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2" r:id="rId15"/>
    <p:sldId id="270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/>
    <p:restoredTop sz="94053"/>
  </p:normalViewPr>
  <p:slideViewPr>
    <p:cSldViewPr snapToGrid="0" snapToObjects="1">
      <p:cViewPr varScale="1">
        <p:scale>
          <a:sx n="65" d="100"/>
          <a:sy n="65" d="100"/>
        </p:scale>
        <p:origin x="2016" y="184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23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C685E-FA61-4A0C-91FC-23A0E8AADD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8B68FD-A8DD-4950-9B4F-E08A45F4729E}">
      <dgm:prSet/>
      <dgm:spPr/>
      <dgm:t>
        <a:bodyPr/>
        <a:lstStyle/>
        <a:p>
          <a:r>
            <a:rPr lang="en-US"/>
            <a:t>FaBiO – FRBR-aligned Bibliographic Ontology</a:t>
          </a:r>
        </a:p>
      </dgm:t>
    </dgm:pt>
    <dgm:pt modelId="{6A76D1E2-2D0E-4D6B-BA3E-FA999EAD84B4}" type="parTrans" cxnId="{A29AD8C8-14DF-4010-9F97-265B66D50183}">
      <dgm:prSet/>
      <dgm:spPr/>
      <dgm:t>
        <a:bodyPr/>
        <a:lstStyle/>
        <a:p>
          <a:endParaRPr lang="en-US"/>
        </a:p>
      </dgm:t>
    </dgm:pt>
    <dgm:pt modelId="{2F042938-F8D6-478C-995F-9D64B8810C51}" type="sibTrans" cxnId="{A29AD8C8-14DF-4010-9F97-265B66D50183}">
      <dgm:prSet/>
      <dgm:spPr/>
      <dgm:t>
        <a:bodyPr/>
        <a:lstStyle/>
        <a:p>
          <a:endParaRPr lang="en-US"/>
        </a:p>
      </dgm:t>
    </dgm:pt>
    <dgm:pt modelId="{B5FD104D-9427-433A-93FC-2985E23EAD12}">
      <dgm:prSet/>
      <dgm:spPr/>
      <dgm:t>
        <a:bodyPr/>
        <a:lstStyle/>
        <a:p>
          <a:r>
            <a:rPr lang="en-US"/>
            <a:t>Akoma-Ntoso – Use of FRBR entities to describe legal document versions</a:t>
          </a:r>
        </a:p>
      </dgm:t>
    </dgm:pt>
    <dgm:pt modelId="{734B16A2-9911-4541-984F-C1772FB46B8D}" type="parTrans" cxnId="{146728DC-57CB-414A-9ADB-B5EE2989568F}">
      <dgm:prSet/>
      <dgm:spPr/>
      <dgm:t>
        <a:bodyPr/>
        <a:lstStyle/>
        <a:p>
          <a:endParaRPr lang="en-US"/>
        </a:p>
      </dgm:t>
    </dgm:pt>
    <dgm:pt modelId="{51A4AA79-2AC7-4481-9137-1B01BFDF6559}" type="sibTrans" cxnId="{146728DC-57CB-414A-9ADB-B5EE2989568F}">
      <dgm:prSet/>
      <dgm:spPr/>
      <dgm:t>
        <a:bodyPr/>
        <a:lstStyle/>
        <a:p>
          <a:endParaRPr lang="en-US"/>
        </a:p>
      </dgm:t>
    </dgm:pt>
    <dgm:pt modelId="{7347D999-D809-4A2E-B057-FD8EC8984FD1}">
      <dgm:prSet/>
      <dgm:spPr/>
      <dgm:t>
        <a:bodyPr/>
        <a:lstStyle/>
        <a:p>
          <a:r>
            <a:rPr lang="en-US"/>
            <a:t>FRIR – Functional Requirements of Information Resources</a:t>
          </a:r>
        </a:p>
      </dgm:t>
    </dgm:pt>
    <dgm:pt modelId="{E7838725-36EE-4FF7-88D1-27E361F0DC6D}" type="parTrans" cxnId="{38019B76-BF7D-4196-BE98-23CB834B5013}">
      <dgm:prSet/>
      <dgm:spPr/>
      <dgm:t>
        <a:bodyPr/>
        <a:lstStyle/>
        <a:p>
          <a:endParaRPr lang="en-US"/>
        </a:p>
      </dgm:t>
    </dgm:pt>
    <dgm:pt modelId="{FED966E6-4C4E-46E8-AEA2-D391D03B01D2}" type="sibTrans" cxnId="{38019B76-BF7D-4196-BE98-23CB834B5013}">
      <dgm:prSet/>
      <dgm:spPr/>
      <dgm:t>
        <a:bodyPr/>
        <a:lstStyle/>
        <a:p>
          <a:endParaRPr lang="en-US"/>
        </a:p>
      </dgm:t>
    </dgm:pt>
    <dgm:pt modelId="{10CAA812-27B5-485E-AEBE-0E586A31F1CF}">
      <dgm:prSet/>
      <dgm:spPr/>
      <dgm:t>
        <a:bodyPr/>
        <a:lstStyle/>
        <a:p>
          <a:r>
            <a:rPr lang="en-US"/>
            <a:t>The Music Ontology</a:t>
          </a:r>
        </a:p>
      </dgm:t>
    </dgm:pt>
    <dgm:pt modelId="{BCA91BD8-056B-4C7B-B8E6-E0207649E764}" type="parTrans" cxnId="{9866BBE3-4FEC-48C9-B666-E9B940A48F82}">
      <dgm:prSet/>
      <dgm:spPr/>
      <dgm:t>
        <a:bodyPr/>
        <a:lstStyle/>
        <a:p>
          <a:endParaRPr lang="en-US"/>
        </a:p>
      </dgm:t>
    </dgm:pt>
    <dgm:pt modelId="{0EED0CA2-AB40-4836-97EC-87FA5765DB0E}" type="sibTrans" cxnId="{9866BBE3-4FEC-48C9-B666-E9B940A48F82}">
      <dgm:prSet/>
      <dgm:spPr/>
      <dgm:t>
        <a:bodyPr/>
        <a:lstStyle/>
        <a:p>
          <a:endParaRPr lang="en-US"/>
        </a:p>
      </dgm:t>
    </dgm:pt>
    <dgm:pt modelId="{A723459D-3EA6-3E48-ADDB-3CF35C27062F}" type="pres">
      <dgm:prSet presAssocID="{7FAC685E-FA61-4A0C-91FC-23A0E8AADDAC}" presName="linear" presStyleCnt="0">
        <dgm:presLayoutVars>
          <dgm:animLvl val="lvl"/>
          <dgm:resizeHandles val="exact"/>
        </dgm:presLayoutVars>
      </dgm:prSet>
      <dgm:spPr/>
    </dgm:pt>
    <dgm:pt modelId="{227A0665-C794-D24F-9E57-654FB469852D}" type="pres">
      <dgm:prSet presAssocID="{B98B68FD-A8DD-4950-9B4F-E08A45F472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C63729A-CB7A-634B-9429-3A44C8C9F0EA}" type="pres">
      <dgm:prSet presAssocID="{2F042938-F8D6-478C-995F-9D64B8810C51}" presName="spacer" presStyleCnt="0"/>
      <dgm:spPr/>
    </dgm:pt>
    <dgm:pt modelId="{6139FD65-5C9C-0B4A-BC8C-8D5AC07E2F60}" type="pres">
      <dgm:prSet presAssocID="{B5FD104D-9427-433A-93FC-2985E23EAD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5E68D7-07B9-404F-AF1F-13FA8633472E}" type="pres">
      <dgm:prSet presAssocID="{51A4AA79-2AC7-4481-9137-1B01BFDF6559}" presName="spacer" presStyleCnt="0"/>
      <dgm:spPr/>
    </dgm:pt>
    <dgm:pt modelId="{3A6E619D-F3F5-7E48-B030-561955D7B48D}" type="pres">
      <dgm:prSet presAssocID="{7347D999-D809-4A2E-B057-FD8EC8984F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C47018-D6DC-8048-8071-38A1A6A10EF9}" type="pres">
      <dgm:prSet presAssocID="{FED966E6-4C4E-46E8-AEA2-D391D03B01D2}" presName="spacer" presStyleCnt="0"/>
      <dgm:spPr/>
    </dgm:pt>
    <dgm:pt modelId="{CAD51448-C337-7D48-B093-E029A3D514C2}" type="pres">
      <dgm:prSet presAssocID="{10CAA812-27B5-485E-AEBE-0E586A31F1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BE1C17-9119-D342-AA6C-51008695B2C1}" type="presOf" srcId="{10CAA812-27B5-485E-AEBE-0E586A31F1CF}" destId="{CAD51448-C337-7D48-B093-E029A3D514C2}" srcOrd="0" destOrd="0" presId="urn:microsoft.com/office/officeart/2005/8/layout/vList2"/>
    <dgm:cxn modelId="{38019B76-BF7D-4196-BE98-23CB834B5013}" srcId="{7FAC685E-FA61-4A0C-91FC-23A0E8AADDAC}" destId="{7347D999-D809-4A2E-B057-FD8EC8984FD1}" srcOrd="2" destOrd="0" parTransId="{E7838725-36EE-4FF7-88D1-27E361F0DC6D}" sibTransId="{FED966E6-4C4E-46E8-AEA2-D391D03B01D2}"/>
    <dgm:cxn modelId="{B0F6B38E-E4C0-8446-B324-B633777598EC}" type="presOf" srcId="{7347D999-D809-4A2E-B057-FD8EC8984FD1}" destId="{3A6E619D-F3F5-7E48-B030-561955D7B48D}" srcOrd="0" destOrd="0" presId="urn:microsoft.com/office/officeart/2005/8/layout/vList2"/>
    <dgm:cxn modelId="{5AE4A499-D954-424D-AC19-627E5FAA1109}" type="presOf" srcId="{B98B68FD-A8DD-4950-9B4F-E08A45F4729E}" destId="{227A0665-C794-D24F-9E57-654FB469852D}" srcOrd="0" destOrd="0" presId="urn:microsoft.com/office/officeart/2005/8/layout/vList2"/>
    <dgm:cxn modelId="{56B4ABB6-81CC-B54B-9B12-50433B60B9DC}" type="presOf" srcId="{B5FD104D-9427-433A-93FC-2985E23EAD12}" destId="{6139FD65-5C9C-0B4A-BC8C-8D5AC07E2F60}" srcOrd="0" destOrd="0" presId="urn:microsoft.com/office/officeart/2005/8/layout/vList2"/>
    <dgm:cxn modelId="{6A605CBE-5F02-3449-9B57-9651F2BE2B77}" type="presOf" srcId="{7FAC685E-FA61-4A0C-91FC-23A0E8AADDAC}" destId="{A723459D-3EA6-3E48-ADDB-3CF35C27062F}" srcOrd="0" destOrd="0" presId="urn:microsoft.com/office/officeart/2005/8/layout/vList2"/>
    <dgm:cxn modelId="{A29AD8C8-14DF-4010-9F97-265B66D50183}" srcId="{7FAC685E-FA61-4A0C-91FC-23A0E8AADDAC}" destId="{B98B68FD-A8DD-4950-9B4F-E08A45F4729E}" srcOrd="0" destOrd="0" parTransId="{6A76D1E2-2D0E-4D6B-BA3E-FA999EAD84B4}" sibTransId="{2F042938-F8D6-478C-995F-9D64B8810C51}"/>
    <dgm:cxn modelId="{146728DC-57CB-414A-9ADB-B5EE2989568F}" srcId="{7FAC685E-FA61-4A0C-91FC-23A0E8AADDAC}" destId="{B5FD104D-9427-433A-93FC-2985E23EAD12}" srcOrd="1" destOrd="0" parTransId="{734B16A2-9911-4541-984F-C1772FB46B8D}" sibTransId="{51A4AA79-2AC7-4481-9137-1B01BFDF6559}"/>
    <dgm:cxn modelId="{9866BBE3-4FEC-48C9-B666-E9B940A48F82}" srcId="{7FAC685E-FA61-4A0C-91FC-23A0E8AADDAC}" destId="{10CAA812-27B5-485E-AEBE-0E586A31F1CF}" srcOrd="3" destOrd="0" parTransId="{BCA91BD8-056B-4C7B-B8E6-E0207649E764}" sibTransId="{0EED0CA2-AB40-4836-97EC-87FA5765DB0E}"/>
    <dgm:cxn modelId="{01449474-C27D-9B4D-8AD4-3F928E7884F9}" type="presParOf" srcId="{A723459D-3EA6-3E48-ADDB-3CF35C27062F}" destId="{227A0665-C794-D24F-9E57-654FB469852D}" srcOrd="0" destOrd="0" presId="urn:microsoft.com/office/officeart/2005/8/layout/vList2"/>
    <dgm:cxn modelId="{6D193F9C-9CAF-4C47-9523-1C8C861D41B5}" type="presParOf" srcId="{A723459D-3EA6-3E48-ADDB-3CF35C27062F}" destId="{2C63729A-CB7A-634B-9429-3A44C8C9F0EA}" srcOrd="1" destOrd="0" presId="urn:microsoft.com/office/officeart/2005/8/layout/vList2"/>
    <dgm:cxn modelId="{82C30328-AD72-D84F-889C-D511D3009D27}" type="presParOf" srcId="{A723459D-3EA6-3E48-ADDB-3CF35C27062F}" destId="{6139FD65-5C9C-0B4A-BC8C-8D5AC07E2F60}" srcOrd="2" destOrd="0" presId="urn:microsoft.com/office/officeart/2005/8/layout/vList2"/>
    <dgm:cxn modelId="{7BE2270D-0545-244F-9254-6D39A0967E04}" type="presParOf" srcId="{A723459D-3EA6-3E48-ADDB-3CF35C27062F}" destId="{435E68D7-07B9-404F-AF1F-13FA8633472E}" srcOrd="3" destOrd="0" presId="urn:microsoft.com/office/officeart/2005/8/layout/vList2"/>
    <dgm:cxn modelId="{DD83661A-E27E-DC4E-96AE-32594C8FD1A8}" type="presParOf" srcId="{A723459D-3EA6-3E48-ADDB-3CF35C27062F}" destId="{3A6E619D-F3F5-7E48-B030-561955D7B48D}" srcOrd="4" destOrd="0" presId="urn:microsoft.com/office/officeart/2005/8/layout/vList2"/>
    <dgm:cxn modelId="{8DB71DF3-83D2-F04A-A6DA-18CF80D11787}" type="presParOf" srcId="{A723459D-3EA6-3E48-ADDB-3CF35C27062F}" destId="{C9C47018-D6DC-8048-8071-38A1A6A10EF9}" srcOrd="5" destOrd="0" presId="urn:microsoft.com/office/officeart/2005/8/layout/vList2"/>
    <dgm:cxn modelId="{203B90FF-90D7-EE40-B15A-20BB4F1AEBD3}" type="presParOf" srcId="{A723459D-3EA6-3E48-ADDB-3CF35C27062F}" destId="{CAD51448-C337-7D48-B093-E029A3D514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407208-9F99-4A46-9213-EE9D02F566A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44BBF9-57C2-4F39-A210-8ECA41FCD7BB}">
      <dgm:prSet custT="1"/>
      <dgm:spPr/>
      <dgm:t>
        <a:bodyPr/>
        <a:lstStyle/>
        <a:p>
          <a:r>
            <a:rPr lang="en-US" sz="2000"/>
            <a:t>any entity can be iterative (e.g. a work of a work)</a:t>
          </a:r>
        </a:p>
      </dgm:t>
    </dgm:pt>
    <dgm:pt modelId="{274009A0-E9D1-4E9D-93B9-DF03B0A1B9A9}" type="parTrans" cxnId="{1BEACC2D-CA4B-4D88-BB31-1B2DDE2EABDC}">
      <dgm:prSet/>
      <dgm:spPr/>
      <dgm:t>
        <a:bodyPr/>
        <a:lstStyle/>
        <a:p>
          <a:endParaRPr lang="en-US"/>
        </a:p>
      </dgm:t>
    </dgm:pt>
    <dgm:pt modelId="{AE98D2E5-862E-44E6-8B3B-79B54DF5CCC8}" type="sibTrans" cxnId="{1BEACC2D-CA4B-4D88-BB31-1B2DDE2EABDC}">
      <dgm:prSet/>
      <dgm:spPr/>
      <dgm:t>
        <a:bodyPr/>
        <a:lstStyle/>
        <a:p>
          <a:endParaRPr lang="en-US"/>
        </a:p>
      </dgm:t>
    </dgm:pt>
    <dgm:pt modelId="{0278EA0D-8C74-4277-85BA-4FEC9E46D3F0}">
      <dgm:prSet custT="1"/>
      <dgm:spPr/>
      <dgm:t>
        <a:bodyPr/>
        <a:lstStyle/>
        <a:p>
          <a:r>
            <a:rPr lang="en-US" sz="2000" dirty="0"/>
            <a:t>any entity can have relationships/links to any other entity</a:t>
          </a:r>
        </a:p>
      </dgm:t>
    </dgm:pt>
    <dgm:pt modelId="{C8896EED-4F90-4D68-9BEC-144A316F74DC}" type="parTrans" cxnId="{163F728F-EF29-4688-B957-D2C8EFE3F050}">
      <dgm:prSet/>
      <dgm:spPr/>
      <dgm:t>
        <a:bodyPr/>
        <a:lstStyle/>
        <a:p>
          <a:endParaRPr lang="en-US"/>
        </a:p>
      </dgm:t>
    </dgm:pt>
    <dgm:pt modelId="{C99F667C-D506-4361-B75F-2E251A9C7620}" type="sibTrans" cxnId="{163F728F-EF29-4688-B957-D2C8EFE3F050}">
      <dgm:prSet/>
      <dgm:spPr/>
      <dgm:t>
        <a:bodyPr/>
        <a:lstStyle/>
        <a:p>
          <a:endParaRPr lang="en-US"/>
        </a:p>
      </dgm:t>
    </dgm:pt>
    <dgm:pt modelId="{27152EB0-8E6B-42AC-A603-5C239022F5CC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no entity has an inherent dependency on any other entity</a:t>
          </a:r>
        </a:p>
      </dgm:t>
    </dgm:pt>
    <dgm:pt modelId="{DE285DB3-2D91-40FD-A58C-A7BEFA8CA761}" type="parTrans" cxnId="{E8F1AC51-0EA4-4728-B162-097E86FC426C}">
      <dgm:prSet/>
      <dgm:spPr/>
      <dgm:t>
        <a:bodyPr/>
        <a:lstStyle/>
        <a:p>
          <a:endParaRPr lang="en-US"/>
        </a:p>
      </dgm:t>
    </dgm:pt>
    <dgm:pt modelId="{FCC6FF2D-E7E4-4178-ACD8-36897D7AC026}" type="sibTrans" cxnId="{E8F1AC51-0EA4-4728-B162-097E86FC426C}">
      <dgm:prSet/>
      <dgm:spPr/>
      <dgm:t>
        <a:bodyPr/>
        <a:lstStyle/>
        <a:p>
          <a:endParaRPr lang="en-US"/>
        </a:p>
      </dgm:t>
    </dgm:pt>
    <dgm:pt modelId="{0A720D80-C34F-4B4C-A831-5A490692679C}">
      <dgm:prSet custT="1"/>
      <dgm:spPr/>
      <dgm:t>
        <a:bodyPr/>
        <a:lstStyle/>
        <a:p>
          <a:r>
            <a:rPr lang="en-US" sz="1800" dirty="0"/>
            <a:t>any entity can be used alone or in concert with other entities</a:t>
          </a:r>
        </a:p>
      </dgm:t>
    </dgm:pt>
    <dgm:pt modelId="{3A3530DB-E9DB-4AC1-8F33-6EE39ECB8C8B}" type="parTrans" cxnId="{FEB2C6B2-6B84-4BDA-BCF3-36C768F86B95}">
      <dgm:prSet/>
      <dgm:spPr/>
      <dgm:t>
        <a:bodyPr/>
        <a:lstStyle/>
        <a:p>
          <a:endParaRPr lang="en-US"/>
        </a:p>
      </dgm:t>
    </dgm:pt>
    <dgm:pt modelId="{55250532-F591-4D5D-A107-02ADC4C8AA51}" type="sibTrans" cxnId="{FEB2C6B2-6B84-4BDA-BCF3-36C768F86B95}">
      <dgm:prSet/>
      <dgm:spPr/>
      <dgm:t>
        <a:bodyPr/>
        <a:lstStyle/>
        <a:p>
          <a:endParaRPr lang="en-US"/>
        </a:p>
      </dgm:t>
    </dgm:pt>
    <dgm:pt modelId="{147E8EB9-3150-404D-883E-E31CCC628CED}">
      <dgm:prSet custT="1"/>
      <dgm:spPr/>
      <dgm:t>
        <a:bodyPr/>
        <a:lstStyle/>
        <a:p>
          <a:r>
            <a:rPr lang="en-US" sz="2000" dirty="0"/>
            <a:t>no entities are disjoint</a:t>
          </a:r>
        </a:p>
      </dgm:t>
    </dgm:pt>
    <dgm:pt modelId="{7F5E0EF9-49EE-43B5-8CD8-3C84459C6729}" type="parTrans" cxnId="{BBF08D4F-C889-4247-A544-E43E674B86F8}">
      <dgm:prSet/>
      <dgm:spPr/>
      <dgm:t>
        <a:bodyPr/>
        <a:lstStyle/>
        <a:p>
          <a:endParaRPr lang="en-US"/>
        </a:p>
      </dgm:t>
    </dgm:pt>
    <dgm:pt modelId="{A597B89B-EEB1-4F15-99B0-3E40169A914C}" type="sibTrans" cxnId="{BBF08D4F-C889-4247-A544-E43E674B86F8}">
      <dgm:prSet/>
      <dgm:spPr/>
      <dgm:t>
        <a:bodyPr/>
        <a:lstStyle/>
        <a:p>
          <a:endParaRPr lang="en-US"/>
        </a:p>
      </dgm:t>
    </dgm:pt>
    <dgm:pt modelId="{E2F49584-75FA-4EBB-AE34-BC12D40C9D6D}">
      <dgm:prSet custT="1"/>
      <dgm:spPr/>
      <dgm:t>
        <a:bodyPr/>
        <a:lstStyle/>
        <a:p>
          <a:r>
            <a:rPr lang="en-US" sz="2000" dirty="0"/>
            <a:t>anyone can define additional entities or subclasses</a:t>
          </a:r>
        </a:p>
      </dgm:t>
    </dgm:pt>
    <dgm:pt modelId="{035A6B40-ACB6-4E88-B695-EBA0ACF1A824}" type="parTrans" cxnId="{E8572CB9-940E-4911-BB9C-5C5D5BBAE362}">
      <dgm:prSet/>
      <dgm:spPr/>
      <dgm:t>
        <a:bodyPr/>
        <a:lstStyle/>
        <a:p>
          <a:endParaRPr lang="en-US"/>
        </a:p>
      </dgm:t>
    </dgm:pt>
    <dgm:pt modelId="{6D21EE2F-45A8-4926-B507-F7E8473471FF}" type="sibTrans" cxnId="{E8572CB9-940E-4911-BB9C-5C5D5BBAE362}">
      <dgm:prSet/>
      <dgm:spPr/>
      <dgm:t>
        <a:bodyPr/>
        <a:lstStyle/>
        <a:p>
          <a:endParaRPr lang="en-US"/>
        </a:p>
      </dgm:t>
    </dgm:pt>
    <dgm:pt modelId="{00FF9DA7-33A1-444D-925E-5F7DADA4DFD4}">
      <dgm:prSet custT="1"/>
      <dgm:spPr/>
      <dgm:t>
        <a:bodyPr/>
        <a:lstStyle/>
        <a:p>
          <a:r>
            <a:rPr lang="en-US" sz="1800" dirty="0"/>
            <a:t>individual profiles using the model may recommend or limit attributes and relationships, but the model itself will not have restrictions</a:t>
          </a:r>
        </a:p>
      </dgm:t>
    </dgm:pt>
    <dgm:pt modelId="{90186BA7-D2BD-420C-A00E-22DC8A543665}" type="parTrans" cxnId="{6C2B0B37-7080-46C8-8B83-20CA3537367D}">
      <dgm:prSet/>
      <dgm:spPr/>
      <dgm:t>
        <a:bodyPr/>
        <a:lstStyle/>
        <a:p>
          <a:endParaRPr lang="en-US"/>
        </a:p>
      </dgm:t>
    </dgm:pt>
    <dgm:pt modelId="{C569150F-4109-4CAA-BAED-FEC4D9910653}" type="sibTrans" cxnId="{6C2B0B37-7080-46C8-8B83-20CA3537367D}">
      <dgm:prSet/>
      <dgm:spPr/>
      <dgm:t>
        <a:bodyPr/>
        <a:lstStyle/>
        <a:p>
          <a:endParaRPr lang="en-US"/>
        </a:p>
      </dgm:t>
    </dgm:pt>
    <dgm:pt modelId="{ABD1D592-2434-5F42-88CF-19F7B534CC9F}" type="pres">
      <dgm:prSet presAssocID="{34407208-9F99-4A46-9213-EE9D02F566A8}" presName="linear" presStyleCnt="0">
        <dgm:presLayoutVars>
          <dgm:animLvl val="lvl"/>
          <dgm:resizeHandles val="exact"/>
        </dgm:presLayoutVars>
      </dgm:prSet>
      <dgm:spPr/>
    </dgm:pt>
    <dgm:pt modelId="{D837BF0E-DB7F-1843-8B75-B15571DD3157}" type="pres">
      <dgm:prSet presAssocID="{F144BBF9-57C2-4F39-A210-8ECA41FCD7B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B1DC22C-E993-AA47-BF07-73E9C4D75867}" type="pres">
      <dgm:prSet presAssocID="{AE98D2E5-862E-44E6-8B3B-79B54DF5CCC8}" presName="spacer" presStyleCnt="0"/>
      <dgm:spPr/>
    </dgm:pt>
    <dgm:pt modelId="{1C582F40-9519-7D4E-B93F-1954084C7A9B}" type="pres">
      <dgm:prSet presAssocID="{0278EA0D-8C74-4277-85BA-4FEC9E46D3F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0247469-A91E-C446-85BB-D64B8DD708D2}" type="pres">
      <dgm:prSet presAssocID="{C99F667C-D506-4361-B75F-2E251A9C7620}" presName="spacer" presStyleCnt="0"/>
      <dgm:spPr/>
    </dgm:pt>
    <dgm:pt modelId="{789699BA-C03A-FE46-9479-85798F649F67}" type="pres">
      <dgm:prSet presAssocID="{27152EB0-8E6B-42AC-A603-5C239022F5C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8D51344-1132-8943-862C-FF6E87D81CCA}" type="pres">
      <dgm:prSet presAssocID="{FCC6FF2D-E7E4-4178-ACD8-36897D7AC026}" presName="spacer" presStyleCnt="0"/>
      <dgm:spPr/>
    </dgm:pt>
    <dgm:pt modelId="{67689684-2BA1-9145-BEFB-851FFD277C1B}" type="pres">
      <dgm:prSet presAssocID="{0A720D80-C34F-4B4C-A831-5A490692679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E902A-3A81-7146-A325-A3A6DC1DE2DE}" type="pres">
      <dgm:prSet presAssocID="{55250532-F591-4D5D-A107-02ADC4C8AA51}" presName="spacer" presStyleCnt="0"/>
      <dgm:spPr/>
    </dgm:pt>
    <dgm:pt modelId="{2F1154C0-83CC-2746-A129-2B93216D515C}" type="pres">
      <dgm:prSet presAssocID="{147E8EB9-3150-404D-883E-E31CCC628CE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76EFF3-C20B-A541-BFCC-E061262A1ABD}" type="pres">
      <dgm:prSet presAssocID="{A597B89B-EEB1-4F15-99B0-3E40169A914C}" presName="spacer" presStyleCnt="0"/>
      <dgm:spPr/>
    </dgm:pt>
    <dgm:pt modelId="{EF0AF013-100C-C646-989D-60310C0EC18F}" type="pres">
      <dgm:prSet presAssocID="{E2F49584-75FA-4EBB-AE34-BC12D40C9D6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4E25948-F9FB-0C4D-987D-96DCEFA4300A}" type="pres">
      <dgm:prSet presAssocID="{6D21EE2F-45A8-4926-B507-F7E8473471FF}" presName="spacer" presStyleCnt="0"/>
      <dgm:spPr/>
    </dgm:pt>
    <dgm:pt modelId="{1CC1FE99-577C-0B40-A325-C609952F2C27}" type="pres">
      <dgm:prSet presAssocID="{00FF9DA7-33A1-444D-925E-5F7DADA4DFD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9540901-9AC8-3E46-8AB2-B667C6F32BFB}" type="presOf" srcId="{27152EB0-8E6B-42AC-A603-5C239022F5CC}" destId="{789699BA-C03A-FE46-9479-85798F649F67}" srcOrd="0" destOrd="0" presId="urn:microsoft.com/office/officeart/2005/8/layout/vList2"/>
    <dgm:cxn modelId="{1BEACC2D-CA4B-4D88-BB31-1B2DDE2EABDC}" srcId="{34407208-9F99-4A46-9213-EE9D02F566A8}" destId="{F144BBF9-57C2-4F39-A210-8ECA41FCD7BB}" srcOrd="0" destOrd="0" parTransId="{274009A0-E9D1-4E9D-93B9-DF03B0A1B9A9}" sibTransId="{AE98D2E5-862E-44E6-8B3B-79B54DF5CCC8}"/>
    <dgm:cxn modelId="{6C2B0B37-7080-46C8-8B83-20CA3537367D}" srcId="{34407208-9F99-4A46-9213-EE9D02F566A8}" destId="{00FF9DA7-33A1-444D-925E-5F7DADA4DFD4}" srcOrd="6" destOrd="0" parTransId="{90186BA7-D2BD-420C-A00E-22DC8A543665}" sibTransId="{C569150F-4109-4CAA-BAED-FEC4D9910653}"/>
    <dgm:cxn modelId="{8269123A-0800-4349-BFBF-B81E8108FD22}" type="presOf" srcId="{34407208-9F99-4A46-9213-EE9D02F566A8}" destId="{ABD1D592-2434-5F42-88CF-19F7B534CC9F}" srcOrd="0" destOrd="0" presId="urn:microsoft.com/office/officeart/2005/8/layout/vList2"/>
    <dgm:cxn modelId="{3A007D40-5EDC-A243-9405-A850478550CC}" type="presOf" srcId="{0A720D80-C34F-4B4C-A831-5A490692679C}" destId="{67689684-2BA1-9145-BEFB-851FFD277C1B}" srcOrd="0" destOrd="0" presId="urn:microsoft.com/office/officeart/2005/8/layout/vList2"/>
    <dgm:cxn modelId="{BBF08D4F-C889-4247-A544-E43E674B86F8}" srcId="{34407208-9F99-4A46-9213-EE9D02F566A8}" destId="{147E8EB9-3150-404D-883E-E31CCC628CED}" srcOrd="4" destOrd="0" parTransId="{7F5E0EF9-49EE-43B5-8CD8-3C84459C6729}" sibTransId="{A597B89B-EEB1-4F15-99B0-3E40169A914C}"/>
    <dgm:cxn modelId="{E8F1AC51-0EA4-4728-B162-097E86FC426C}" srcId="{34407208-9F99-4A46-9213-EE9D02F566A8}" destId="{27152EB0-8E6B-42AC-A603-5C239022F5CC}" srcOrd="2" destOrd="0" parTransId="{DE285DB3-2D91-40FD-A58C-A7BEFA8CA761}" sibTransId="{FCC6FF2D-E7E4-4178-ACD8-36897D7AC026}"/>
    <dgm:cxn modelId="{B5C83A71-41E1-A445-9C8E-21357488962A}" type="presOf" srcId="{F144BBF9-57C2-4F39-A210-8ECA41FCD7BB}" destId="{D837BF0E-DB7F-1843-8B75-B15571DD3157}" srcOrd="0" destOrd="0" presId="urn:microsoft.com/office/officeart/2005/8/layout/vList2"/>
    <dgm:cxn modelId="{163F728F-EF29-4688-B957-D2C8EFE3F050}" srcId="{34407208-9F99-4A46-9213-EE9D02F566A8}" destId="{0278EA0D-8C74-4277-85BA-4FEC9E46D3F0}" srcOrd="1" destOrd="0" parTransId="{C8896EED-4F90-4D68-9BEC-144A316F74DC}" sibTransId="{C99F667C-D506-4361-B75F-2E251A9C7620}"/>
    <dgm:cxn modelId="{FEB2C6B2-6B84-4BDA-BCF3-36C768F86B95}" srcId="{34407208-9F99-4A46-9213-EE9D02F566A8}" destId="{0A720D80-C34F-4B4C-A831-5A490692679C}" srcOrd="3" destOrd="0" parTransId="{3A3530DB-E9DB-4AC1-8F33-6EE39ECB8C8B}" sibTransId="{55250532-F591-4D5D-A107-02ADC4C8AA51}"/>
    <dgm:cxn modelId="{E8572CB9-940E-4911-BB9C-5C5D5BBAE362}" srcId="{34407208-9F99-4A46-9213-EE9D02F566A8}" destId="{E2F49584-75FA-4EBB-AE34-BC12D40C9D6D}" srcOrd="5" destOrd="0" parTransId="{035A6B40-ACB6-4E88-B695-EBA0ACF1A824}" sibTransId="{6D21EE2F-45A8-4926-B507-F7E8473471FF}"/>
    <dgm:cxn modelId="{EDEC38C7-7A4D-DD47-866D-270F1C753AB4}" type="presOf" srcId="{147E8EB9-3150-404D-883E-E31CCC628CED}" destId="{2F1154C0-83CC-2746-A129-2B93216D515C}" srcOrd="0" destOrd="0" presId="urn:microsoft.com/office/officeart/2005/8/layout/vList2"/>
    <dgm:cxn modelId="{1AB07ED6-79A8-9B44-85DD-24E9A0CF2C7A}" type="presOf" srcId="{E2F49584-75FA-4EBB-AE34-BC12D40C9D6D}" destId="{EF0AF013-100C-C646-989D-60310C0EC18F}" srcOrd="0" destOrd="0" presId="urn:microsoft.com/office/officeart/2005/8/layout/vList2"/>
    <dgm:cxn modelId="{A7B3A9F7-05A0-7F4F-9C87-42827937890B}" type="presOf" srcId="{00FF9DA7-33A1-444D-925E-5F7DADA4DFD4}" destId="{1CC1FE99-577C-0B40-A325-C609952F2C27}" srcOrd="0" destOrd="0" presId="urn:microsoft.com/office/officeart/2005/8/layout/vList2"/>
    <dgm:cxn modelId="{B71178F8-0591-D34F-BAD3-61855ACC4698}" type="presOf" srcId="{0278EA0D-8C74-4277-85BA-4FEC9E46D3F0}" destId="{1C582F40-9519-7D4E-B93F-1954084C7A9B}" srcOrd="0" destOrd="0" presId="urn:microsoft.com/office/officeart/2005/8/layout/vList2"/>
    <dgm:cxn modelId="{D7435F7A-E4BE-454B-BA14-DB7C83E5AE07}" type="presParOf" srcId="{ABD1D592-2434-5F42-88CF-19F7B534CC9F}" destId="{D837BF0E-DB7F-1843-8B75-B15571DD3157}" srcOrd="0" destOrd="0" presId="urn:microsoft.com/office/officeart/2005/8/layout/vList2"/>
    <dgm:cxn modelId="{41911FA6-B720-CD48-8551-BC41D5B05E68}" type="presParOf" srcId="{ABD1D592-2434-5F42-88CF-19F7B534CC9F}" destId="{AB1DC22C-E993-AA47-BF07-73E9C4D75867}" srcOrd="1" destOrd="0" presId="urn:microsoft.com/office/officeart/2005/8/layout/vList2"/>
    <dgm:cxn modelId="{269A2F0E-0F69-AF4B-8970-5E7ECF478354}" type="presParOf" srcId="{ABD1D592-2434-5F42-88CF-19F7B534CC9F}" destId="{1C582F40-9519-7D4E-B93F-1954084C7A9B}" srcOrd="2" destOrd="0" presId="urn:microsoft.com/office/officeart/2005/8/layout/vList2"/>
    <dgm:cxn modelId="{9E386C49-D545-674E-B8AF-25B54F3D60E7}" type="presParOf" srcId="{ABD1D592-2434-5F42-88CF-19F7B534CC9F}" destId="{F0247469-A91E-C446-85BB-D64B8DD708D2}" srcOrd="3" destOrd="0" presId="urn:microsoft.com/office/officeart/2005/8/layout/vList2"/>
    <dgm:cxn modelId="{C025E879-887B-FB45-9314-57D27038316F}" type="presParOf" srcId="{ABD1D592-2434-5F42-88CF-19F7B534CC9F}" destId="{789699BA-C03A-FE46-9479-85798F649F67}" srcOrd="4" destOrd="0" presId="urn:microsoft.com/office/officeart/2005/8/layout/vList2"/>
    <dgm:cxn modelId="{9C9AB960-ABB9-4A41-BF6F-A06C0521DCC7}" type="presParOf" srcId="{ABD1D592-2434-5F42-88CF-19F7B534CC9F}" destId="{48D51344-1132-8943-862C-FF6E87D81CCA}" srcOrd="5" destOrd="0" presId="urn:microsoft.com/office/officeart/2005/8/layout/vList2"/>
    <dgm:cxn modelId="{FF6BEDCC-C129-AF46-9C93-8C98539BAF23}" type="presParOf" srcId="{ABD1D592-2434-5F42-88CF-19F7B534CC9F}" destId="{67689684-2BA1-9145-BEFB-851FFD277C1B}" srcOrd="6" destOrd="0" presId="urn:microsoft.com/office/officeart/2005/8/layout/vList2"/>
    <dgm:cxn modelId="{CDE69BB7-B5FB-B143-81E9-000B6445099E}" type="presParOf" srcId="{ABD1D592-2434-5F42-88CF-19F7B534CC9F}" destId="{0B8E902A-3A81-7146-A325-A3A6DC1DE2DE}" srcOrd="7" destOrd="0" presId="urn:microsoft.com/office/officeart/2005/8/layout/vList2"/>
    <dgm:cxn modelId="{4980CD59-7562-9443-B847-738D8DCCA3E6}" type="presParOf" srcId="{ABD1D592-2434-5F42-88CF-19F7B534CC9F}" destId="{2F1154C0-83CC-2746-A129-2B93216D515C}" srcOrd="8" destOrd="0" presId="urn:microsoft.com/office/officeart/2005/8/layout/vList2"/>
    <dgm:cxn modelId="{3D5003A7-8600-834B-9171-5F92AC3AC11D}" type="presParOf" srcId="{ABD1D592-2434-5F42-88CF-19F7B534CC9F}" destId="{E876EFF3-C20B-A541-BFCC-E061262A1ABD}" srcOrd="9" destOrd="0" presId="urn:microsoft.com/office/officeart/2005/8/layout/vList2"/>
    <dgm:cxn modelId="{E8A4E20E-FBD2-004D-94C0-4B67B79CBB12}" type="presParOf" srcId="{ABD1D592-2434-5F42-88CF-19F7B534CC9F}" destId="{EF0AF013-100C-C646-989D-60310C0EC18F}" srcOrd="10" destOrd="0" presId="urn:microsoft.com/office/officeart/2005/8/layout/vList2"/>
    <dgm:cxn modelId="{371CC816-1FA6-3443-AC4C-5A2D09362DFC}" type="presParOf" srcId="{ABD1D592-2434-5F42-88CF-19F7B534CC9F}" destId="{34E25948-F9FB-0C4D-987D-96DCEFA4300A}" srcOrd="11" destOrd="0" presId="urn:microsoft.com/office/officeart/2005/8/layout/vList2"/>
    <dgm:cxn modelId="{2CB30279-1C64-A349-9B3B-46737EC043F7}" type="presParOf" srcId="{ABD1D592-2434-5F42-88CF-19F7B534CC9F}" destId="{1CC1FE99-577C-0B40-A325-C609952F2C2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407208-9F99-4A46-9213-EE9D02F566A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44BBF9-57C2-4F39-A210-8ECA41FCD7BB}">
      <dgm:prSet custT="1"/>
      <dgm:spPr/>
      <dgm:t>
        <a:bodyPr/>
        <a:lstStyle/>
        <a:p>
          <a:r>
            <a:rPr lang="en-US" sz="2000"/>
            <a:t>any entity can be iterative (e.g. a work of a work)</a:t>
          </a:r>
        </a:p>
      </dgm:t>
    </dgm:pt>
    <dgm:pt modelId="{274009A0-E9D1-4E9D-93B9-DF03B0A1B9A9}" type="parTrans" cxnId="{1BEACC2D-CA4B-4D88-BB31-1B2DDE2EABDC}">
      <dgm:prSet/>
      <dgm:spPr/>
      <dgm:t>
        <a:bodyPr/>
        <a:lstStyle/>
        <a:p>
          <a:endParaRPr lang="en-US"/>
        </a:p>
      </dgm:t>
    </dgm:pt>
    <dgm:pt modelId="{AE98D2E5-862E-44E6-8B3B-79B54DF5CCC8}" type="sibTrans" cxnId="{1BEACC2D-CA4B-4D88-BB31-1B2DDE2EABDC}">
      <dgm:prSet/>
      <dgm:spPr/>
      <dgm:t>
        <a:bodyPr/>
        <a:lstStyle/>
        <a:p>
          <a:endParaRPr lang="en-US"/>
        </a:p>
      </dgm:t>
    </dgm:pt>
    <dgm:pt modelId="{0278EA0D-8C74-4277-85BA-4FEC9E46D3F0}">
      <dgm:prSet custT="1"/>
      <dgm:spPr/>
      <dgm:t>
        <a:bodyPr/>
        <a:lstStyle/>
        <a:p>
          <a:r>
            <a:rPr lang="en-US" sz="2000" dirty="0"/>
            <a:t>any entity can have relationships/links to any other entity</a:t>
          </a:r>
        </a:p>
      </dgm:t>
    </dgm:pt>
    <dgm:pt modelId="{C8896EED-4F90-4D68-9BEC-144A316F74DC}" type="parTrans" cxnId="{163F728F-EF29-4688-B957-D2C8EFE3F050}">
      <dgm:prSet/>
      <dgm:spPr/>
      <dgm:t>
        <a:bodyPr/>
        <a:lstStyle/>
        <a:p>
          <a:endParaRPr lang="en-US"/>
        </a:p>
      </dgm:t>
    </dgm:pt>
    <dgm:pt modelId="{C99F667C-D506-4361-B75F-2E251A9C7620}" type="sibTrans" cxnId="{163F728F-EF29-4688-B957-D2C8EFE3F050}">
      <dgm:prSet/>
      <dgm:spPr/>
      <dgm:t>
        <a:bodyPr/>
        <a:lstStyle/>
        <a:p>
          <a:endParaRPr lang="en-US"/>
        </a:p>
      </dgm:t>
    </dgm:pt>
    <dgm:pt modelId="{27152EB0-8E6B-42AC-A603-5C239022F5CC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no entity has an inherent dependency on any other entity</a:t>
          </a:r>
        </a:p>
      </dgm:t>
    </dgm:pt>
    <dgm:pt modelId="{DE285DB3-2D91-40FD-A58C-A7BEFA8CA761}" type="parTrans" cxnId="{E8F1AC51-0EA4-4728-B162-097E86FC426C}">
      <dgm:prSet/>
      <dgm:spPr/>
      <dgm:t>
        <a:bodyPr/>
        <a:lstStyle/>
        <a:p>
          <a:endParaRPr lang="en-US"/>
        </a:p>
      </dgm:t>
    </dgm:pt>
    <dgm:pt modelId="{FCC6FF2D-E7E4-4178-ACD8-36897D7AC026}" type="sibTrans" cxnId="{E8F1AC51-0EA4-4728-B162-097E86FC426C}">
      <dgm:prSet/>
      <dgm:spPr/>
      <dgm:t>
        <a:bodyPr/>
        <a:lstStyle/>
        <a:p>
          <a:endParaRPr lang="en-US"/>
        </a:p>
      </dgm:t>
    </dgm:pt>
    <dgm:pt modelId="{0A720D80-C34F-4B4C-A831-5A490692679C}">
      <dgm:prSet custT="1"/>
      <dgm:spPr/>
      <dgm:t>
        <a:bodyPr/>
        <a:lstStyle/>
        <a:p>
          <a:r>
            <a:rPr lang="en-US" sz="1800" dirty="0"/>
            <a:t>any entity can be used alone or in concert with other entities</a:t>
          </a:r>
        </a:p>
      </dgm:t>
    </dgm:pt>
    <dgm:pt modelId="{3A3530DB-E9DB-4AC1-8F33-6EE39ECB8C8B}" type="parTrans" cxnId="{FEB2C6B2-6B84-4BDA-BCF3-36C768F86B95}">
      <dgm:prSet/>
      <dgm:spPr/>
      <dgm:t>
        <a:bodyPr/>
        <a:lstStyle/>
        <a:p>
          <a:endParaRPr lang="en-US"/>
        </a:p>
      </dgm:t>
    </dgm:pt>
    <dgm:pt modelId="{55250532-F591-4D5D-A107-02ADC4C8AA51}" type="sibTrans" cxnId="{FEB2C6B2-6B84-4BDA-BCF3-36C768F86B95}">
      <dgm:prSet/>
      <dgm:spPr/>
      <dgm:t>
        <a:bodyPr/>
        <a:lstStyle/>
        <a:p>
          <a:endParaRPr lang="en-US"/>
        </a:p>
      </dgm:t>
    </dgm:pt>
    <dgm:pt modelId="{147E8EB9-3150-404D-883E-E31CCC628CED}">
      <dgm:prSet custT="1"/>
      <dgm:spPr/>
      <dgm:t>
        <a:bodyPr/>
        <a:lstStyle/>
        <a:p>
          <a:r>
            <a:rPr lang="en-US" sz="2000" dirty="0"/>
            <a:t>no entities are disjoint</a:t>
          </a:r>
        </a:p>
      </dgm:t>
    </dgm:pt>
    <dgm:pt modelId="{7F5E0EF9-49EE-43B5-8CD8-3C84459C6729}" type="parTrans" cxnId="{BBF08D4F-C889-4247-A544-E43E674B86F8}">
      <dgm:prSet/>
      <dgm:spPr/>
      <dgm:t>
        <a:bodyPr/>
        <a:lstStyle/>
        <a:p>
          <a:endParaRPr lang="en-US"/>
        </a:p>
      </dgm:t>
    </dgm:pt>
    <dgm:pt modelId="{A597B89B-EEB1-4F15-99B0-3E40169A914C}" type="sibTrans" cxnId="{BBF08D4F-C889-4247-A544-E43E674B86F8}">
      <dgm:prSet/>
      <dgm:spPr/>
      <dgm:t>
        <a:bodyPr/>
        <a:lstStyle/>
        <a:p>
          <a:endParaRPr lang="en-US"/>
        </a:p>
      </dgm:t>
    </dgm:pt>
    <dgm:pt modelId="{E2F49584-75FA-4EBB-AE34-BC12D40C9D6D}">
      <dgm:prSet custT="1"/>
      <dgm:spPr/>
      <dgm:t>
        <a:bodyPr/>
        <a:lstStyle/>
        <a:p>
          <a:r>
            <a:rPr lang="en-US" sz="2000" dirty="0"/>
            <a:t>anyone can define additional entities or subclasses</a:t>
          </a:r>
        </a:p>
      </dgm:t>
    </dgm:pt>
    <dgm:pt modelId="{035A6B40-ACB6-4E88-B695-EBA0ACF1A824}" type="parTrans" cxnId="{E8572CB9-940E-4911-BB9C-5C5D5BBAE362}">
      <dgm:prSet/>
      <dgm:spPr/>
      <dgm:t>
        <a:bodyPr/>
        <a:lstStyle/>
        <a:p>
          <a:endParaRPr lang="en-US"/>
        </a:p>
      </dgm:t>
    </dgm:pt>
    <dgm:pt modelId="{6D21EE2F-45A8-4926-B507-F7E8473471FF}" type="sibTrans" cxnId="{E8572CB9-940E-4911-BB9C-5C5D5BBAE362}">
      <dgm:prSet/>
      <dgm:spPr/>
      <dgm:t>
        <a:bodyPr/>
        <a:lstStyle/>
        <a:p>
          <a:endParaRPr lang="en-US"/>
        </a:p>
      </dgm:t>
    </dgm:pt>
    <dgm:pt modelId="{00FF9DA7-33A1-444D-925E-5F7DADA4DFD4}">
      <dgm:prSet custT="1"/>
      <dgm:spPr/>
      <dgm:t>
        <a:bodyPr/>
        <a:lstStyle/>
        <a:p>
          <a:r>
            <a:rPr lang="en-US" sz="1800" dirty="0"/>
            <a:t>individual profiles using the model may recommend or limit attributes and relationships, but the model itself will not have restrictions</a:t>
          </a:r>
        </a:p>
      </dgm:t>
    </dgm:pt>
    <dgm:pt modelId="{90186BA7-D2BD-420C-A00E-22DC8A543665}" type="parTrans" cxnId="{6C2B0B37-7080-46C8-8B83-20CA3537367D}">
      <dgm:prSet/>
      <dgm:spPr/>
      <dgm:t>
        <a:bodyPr/>
        <a:lstStyle/>
        <a:p>
          <a:endParaRPr lang="en-US"/>
        </a:p>
      </dgm:t>
    </dgm:pt>
    <dgm:pt modelId="{C569150F-4109-4CAA-BAED-FEC4D9910653}" type="sibTrans" cxnId="{6C2B0B37-7080-46C8-8B83-20CA3537367D}">
      <dgm:prSet/>
      <dgm:spPr/>
      <dgm:t>
        <a:bodyPr/>
        <a:lstStyle/>
        <a:p>
          <a:endParaRPr lang="en-US"/>
        </a:p>
      </dgm:t>
    </dgm:pt>
    <dgm:pt modelId="{ABD1D592-2434-5F42-88CF-19F7B534CC9F}" type="pres">
      <dgm:prSet presAssocID="{34407208-9F99-4A46-9213-EE9D02F566A8}" presName="linear" presStyleCnt="0">
        <dgm:presLayoutVars>
          <dgm:animLvl val="lvl"/>
          <dgm:resizeHandles val="exact"/>
        </dgm:presLayoutVars>
      </dgm:prSet>
      <dgm:spPr/>
    </dgm:pt>
    <dgm:pt modelId="{D837BF0E-DB7F-1843-8B75-B15571DD3157}" type="pres">
      <dgm:prSet presAssocID="{F144BBF9-57C2-4F39-A210-8ECA41FCD7B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B1DC22C-E993-AA47-BF07-73E9C4D75867}" type="pres">
      <dgm:prSet presAssocID="{AE98D2E5-862E-44E6-8B3B-79B54DF5CCC8}" presName="spacer" presStyleCnt="0"/>
      <dgm:spPr/>
    </dgm:pt>
    <dgm:pt modelId="{1C582F40-9519-7D4E-B93F-1954084C7A9B}" type="pres">
      <dgm:prSet presAssocID="{0278EA0D-8C74-4277-85BA-4FEC9E46D3F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0247469-A91E-C446-85BB-D64B8DD708D2}" type="pres">
      <dgm:prSet presAssocID="{C99F667C-D506-4361-B75F-2E251A9C7620}" presName="spacer" presStyleCnt="0"/>
      <dgm:spPr/>
    </dgm:pt>
    <dgm:pt modelId="{789699BA-C03A-FE46-9479-85798F649F67}" type="pres">
      <dgm:prSet presAssocID="{27152EB0-8E6B-42AC-A603-5C239022F5C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8D51344-1132-8943-862C-FF6E87D81CCA}" type="pres">
      <dgm:prSet presAssocID="{FCC6FF2D-E7E4-4178-ACD8-36897D7AC026}" presName="spacer" presStyleCnt="0"/>
      <dgm:spPr/>
    </dgm:pt>
    <dgm:pt modelId="{67689684-2BA1-9145-BEFB-851FFD277C1B}" type="pres">
      <dgm:prSet presAssocID="{0A720D80-C34F-4B4C-A831-5A490692679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E902A-3A81-7146-A325-A3A6DC1DE2DE}" type="pres">
      <dgm:prSet presAssocID="{55250532-F591-4D5D-A107-02ADC4C8AA51}" presName="spacer" presStyleCnt="0"/>
      <dgm:spPr/>
    </dgm:pt>
    <dgm:pt modelId="{2F1154C0-83CC-2746-A129-2B93216D515C}" type="pres">
      <dgm:prSet presAssocID="{147E8EB9-3150-404D-883E-E31CCC628CE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76EFF3-C20B-A541-BFCC-E061262A1ABD}" type="pres">
      <dgm:prSet presAssocID="{A597B89B-EEB1-4F15-99B0-3E40169A914C}" presName="spacer" presStyleCnt="0"/>
      <dgm:spPr/>
    </dgm:pt>
    <dgm:pt modelId="{EF0AF013-100C-C646-989D-60310C0EC18F}" type="pres">
      <dgm:prSet presAssocID="{E2F49584-75FA-4EBB-AE34-BC12D40C9D6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4E25948-F9FB-0C4D-987D-96DCEFA4300A}" type="pres">
      <dgm:prSet presAssocID="{6D21EE2F-45A8-4926-B507-F7E8473471FF}" presName="spacer" presStyleCnt="0"/>
      <dgm:spPr/>
    </dgm:pt>
    <dgm:pt modelId="{1CC1FE99-577C-0B40-A325-C609952F2C27}" type="pres">
      <dgm:prSet presAssocID="{00FF9DA7-33A1-444D-925E-5F7DADA4DFD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9540901-9AC8-3E46-8AB2-B667C6F32BFB}" type="presOf" srcId="{27152EB0-8E6B-42AC-A603-5C239022F5CC}" destId="{789699BA-C03A-FE46-9479-85798F649F67}" srcOrd="0" destOrd="0" presId="urn:microsoft.com/office/officeart/2005/8/layout/vList2"/>
    <dgm:cxn modelId="{1BEACC2D-CA4B-4D88-BB31-1B2DDE2EABDC}" srcId="{34407208-9F99-4A46-9213-EE9D02F566A8}" destId="{F144BBF9-57C2-4F39-A210-8ECA41FCD7BB}" srcOrd="0" destOrd="0" parTransId="{274009A0-E9D1-4E9D-93B9-DF03B0A1B9A9}" sibTransId="{AE98D2E5-862E-44E6-8B3B-79B54DF5CCC8}"/>
    <dgm:cxn modelId="{6C2B0B37-7080-46C8-8B83-20CA3537367D}" srcId="{34407208-9F99-4A46-9213-EE9D02F566A8}" destId="{00FF9DA7-33A1-444D-925E-5F7DADA4DFD4}" srcOrd="6" destOrd="0" parTransId="{90186BA7-D2BD-420C-A00E-22DC8A543665}" sibTransId="{C569150F-4109-4CAA-BAED-FEC4D9910653}"/>
    <dgm:cxn modelId="{8269123A-0800-4349-BFBF-B81E8108FD22}" type="presOf" srcId="{34407208-9F99-4A46-9213-EE9D02F566A8}" destId="{ABD1D592-2434-5F42-88CF-19F7B534CC9F}" srcOrd="0" destOrd="0" presId="urn:microsoft.com/office/officeart/2005/8/layout/vList2"/>
    <dgm:cxn modelId="{3A007D40-5EDC-A243-9405-A850478550CC}" type="presOf" srcId="{0A720D80-C34F-4B4C-A831-5A490692679C}" destId="{67689684-2BA1-9145-BEFB-851FFD277C1B}" srcOrd="0" destOrd="0" presId="urn:microsoft.com/office/officeart/2005/8/layout/vList2"/>
    <dgm:cxn modelId="{BBF08D4F-C889-4247-A544-E43E674B86F8}" srcId="{34407208-9F99-4A46-9213-EE9D02F566A8}" destId="{147E8EB9-3150-404D-883E-E31CCC628CED}" srcOrd="4" destOrd="0" parTransId="{7F5E0EF9-49EE-43B5-8CD8-3C84459C6729}" sibTransId="{A597B89B-EEB1-4F15-99B0-3E40169A914C}"/>
    <dgm:cxn modelId="{E8F1AC51-0EA4-4728-B162-097E86FC426C}" srcId="{34407208-9F99-4A46-9213-EE9D02F566A8}" destId="{27152EB0-8E6B-42AC-A603-5C239022F5CC}" srcOrd="2" destOrd="0" parTransId="{DE285DB3-2D91-40FD-A58C-A7BEFA8CA761}" sibTransId="{FCC6FF2D-E7E4-4178-ACD8-36897D7AC026}"/>
    <dgm:cxn modelId="{B5C83A71-41E1-A445-9C8E-21357488962A}" type="presOf" srcId="{F144BBF9-57C2-4F39-A210-8ECA41FCD7BB}" destId="{D837BF0E-DB7F-1843-8B75-B15571DD3157}" srcOrd="0" destOrd="0" presId="urn:microsoft.com/office/officeart/2005/8/layout/vList2"/>
    <dgm:cxn modelId="{163F728F-EF29-4688-B957-D2C8EFE3F050}" srcId="{34407208-9F99-4A46-9213-EE9D02F566A8}" destId="{0278EA0D-8C74-4277-85BA-4FEC9E46D3F0}" srcOrd="1" destOrd="0" parTransId="{C8896EED-4F90-4D68-9BEC-144A316F74DC}" sibTransId="{C99F667C-D506-4361-B75F-2E251A9C7620}"/>
    <dgm:cxn modelId="{FEB2C6B2-6B84-4BDA-BCF3-36C768F86B95}" srcId="{34407208-9F99-4A46-9213-EE9D02F566A8}" destId="{0A720D80-C34F-4B4C-A831-5A490692679C}" srcOrd="3" destOrd="0" parTransId="{3A3530DB-E9DB-4AC1-8F33-6EE39ECB8C8B}" sibTransId="{55250532-F591-4D5D-A107-02ADC4C8AA51}"/>
    <dgm:cxn modelId="{E8572CB9-940E-4911-BB9C-5C5D5BBAE362}" srcId="{34407208-9F99-4A46-9213-EE9D02F566A8}" destId="{E2F49584-75FA-4EBB-AE34-BC12D40C9D6D}" srcOrd="5" destOrd="0" parTransId="{035A6B40-ACB6-4E88-B695-EBA0ACF1A824}" sibTransId="{6D21EE2F-45A8-4926-B507-F7E8473471FF}"/>
    <dgm:cxn modelId="{EDEC38C7-7A4D-DD47-866D-270F1C753AB4}" type="presOf" srcId="{147E8EB9-3150-404D-883E-E31CCC628CED}" destId="{2F1154C0-83CC-2746-A129-2B93216D515C}" srcOrd="0" destOrd="0" presId="urn:microsoft.com/office/officeart/2005/8/layout/vList2"/>
    <dgm:cxn modelId="{1AB07ED6-79A8-9B44-85DD-24E9A0CF2C7A}" type="presOf" srcId="{E2F49584-75FA-4EBB-AE34-BC12D40C9D6D}" destId="{EF0AF013-100C-C646-989D-60310C0EC18F}" srcOrd="0" destOrd="0" presId="urn:microsoft.com/office/officeart/2005/8/layout/vList2"/>
    <dgm:cxn modelId="{A7B3A9F7-05A0-7F4F-9C87-42827937890B}" type="presOf" srcId="{00FF9DA7-33A1-444D-925E-5F7DADA4DFD4}" destId="{1CC1FE99-577C-0B40-A325-C609952F2C27}" srcOrd="0" destOrd="0" presId="urn:microsoft.com/office/officeart/2005/8/layout/vList2"/>
    <dgm:cxn modelId="{B71178F8-0591-D34F-BAD3-61855ACC4698}" type="presOf" srcId="{0278EA0D-8C74-4277-85BA-4FEC9E46D3F0}" destId="{1C582F40-9519-7D4E-B93F-1954084C7A9B}" srcOrd="0" destOrd="0" presId="urn:microsoft.com/office/officeart/2005/8/layout/vList2"/>
    <dgm:cxn modelId="{D7435F7A-E4BE-454B-BA14-DB7C83E5AE07}" type="presParOf" srcId="{ABD1D592-2434-5F42-88CF-19F7B534CC9F}" destId="{D837BF0E-DB7F-1843-8B75-B15571DD3157}" srcOrd="0" destOrd="0" presId="urn:microsoft.com/office/officeart/2005/8/layout/vList2"/>
    <dgm:cxn modelId="{41911FA6-B720-CD48-8551-BC41D5B05E68}" type="presParOf" srcId="{ABD1D592-2434-5F42-88CF-19F7B534CC9F}" destId="{AB1DC22C-E993-AA47-BF07-73E9C4D75867}" srcOrd="1" destOrd="0" presId="urn:microsoft.com/office/officeart/2005/8/layout/vList2"/>
    <dgm:cxn modelId="{269A2F0E-0F69-AF4B-8970-5E7ECF478354}" type="presParOf" srcId="{ABD1D592-2434-5F42-88CF-19F7B534CC9F}" destId="{1C582F40-9519-7D4E-B93F-1954084C7A9B}" srcOrd="2" destOrd="0" presId="urn:microsoft.com/office/officeart/2005/8/layout/vList2"/>
    <dgm:cxn modelId="{9E386C49-D545-674E-B8AF-25B54F3D60E7}" type="presParOf" srcId="{ABD1D592-2434-5F42-88CF-19F7B534CC9F}" destId="{F0247469-A91E-C446-85BB-D64B8DD708D2}" srcOrd="3" destOrd="0" presId="urn:microsoft.com/office/officeart/2005/8/layout/vList2"/>
    <dgm:cxn modelId="{C025E879-887B-FB45-9314-57D27038316F}" type="presParOf" srcId="{ABD1D592-2434-5F42-88CF-19F7B534CC9F}" destId="{789699BA-C03A-FE46-9479-85798F649F67}" srcOrd="4" destOrd="0" presId="urn:microsoft.com/office/officeart/2005/8/layout/vList2"/>
    <dgm:cxn modelId="{9C9AB960-ABB9-4A41-BF6F-A06C0521DCC7}" type="presParOf" srcId="{ABD1D592-2434-5F42-88CF-19F7B534CC9F}" destId="{48D51344-1132-8943-862C-FF6E87D81CCA}" srcOrd="5" destOrd="0" presId="urn:microsoft.com/office/officeart/2005/8/layout/vList2"/>
    <dgm:cxn modelId="{FF6BEDCC-C129-AF46-9C93-8C98539BAF23}" type="presParOf" srcId="{ABD1D592-2434-5F42-88CF-19F7B534CC9F}" destId="{67689684-2BA1-9145-BEFB-851FFD277C1B}" srcOrd="6" destOrd="0" presId="urn:microsoft.com/office/officeart/2005/8/layout/vList2"/>
    <dgm:cxn modelId="{CDE69BB7-B5FB-B143-81E9-000B6445099E}" type="presParOf" srcId="{ABD1D592-2434-5F42-88CF-19F7B534CC9F}" destId="{0B8E902A-3A81-7146-A325-A3A6DC1DE2DE}" srcOrd="7" destOrd="0" presId="urn:microsoft.com/office/officeart/2005/8/layout/vList2"/>
    <dgm:cxn modelId="{4980CD59-7562-9443-B847-738D8DCCA3E6}" type="presParOf" srcId="{ABD1D592-2434-5F42-88CF-19F7B534CC9F}" destId="{2F1154C0-83CC-2746-A129-2B93216D515C}" srcOrd="8" destOrd="0" presId="urn:microsoft.com/office/officeart/2005/8/layout/vList2"/>
    <dgm:cxn modelId="{3D5003A7-8600-834B-9171-5F92AC3AC11D}" type="presParOf" srcId="{ABD1D592-2434-5F42-88CF-19F7B534CC9F}" destId="{E876EFF3-C20B-A541-BFCC-E061262A1ABD}" srcOrd="9" destOrd="0" presId="urn:microsoft.com/office/officeart/2005/8/layout/vList2"/>
    <dgm:cxn modelId="{E8A4E20E-FBD2-004D-94C0-4B67B79CBB12}" type="presParOf" srcId="{ABD1D592-2434-5F42-88CF-19F7B534CC9F}" destId="{EF0AF013-100C-C646-989D-60310C0EC18F}" srcOrd="10" destOrd="0" presId="urn:microsoft.com/office/officeart/2005/8/layout/vList2"/>
    <dgm:cxn modelId="{371CC816-1FA6-3443-AC4C-5A2D09362DFC}" type="presParOf" srcId="{ABD1D592-2434-5F42-88CF-19F7B534CC9F}" destId="{34E25948-F9FB-0C4D-987D-96DCEFA4300A}" srcOrd="11" destOrd="0" presId="urn:microsoft.com/office/officeart/2005/8/layout/vList2"/>
    <dgm:cxn modelId="{2CB30279-1C64-A349-9B3B-46737EC043F7}" type="presParOf" srcId="{ABD1D592-2434-5F42-88CF-19F7B534CC9F}" destId="{1CC1FE99-577C-0B40-A325-C609952F2C2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0665-C794-D24F-9E57-654FB469852D}">
      <dsp:nvSpPr>
        <dsp:cNvPr id="0" name=""/>
        <dsp:cNvSpPr/>
      </dsp:nvSpPr>
      <dsp:spPr>
        <a:xfrm>
          <a:off x="0" y="258552"/>
          <a:ext cx="6513603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FaBiO – FRBR-aligned Bibliographic Ontology</a:t>
          </a:r>
        </a:p>
      </dsp:txBody>
      <dsp:txXfrm>
        <a:off x="62141" y="320693"/>
        <a:ext cx="6389321" cy="1148678"/>
      </dsp:txXfrm>
    </dsp:sp>
    <dsp:sp modelId="{6139FD65-5C9C-0B4A-BC8C-8D5AC07E2F60}">
      <dsp:nvSpPr>
        <dsp:cNvPr id="0" name=""/>
        <dsp:cNvSpPr/>
      </dsp:nvSpPr>
      <dsp:spPr>
        <a:xfrm>
          <a:off x="0" y="1623673"/>
          <a:ext cx="6513603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Akoma-Ntoso – Use of FRBR entities to describe legal document versions</a:t>
          </a:r>
        </a:p>
      </dsp:txBody>
      <dsp:txXfrm>
        <a:off x="62141" y="1685814"/>
        <a:ext cx="6389321" cy="1148678"/>
      </dsp:txXfrm>
    </dsp:sp>
    <dsp:sp modelId="{3A6E619D-F3F5-7E48-B030-561955D7B48D}">
      <dsp:nvSpPr>
        <dsp:cNvPr id="0" name=""/>
        <dsp:cNvSpPr/>
      </dsp:nvSpPr>
      <dsp:spPr>
        <a:xfrm>
          <a:off x="0" y="2988793"/>
          <a:ext cx="6513603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FRIR – Functional Requirements of Information Resources</a:t>
          </a:r>
        </a:p>
      </dsp:txBody>
      <dsp:txXfrm>
        <a:off x="62141" y="3050934"/>
        <a:ext cx="6389321" cy="1148678"/>
      </dsp:txXfrm>
    </dsp:sp>
    <dsp:sp modelId="{CAD51448-C337-7D48-B093-E029A3D514C2}">
      <dsp:nvSpPr>
        <dsp:cNvPr id="0" name=""/>
        <dsp:cNvSpPr/>
      </dsp:nvSpPr>
      <dsp:spPr>
        <a:xfrm>
          <a:off x="0" y="4353913"/>
          <a:ext cx="6513603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Music Ontology</a:t>
          </a:r>
        </a:p>
      </dsp:txBody>
      <dsp:txXfrm>
        <a:off x="62141" y="4416054"/>
        <a:ext cx="6389321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BF0E-DB7F-1843-8B75-B15571DD3157}">
      <dsp:nvSpPr>
        <dsp:cNvPr id="0" name=""/>
        <dsp:cNvSpPr/>
      </dsp:nvSpPr>
      <dsp:spPr>
        <a:xfrm>
          <a:off x="0" y="2983"/>
          <a:ext cx="6263640" cy="7758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any entity can be iterative (e.g. a work of a work)</a:t>
          </a:r>
        </a:p>
      </dsp:txBody>
      <dsp:txXfrm>
        <a:off x="37874" y="40857"/>
        <a:ext cx="6187892" cy="700104"/>
      </dsp:txXfrm>
    </dsp:sp>
    <dsp:sp modelId="{1C582F40-9519-7D4E-B93F-1954084C7A9B}">
      <dsp:nvSpPr>
        <dsp:cNvPr id="0" name=""/>
        <dsp:cNvSpPr/>
      </dsp:nvSpPr>
      <dsp:spPr>
        <a:xfrm>
          <a:off x="0" y="790127"/>
          <a:ext cx="6263640" cy="7758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 entity can have relationships/links to any other entity</a:t>
          </a:r>
        </a:p>
      </dsp:txBody>
      <dsp:txXfrm>
        <a:off x="37874" y="828001"/>
        <a:ext cx="6187892" cy="700104"/>
      </dsp:txXfrm>
    </dsp:sp>
    <dsp:sp modelId="{789699BA-C03A-FE46-9479-85798F649F67}">
      <dsp:nvSpPr>
        <dsp:cNvPr id="0" name=""/>
        <dsp:cNvSpPr/>
      </dsp:nvSpPr>
      <dsp:spPr>
        <a:xfrm>
          <a:off x="0" y="1577272"/>
          <a:ext cx="6263640" cy="77585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entity has an inherent dependency on any other entity</a:t>
          </a:r>
        </a:p>
      </dsp:txBody>
      <dsp:txXfrm>
        <a:off x="37874" y="1615146"/>
        <a:ext cx="6187892" cy="700104"/>
      </dsp:txXfrm>
    </dsp:sp>
    <dsp:sp modelId="{67689684-2BA1-9145-BEFB-851FFD277C1B}">
      <dsp:nvSpPr>
        <dsp:cNvPr id="0" name=""/>
        <dsp:cNvSpPr/>
      </dsp:nvSpPr>
      <dsp:spPr>
        <a:xfrm>
          <a:off x="0" y="2364417"/>
          <a:ext cx="6263640" cy="7758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any entity can be used alone or in concert with other entities</a:t>
          </a:r>
        </a:p>
      </dsp:txBody>
      <dsp:txXfrm>
        <a:off x="37874" y="2402291"/>
        <a:ext cx="6187892" cy="700104"/>
      </dsp:txXfrm>
    </dsp:sp>
    <dsp:sp modelId="{2F1154C0-83CC-2746-A129-2B93216D515C}">
      <dsp:nvSpPr>
        <dsp:cNvPr id="0" name=""/>
        <dsp:cNvSpPr/>
      </dsp:nvSpPr>
      <dsp:spPr>
        <a:xfrm>
          <a:off x="0" y="3151562"/>
          <a:ext cx="6263640" cy="7758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entities are disjoint</a:t>
          </a:r>
        </a:p>
      </dsp:txBody>
      <dsp:txXfrm>
        <a:off x="37874" y="3189436"/>
        <a:ext cx="6187892" cy="700104"/>
      </dsp:txXfrm>
    </dsp:sp>
    <dsp:sp modelId="{EF0AF013-100C-C646-989D-60310C0EC18F}">
      <dsp:nvSpPr>
        <dsp:cNvPr id="0" name=""/>
        <dsp:cNvSpPr/>
      </dsp:nvSpPr>
      <dsp:spPr>
        <a:xfrm>
          <a:off x="0" y="3938707"/>
          <a:ext cx="6263640" cy="7758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anyone can define additional entities or subclasses</a:t>
          </a:r>
        </a:p>
      </dsp:txBody>
      <dsp:txXfrm>
        <a:off x="37874" y="3976581"/>
        <a:ext cx="6187892" cy="700104"/>
      </dsp:txXfrm>
    </dsp:sp>
    <dsp:sp modelId="{1CC1FE99-577C-0B40-A325-C609952F2C27}">
      <dsp:nvSpPr>
        <dsp:cNvPr id="0" name=""/>
        <dsp:cNvSpPr/>
      </dsp:nvSpPr>
      <dsp:spPr>
        <a:xfrm>
          <a:off x="0" y="4725852"/>
          <a:ext cx="6263640" cy="7758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profiles using the model may recommend or limit attributes and relationships, but the model itself will not have restrictions</a:t>
          </a:r>
        </a:p>
      </dsp:txBody>
      <dsp:txXfrm>
        <a:off x="37874" y="4763726"/>
        <a:ext cx="6187892" cy="700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7BF0E-DB7F-1843-8B75-B15571DD3157}">
      <dsp:nvSpPr>
        <dsp:cNvPr id="0" name=""/>
        <dsp:cNvSpPr/>
      </dsp:nvSpPr>
      <dsp:spPr>
        <a:xfrm>
          <a:off x="0" y="2983"/>
          <a:ext cx="6263640" cy="7758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any entity can be iterative (e.g. a work of a work)</a:t>
          </a:r>
        </a:p>
      </dsp:txBody>
      <dsp:txXfrm>
        <a:off x="37874" y="40857"/>
        <a:ext cx="6187892" cy="700104"/>
      </dsp:txXfrm>
    </dsp:sp>
    <dsp:sp modelId="{1C582F40-9519-7D4E-B93F-1954084C7A9B}">
      <dsp:nvSpPr>
        <dsp:cNvPr id="0" name=""/>
        <dsp:cNvSpPr/>
      </dsp:nvSpPr>
      <dsp:spPr>
        <a:xfrm>
          <a:off x="0" y="790127"/>
          <a:ext cx="6263640" cy="7758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 entity can have relationships/links to any other entity</a:t>
          </a:r>
        </a:p>
      </dsp:txBody>
      <dsp:txXfrm>
        <a:off x="37874" y="828001"/>
        <a:ext cx="6187892" cy="700104"/>
      </dsp:txXfrm>
    </dsp:sp>
    <dsp:sp modelId="{789699BA-C03A-FE46-9479-85798F649F67}">
      <dsp:nvSpPr>
        <dsp:cNvPr id="0" name=""/>
        <dsp:cNvSpPr/>
      </dsp:nvSpPr>
      <dsp:spPr>
        <a:xfrm>
          <a:off x="0" y="1577272"/>
          <a:ext cx="6263640" cy="77585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entity has an inherent dependency on any other entity</a:t>
          </a:r>
        </a:p>
      </dsp:txBody>
      <dsp:txXfrm>
        <a:off x="37874" y="1615146"/>
        <a:ext cx="6187892" cy="700104"/>
      </dsp:txXfrm>
    </dsp:sp>
    <dsp:sp modelId="{67689684-2BA1-9145-BEFB-851FFD277C1B}">
      <dsp:nvSpPr>
        <dsp:cNvPr id="0" name=""/>
        <dsp:cNvSpPr/>
      </dsp:nvSpPr>
      <dsp:spPr>
        <a:xfrm>
          <a:off x="0" y="2364417"/>
          <a:ext cx="6263640" cy="7758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any entity can be used alone or in concert with other entities</a:t>
          </a:r>
        </a:p>
      </dsp:txBody>
      <dsp:txXfrm>
        <a:off x="37874" y="2402291"/>
        <a:ext cx="6187892" cy="700104"/>
      </dsp:txXfrm>
    </dsp:sp>
    <dsp:sp modelId="{2F1154C0-83CC-2746-A129-2B93216D515C}">
      <dsp:nvSpPr>
        <dsp:cNvPr id="0" name=""/>
        <dsp:cNvSpPr/>
      </dsp:nvSpPr>
      <dsp:spPr>
        <a:xfrm>
          <a:off x="0" y="3151562"/>
          <a:ext cx="6263640" cy="7758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entities are disjoint</a:t>
          </a:r>
        </a:p>
      </dsp:txBody>
      <dsp:txXfrm>
        <a:off x="37874" y="3189436"/>
        <a:ext cx="6187892" cy="700104"/>
      </dsp:txXfrm>
    </dsp:sp>
    <dsp:sp modelId="{EF0AF013-100C-C646-989D-60310C0EC18F}">
      <dsp:nvSpPr>
        <dsp:cNvPr id="0" name=""/>
        <dsp:cNvSpPr/>
      </dsp:nvSpPr>
      <dsp:spPr>
        <a:xfrm>
          <a:off x="0" y="3938707"/>
          <a:ext cx="6263640" cy="7758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anyone can define additional entities or subclasses</a:t>
          </a:r>
        </a:p>
      </dsp:txBody>
      <dsp:txXfrm>
        <a:off x="37874" y="3976581"/>
        <a:ext cx="6187892" cy="700104"/>
      </dsp:txXfrm>
    </dsp:sp>
    <dsp:sp modelId="{1CC1FE99-577C-0B40-A325-C609952F2C27}">
      <dsp:nvSpPr>
        <dsp:cNvPr id="0" name=""/>
        <dsp:cNvSpPr/>
      </dsp:nvSpPr>
      <dsp:spPr>
        <a:xfrm>
          <a:off x="0" y="4725852"/>
          <a:ext cx="6263640" cy="7758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profiles using the model may recommend or limit attributes and relationships, but the model itself will not have restrictions</a:t>
          </a:r>
        </a:p>
      </dsp:txBody>
      <dsp:txXfrm>
        <a:off x="37874" y="4763726"/>
        <a:ext cx="6187892" cy="700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2767E-7BDF-714F-9A44-58463274649F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CC97-4BB2-9246-A49B-B0F5A46E0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all profiles of something that does not exist yet – an unconstrained set of classes for created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CC97-4BB2-9246-A49B-B0F5A46E09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5E6D-888D-0442-99DD-6423ADED1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8B625-C8D7-3746-B2F4-3E87492C6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8EEF-E22C-BF4B-B700-EB83154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753A-7F16-8B41-B631-29AD65F3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6215-BC87-114F-8A8C-AC61409D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981C-C5D8-0245-A75A-395F60FA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140E4-3DB7-9F46-AA29-BDCE70D2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83EF-9B8C-304A-B37D-29B1306B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8338-196E-1C4C-82A2-46CFCEF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A15B-B965-8445-9C25-35AB1086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5004F-9815-2940-8C79-BECD3180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28B24-B172-DD40-A640-A2F5AB81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141B-385E-6B46-9244-49DEE16A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E2DF-5323-F848-9385-A272EB35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D8C-45AC-2048-B4C9-F87B1B78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B546-0458-F04C-B778-A275CB37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2A68-09BA-4840-91E8-D70B9172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B784-CDA0-FA4B-80DF-C81CD830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10A4-41A4-C14E-8AB6-912D4C9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7A3F-23DF-8745-9ADE-2C6A5DF2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6EEC-EEDA-2B45-841C-58730A6B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84E3-B5C8-B245-974C-77ABF42F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463A-8164-2F47-A3E1-D114E697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9BED-7F53-4C43-9EC5-DCA98BB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853A-F15A-B34A-AF19-51E5C210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8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228A-D4EB-D646-AF43-BE1E92BC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6631-EFEC-814F-A7FA-CAE9494AB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4F3EA-5507-A048-B36A-A1643F1F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46C0A-2DE9-D549-8702-C0F14D1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2ECAC-3B81-9F46-8E0D-9C92016A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1736D-DD64-A346-A6E9-5638B6BB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7619-748C-B945-B390-0019BDDD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B5032-F6C3-EA4E-A9D9-9B254099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8D697-B480-2841-90C7-E059A4F6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D8D7-B5F1-B649-BC95-E1AF9FFEC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92089-18DE-F74B-B6FF-DEA5EB423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E6155-8C8B-774D-81EA-125C559F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DE58F-509D-5245-A9D5-066FD2D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55AD2-1094-7D4A-9991-A057D802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2C24-6371-B14E-AA2F-ADDC7CB3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9EE5F-BA61-4E45-8B58-47A66100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8CA07-EC5B-8341-9551-73BE013B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976E8-16CD-9E44-8AA2-6D74C1A8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B3B6-7A19-2E45-8FC0-13558B53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16EE9-1E52-0243-B57C-405207DC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54BF-0AB8-9349-8068-1E4058D5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AE72-91F9-D24B-A90C-68751CC3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5E46-DEC5-C249-8B65-D2188DD9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E4BC-AF76-8F4B-9C36-AB1D4C881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940C-8D75-9A47-B6BA-274A2A2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FF47-DDF0-2141-BBDF-0A422C7E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25EF-5EB9-9C4E-A69E-11663C41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54A3-0319-8D4C-A532-CCD874D7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B6B01-FC67-2445-99C6-7343B1B70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16F9B-B684-A142-B68E-962E0A018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26C7-5D1D-D94E-B5E3-5F0B15AF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E24F-AE62-DB42-A3A3-026D882B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825F-CC72-5245-859B-E7371206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9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5E21F-3811-2A4A-AE98-12E2DE5F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BC6A-EC90-9A47-AB61-2227A27D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0BDE5-6FBF-7F40-B0DA-912B9DF6B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8BAC-98E6-1C4E-B08E-307DB17106ED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0EEC-3BDC-0E49-9957-58CE49D90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DBA7-69E2-5746-A4B4-C5663EA17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9055-771D-FB4C-A53D-D92272E5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70298-B67B-8F40-A9A4-8D8B878B5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The Created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3657C-8E08-8F48-BF68-6F08102B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kcoyle@kcoyle.net</a:t>
            </a: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6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4F2E0-B7ED-204E-9A15-4741F212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Subclasses? or not?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E1A1FC7-7CBB-A145-B7C4-9559F5B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983583"/>
            <a:ext cx="6553545" cy="4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589B0F6-1C70-974E-9FC3-3694B32E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08" y="1986394"/>
            <a:ext cx="4007689" cy="2422155"/>
          </a:xfrm>
          <a:prstGeom prst="rect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6EE5D-6E99-B64D-97A4-A7BBEE7AA711}"/>
              </a:ext>
            </a:extLst>
          </p:cNvPr>
          <p:cNvSpPr/>
          <p:nvPr/>
        </p:nvSpPr>
        <p:spPr>
          <a:xfrm>
            <a:off x="3623094" y="3333751"/>
            <a:ext cx="1587261" cy="944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FaBiO</a:t>
            </a:r>
            <a:r>
              <a:rPr lang="en-US" dirty="0"/>
              <a:t>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7F5DF-F234-FD4C-8401-3390EBC2E585}"/>
              </a:ext>
            </a:extLst>
          </p:cNvPr>
          <p:cNvSpPr/>
          <p:nvPr/>
        </p:nvSpPr>
        <p:spPr>
          <a:xfrm>
            <a:off x="1574403" y="4123460"/>
            <a:ext cx="1587261" cy="944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MusicO</a:t>
            </a:r>
            <a:r>
              <a:rPr lang="en-US" dirty="0"/>
              <a:t>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588F6D-7518-A048-9C20-4EF67C418232}"/>
              </a:ext>
            </a:extLst>
          </p:cNvPr>
          <p:cNvSpPr/>
          <p:nvPr/>
        </p:nvSpPr>
        <p:spPr>
          <a:xfrm>
            <a:off x="3914775" y="4935928"/>
            <a:ext cx="1587261" cy="944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Akoma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1F503-EF69-C949-A0E5-42CACACFC5B8}"/>
              </a:ext>
            </a:extLst>
          </p:cNvPr>
          <p:cNvSpPr/>
          <p:nvPr/>
        </p:nvSpPr>
        <p:spPr>
          <a:xfrm>
            <a:off x="5950657" y="4871606"/>
            <a:ext cx="1587261" cy="9449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FRIR 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C55D3-40D9-FA49-9019-49A18D84BA0A}"/>
              </a:ext>
            </a:extLst>
          </p:cNvPr>
          <p:cNvCxnSpPr>
            <a:stCxn id="6" idx="0"/>
          </p:cNvCxnSpPr>
          <p:nvPr/>
        </p:nvCxnSpPr>
        <p:spPr>
          <a:xfrm flipV="1">
            <a:off x="4416725" y="1801123"/>
            <a:ext cx="1104180" cy="15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E8F8C6-39A0-0A4A-BF07-85042EC840F7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096000" y="1925782"/>
            <a:ext cx="648288" cy="294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95856E-BF17-534E-91B0-C4F4BE24D99D}"/>
              </a:ext>
            </a:extLst>
          </p:cNvPr>
          <p:cNvCxnSpPr>
            <a:stCxn id="7" idx="0"/>
          </p:cNvCxnSpPr>
          <p:nvPr/>
        </p:nvCxnSpPr>
        <p:spPr>
          <a:xfrm flipV="1">
            <a:off x="2368034" y="1801123"/>
            <a:ext cx="2979821" cy="23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193B03-A30D-8841-9E8D-958B03C03BC8}"/>
              </a:ext>
            </a:extLst>
          </p:cNvPr>
          <p:cNvCxnSpPr>
            <a:stCxn id="8" idx="0"/>
          </p:cNvCxnSpPr>
          <p:nvPr/>
        </p:nvCxnSpPr>
        <p:spPr>
          <a:xfrm flipV="1">
            <a:off x="4708406" y="1922072"/>
            <a:ext cx="1068939" cy="30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B399A-AD75-8849-9AF6-30BCE75C72C4}"/>
              </a:ext>
            </a:extLst>
          </p:cNvPr>
          <p:cNvSpPr/>
          <p:nvPr/>
        </p:nvSpPr>
        <p:spPr>
          <a:xfrm>
            <a:off x="4968815" y="508598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AEA9E7-ECD0-8247-92AF-48148052CED8}"/>
              </a:ext>
            </a:extLst>
          </p:cNvPr>
          <p:cNvCxnSpPr/>
          <p:nvPr/>
        </p:nvCxnSpPr>
        <p:spPr>
          <a:xfrm flipH="1" flipV="1">
            <a:off x="6744287" y="1704109"/>
            <a:ext cx="446222" cy="28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5E4369-4880-6B4E-9BB1-62D5C5F1853D}"/>
              </a:ext>
            </a:extLst>
          </p:cNvPr>
          <p:cNvSpPr txBox="1"/>
          <p:nvPr/>
        </p:nvSpPr>
        <p:spPr>
          <a:xfrm>
            <a:off x="9076267" y="231986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FRBR/LRM</a:t>
            </a:r>
          </a:p>
        </p:txBody>
      </p:sp>
    </p:spTree>
    <p:extLst>
      <p:ext uri="{BB962C8B-B14F-4D97-AF65-F5344CB8AC3E}">
        <p14:creationId xmlns:p14="http://schemas.microsoft.com/office/powerpoint/2010/main" val="151839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589B0F6-1C70-974E-9FC3-3694B32E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08" y="1986394"/>
            <a:ext cx="4007689" cy="24221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6EE5D-6E99-B64D-97A4-A7BBEE7AA711}"/>
              </a:ext>
            </a:extLst>
          </p:cNvPr>
          <p:cNvSpPr/>
          <p:nvPr/>
        </p:nvSpPr>
        <p:spPr>
          <a:xfrm>
            <a:off x="3623094" y="3333751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FaBiO</a:t>
            </a:r>
            <a:r>
              <a:rPr lang="en-US" dirty="0"/>
              <a:t>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07F5DF-F234-FD4C-8401-3390EBC2E585}"/>
              </a:ext>
            </a:extLst>
          </p:cNvPr>
          <p:cNvSpPr/>
          <p:nvPr/>
        </p:nvSpPr>
        <p:spPr>
          <a:xfrm>
            <a:off x="1574403" y="4123460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MusicO</a:t>
            </a:r>
            <a:r>
              <a:rPr lang="en-US" dirty="0"/>
              <a:t>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588F6D-7518-A048-9C20-4EF67C418232}"/>
              </a:ext>
            </a:extLst>
          </p:cNvPr>
          <p:cNvSpPr/>
          <p:nvPr/>
        </p:nvSpPr>
        <p:spPr>
          <a:xfrm>
            <a:off x="3914775" y="4935928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Akoma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1F503-EF69-C949-A0E5-42CACACFC5B8}"/>
              </a:ext>
            </a:extLst>
          </p:cNvPr>
          <p:cNvSpPr/>
          <p:nvPr/>
        </p:nvSpPr>
        <p:spPr>
          <a:xfrm>
            <a:off x="5950657" y="4871606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FRIR 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C55D3-40D9-FA49-9019-49A18D84BA0A}"/>
              </a:ext>
            </a:extLst>
          </p:cNvPr>
          <p:cNvCxnSpPr>
            <a:stCxn id="6" idx="0"/>
          </p:cNvCxnSpPr>
          <p:nvPr/>
        </p:nvCxnSpPr>
        <p:spPr>
          <a:xfrm flipV="1">
            <a:off x="4416725" y="1801123"/>
            <a:ext cx="1104180" cy="15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E8F8C6-39A0-0A4A-BF07-85042EC840F7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096000" y="1925782"/>
            <a:ext cx="648288" cy="294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95856E-BF17-534E-91B0-C4F4BE24D99D}"/>
              </a:ext>
            </a:extLst>
          </p:cNvPr>
          <p:cNvCxnSpPr>
            <a:stCxn id="7" idx="0"/>
          </p:cNvCxnSpPr>
          <p:nvPr/>
        </p:nvCxnSpPr>
        <p:spPr>
          <a:xfrm flipV="1">
            <a:off x="2368034" y="1801123"/>
            <a:ext cx="2979821" cy="23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193B03-A30D-8841-9E8D-958B03C03BC8}"/>
              </a:ext>
            </a:extLst>
          </p:cNvPr>
          <p:cNvCxnSpPr>
            <a:stCxn id="8" idx="0"/>
          </p:cNvCxnSpPr>
          <p:nvPr/>
        </p:nvCxnSpPr>
        <p:spPr>
          <a:xfrm flipV="1">
            <a:off x="4708406" y="1922072"/>
            <a:ext cx="1068939" cy="30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B399A-AD75-8849-9AF6-30BCE75C72C4}"/>
              </a:ext>
            </a:extLst>
          </p:cNvPr>
          <p:cNvSpPr/>
          <p:nvPr/>
        </p:nvSpPr>
        <p:spPr>
          <a:xfrm>
            <a:off x="4968815" y="508598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AEA9E7-ECD0-8247-92AF-48148052CED8}"/>
              </a:ext>
            </a:extLst>
          </p:cNvPr>
          <p:cNvCxnSpPr/>
          <p:nvPr/>
        </p:nvCxnSpPr>
        <p:spPr>
          <a:xfrm flipH="1" flipV="1">
            <a:off x="6744287" y="1704109"/>
            <a:ext cx="446222" cy="28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574DA-BDA1-8B4B-94F0-52203B7E8C41}"/>
              </a:ext>
            </a:extLst>
          </p:cNvPr>
          <p:cNvSpPr/>
          <p:nvPr/>
        </p:nvSpPr>
        <p:spPr>
          <a:xfrm>
            <a:off x="6832819" y="266617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expression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00885-1F06-F34F-BAA4-CC2B5E394008}"/>
              </a:ext>
            </a:extLst>
          </p:cNvPr>
          <p:cNvSpPr/>
          <p:nvPr/>
        </p:nvSpPr>
        <p:spPr>
          <a:xfrm>
            <a:off x="8413891" y="1034809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manifestation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967B0C-EFD1-454A-9B95-CE77D3F68192}"/>
              </a:ext>
            </a:extLst>
          </p:cNvPr>
          <p:cNvSpPr/>
          <p:nvPr/>
        </p:nvSpPr>
        <p:spPr>
          <a:xfrm>
            <a:off x="9814082" y="2041225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item</a:t>
            </a:r>
          </a:p>
        </p:txBody>
      </p:sp>
    </p:spTree>
    <p:extLst>
      <p:ext uri="{BB962C8B-B14F-4D97-AF65-F5344CB8AC3E}">
        <p14:creationId xmlns:p14="http://schemas.microsoft.com/office/powerpoint/2010/main" val="278410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9A584A-BCCF-2E42-96CF-BD81460656C1}"/>
              </a:ext>
            </a:extLst>
          </p:cNvPr>
          <p:cNvSpPr/>
          <p:nvPr/>
        </p:nvSpPr>
        <p:spPr>
          <a:xfrm>
            <a:off x="2946050" y="882673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77239-472D-214E-9E85-7C2C3BDD80D5}"/>
              </a:ext>
            </a:extLst>
          </p:cNvPr>
          <p:cNvSpPr/>
          <p:nvPr/>
        </p:nvSpPr>
        <p:spPr>
          <a:xfrm>
            <a:off x="4810054" y="640692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265A9-1D6E-2C48-8362-16892021C3C7}"/>
              </a:ext>
            </a:extLst>
          </p:cNvPr>
          <p:cNvSpPr/>
          <p:nvPr/>
        </p:nvSpPr>
        <p:spPr>
          <a:xfrm>
            <a:off x="6391126" y="1408884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manifestation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E339C-9CEB-1B44-9524-C5C6D711995F}"/>
              </a:ext>
            </a:extLst>
          </p:cNvPr>
          <p:cNvSpPr/>
          <p:nvPr/>
        </p:nvSpPr>
        <p:spPr>
          <a:xfrm>
            <a:off x="7791317" y="2415300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29787-7DFA-CF43-A9A5-936B62702761}"/>
              </a:ext>
            </a:extLst>
          </p:cNvPr>
          <p:cNvSpPr/>
          <p:nvPr/>
        </p:nvSpPr>
        <p:spPr>
          <a:xfrm>
            <a:off x="1131105" y="4419600"/>
            <a:ext cx="181494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Akoma-</a:t>
            </a:r>
            <a:r>
              <a:rPr lang="en-US" dirty="0" err="1"/>
              <a:t>Ntoso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946CC-4FEA-6645-82B8-01FA9CC80321}"/>
              </a:ext>
            </a:extLst>
          </p:cNvPr>
          <p:cNvSpPr/>
          <p:nvPr/>
        </p:nvSpPr>
        <p:spPr>
          <a:xfrm>
            <a:off x="8146271" y="4474139"/>
            <a:ext cx="1252075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FaBiO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9998B-8538-FC4E-A48A-CACFD6F98AFE}"/>
              </a:ext>
            </a:extLst>
          </p:cNvPr>
          <p:cNvSpPr/>
          <p:nvPr/>
        </p:nvSpPr>
        <p:spPr>
          <a:xfrm>
            <a:off x="3645606" y="4419600"/>
            <a:ext cx="181494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Reference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1B3F9-9CA8-9848-99AA-BFF5DCFDBCDE}"/>
              </a:ext>
            </a:extLst>
          </p:cNvPr>
          <p:cNvSpPr/>
          <p:nvPr/>
        </p:nvSpPr>
        <p:spPr>
          <a:xfrm>
            <a:off x="6118872" y="4598721"/>
            <a:ext cx="1375780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42F788-B44D-7E40-BB60-24FC08497DD0}"/>
              </a:ext>
            </a:extLst>
          </p:cNvPr>
          <p:cNvCxnSpPr>
            <a:stCxn id="6" idx="0"/>
          </p:cNvCxnSpPr>
          <p:nvPr/>
        </p:nvCxnSpPr>
        <p:spPr>
          <a:xfrm flipV="1">
            <a:off x="2038578" y="3089564"/>
            <a:ext cx="1923822" cy="13300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BDD17D-857F-BE43-B6C8-7A500651CA2E}"/>
              </a:ext>
            </a:extLst>
          </p:cNvPr>
          <p:cNvCxnSpPr/>
          <p:nvPr/>
        </p:nvCxnSpPr>
        <p:spPr>
          <a:xfrm flipV="1">
            <a:off x="4553078" y="3131127"/>
            <a:ext cx="392995" cy="11914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4EFAA9-DD30-AE4D-9B9B-D3FCC314F580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391126" y="3429000"/>
            <a:ext cx="415636" cy="11697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5E5D7F-8F1F-3A46-A335-891E2ED7A607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7494652" y="3754582"/>
            <a:ext cx="1277657" cy="7195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27DD213-5F29-964D-991F-37CD4DDB6D1F}"/>
              </a:ext>
            </a:extLst>
          </p:cNvPr>
          <p:cNvSpPr/>
          <p:nvPr/>
        </p:nvSpPr>
        <p:spPr>
          <a:xfrm>
            <a:off x="1851549" y="378115"/>
            <a:ext cx="9730851" cy="3376467"/>
          </a:xfrm>
          <a:prstGeom prst="ellipse">
            <a:avLst/>
          </a:prstGeom>
          <a:noFill/>
          <a:ln w="317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ED8033-9F62-564A-BE44-0EF67BBD1B2E}"/>
              </a:ext>
            </a:extLst>
          </p:cNvPr>
          <p:cNvSpPr txBox="1"/>
          <p:nvPr/>
        </p:nvSpPr>
        <p:spPr>
          <a:xfrm>
            <a:off x="7791317" y="640692"/>
            <a:ext cx="4253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50800" dist="50800" dir="5400000" algn="ctr" rotWithShape="0">
              <a:schemeClr val="accent2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Created Works Ontology</a:t>
            </a:r>
          </a:p>
        </p:txBody>
      </p:sp>
    </p:spTree>
    <p:extLst>
      <p:ext uri="{BB962C8B-B14F-4D97-AF65-F5344CB8AC3E}">
        <p14:creationId xmlns:p14="http://schemas.microsoft.com/office/powerpoint/2010/main" val="327370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9A584A-BCCF-2E42-96CF-BD81460656C1}"/>
              </a:ext>
            </a:extLst>
          </p:cNvPr>
          <p:cNvSpPr/>
          <p:nvPr/>
        </p:nvSpPr>
        <p:spPr>
          <a:xfrm>
            <a:off x="1239220" y="1398625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77239-472D-214E-9E85-7C2C3BDD80D5}"/>
              </a:ext>
            </a:extLst>
          </p:cNvPr>
          <p:cNvSpPr/>
          <p:nvPr/>
        </p:nvSpPr>
        <p:spPr>
          <a:xfrm>
            <a:off x="3815173" y="1322424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265A9-1D6E-2C48-8362-16892021C3C7}"/>
              </a:ext>
            </a:extLst>
          </p:cNvPr>
          <p:cNvSpPr/>
          <p:nvPr/>
        </p:nvSpPr>
        <p:spPr>
          <a:xfrm>
            <a:off x="6201789" y="1225827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manifestation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E339C-9CEB-1B44-9524-C5C6D711995F}"/>
              </a:ext>
            </a:extLst>
          </p:cNvPr>
          <p:cNvSpPr/>
          <p:nvPr/>
        </p:nvSpPr>
        <p:spPr>
          <a:xfrm>
            <a:off x="8573882" y="1222703"/>
            <a:ext cx="1607029" cy="10524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29787-7DFA-CF43-A9A5-936B62702761}"/>
              </a:ext>
            </a:extLst>
          </p:cNvPr>
          <p:cNvSpPr/>
          <p:nvPr/>
        </p:nvSpPr>
        <p:spPr>
          <a:xfrm>
            <a:off x="1131105" y="4419600"/>
            <a:ext cx="181494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Akoma-</a:t>
            </a:r>
            <a:r>
              <a:rPr lang="en-US" dirty="0" err="1"/>
              <a:t>Ntoso</a:t>
            </a:r>
            <a:r>
              <a:rPr lang="en-US" dirty="0"/>
              <a:t>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946CC-4FEA-6645-82B8-01FA9CC80321}"/>
              </a:ext>
            </a:extLst>
          </p:cNvPr>
          <p:cNvSpPr/>
          <p:nvPr/>
        </p:nvSpPr>
        <p:spPr>
          <a:xfrm>
            <a:off x="8146271" y="4474139"/>
            <a:ext cx="1252075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FaBiO</a:t>
            </a:r>
            <a:r>
              <a:rPr lang="en-US" dirty="0"/>
              <a:t> 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9998B-8538-FC4E-A48A-CACFD6F98AFE}"/>
              </a:ext>
            </a:extLst>
          </p:cNvPr>
          <p:cNvSpPr/>
          <p:nvPr/>
        </p:nvSpPr>
        <p:spPr>
          <a:xfrm>
            <a:off x="3645606" y="4419600"/>
            <a:ext cx="1814945" cy="117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MusicalWork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1B3F9-9CA8-9848-99AA-BFF5DCFDBCDE}"/>
              </a:ext>
            </a:extLst>
          </p:cNvPr>
          <p:cNvSpPr/>
          <p:nvPr/>
        </p:nvSpPr>
        <p:spPr>
          <a:xfrm>
            <a:off x="6118872" y="4598721"/>
            <a:ext cx="1375780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FRIR Work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42F788-B44D-7E40-BB60-24FC08497DD0}"/>
              </a:ext>
            </a:extLst>
          </p:cNvPr>
          <p:cNvCxnSpPr>
            <a:cxnSpLocks/>
          </p:cNvCxnSpPr>
          <p:nvPr/>
        </p:nvCxnSpPr>
        <p:spPr>
          <a:xfrm flipV="1">
            <a:off x="2383386" y="2098964"/>
            <a:ext cx="158397" cy="20153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BDD17D-857F-BE43-B6C8-7A500651CA2E}"/>
              </a:ext>
            </a:extLst>
          </p:cNvPr>
          <p:cNvCxnSpPr>
            <a:cxnSpLocks/>
          </p:cNvCxnSpPr>
          <p:nvPr/>
        </p:nvCxnSpPr>
        <p:spPr>
          <a:xfrm flipH="1" flipV="1">
            <a:off x="2814603" y="2077456"/>
            <a:ext cx="1170897" cy="20369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4EFAA9-DD30-AE4D-9B9B-D3FCC314F580}"/>
              </a:ext>
            </a:extLst>
          </p:cNvPr>
          <p:cNvCxnSpPr>
            <a:cxnSpLocks/>
          </p:cNvCxnSpPr>
          <p:nvPr/>
        </p:nvCxnSpPr>
        <p:spPr>
          <a:xfrm flipH="1" flipV="1">
            <a:off x="2919285" y="2077456"/>
            <a:ext cx="3471841" cy="23421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5E5D7F-8F1F-3A46-A335-891E2ED7A607}"/>
              </a:ext>
            </a:extLst>
          </p:cNvPr>
          <p:cNvCxnSpPr>
            <a:cxnSpLocks/>
          </p:cNvCxnSpPr>
          <p:nvPr/>
        </p:nvCxnSpPr>
        <p:spPr>
          <a:xfrm flipH="1" flipV="1">
            <a:off x="2940033" y="1972848"/>
            <a:ext cx="5206238" cy="25333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A1B06-1185-1C47-A3CE-88AFD7D987EC}"/>
              </a:ext>
            </a:extLst>
          </p:cNvPr>
          <p:cNvSpPr/>
          <p:nvPr/>
        </p:nvSpPr>
        <p:spPr>
          <a:xfrm>
            <a:off x="10049965" y="4506172"/>
            <a:ext cx="1252075" cy="81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FRBR Work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C845BA-BF9F-9043-B3C8-BEE052EC974E}"/>
              </a:ext>
            </a:extLst>
          </p:cNvPr>
          <p:cNvCxnSpPr>
            <a:cxnSpLocks/>
          </p:cNvCxnSpPr>
          <p:nvPr/>
        </p:nvCxnSpPr>
        <p:spPr>
          <a:xfrm flipH="1" flipV="1">
            <a:off x="3019086" y="1848635"/>
            <a:ext cx="7417001" cy="26147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F0331A-10A1-1D41-9A25-55A55620E740}"/>
              </a:ext>
            </a:extLst>
          </p:cNvPr>
          <p:cNvCxnSpPr/>
          <p:nvPr/>
        </p:nvCxnSpPr>
        <p:spPr>
          <a:xfrm>
            <a:off x="715617" y="2822713"/>
            <a:ext cx="1058642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46BFAB-A934-4044-A7EA-8DF42C3F179F}"/>
              </a:ext>
            </a:extLst>
          </p:cNvPr>
          <p:cNvSpPr txBox="1"/>
          <p:nvPr/>
        </p:nvSpPr>
        <p:spPr>
          <a:xfrm>
            <a:off x="3101411" y="299310"/>
            <a:ext cx="657943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Proposed: Created Work Ontology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4C76F-2E5D-7E44-9810-49100188CED0}"/>
              </a:ext>
            </a:extLst>
          </p:cNvPr>
          <p:cNvSpPr txBox="1"/>
          <p:nvPr/>
        </p:nvSpPr>
        <p:spPr>
          <a:xfrm>
            <a:off x="8146271" y="3204773"/>
            <a:ext cx="173477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Subclasses</a:t>
            </a:r>
          </a:p>
        </p:txBody>
      </p:sp>
    </p:spTree>
    <p:extLst>
      <p:ext uri="{BB962C8B-B14F-4D97-AF65-F5344CB8AC3E}">
        <p14:creationId xmlns:p14="http://schemas.microsoft.com/office/powerpoint/2010/main" val="282626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B652-6990-F649-B41A-6787BBDE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CWO</a:t>
            </a:r>
            <a:br>
              <a:rPr lang="en-US" b="1" dirty="0"/>
            </a:br>
            <a:br>
              <a:rPr lang="en-US" b="1" dirty="0"/>
            </a:br>
            <a:r>
              <a:rPr lang="en-US" sz="2400" b="1" dirty="0"/>
              <a:t>(pronounced COW?)*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* h/t Joachim 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97E7A-EFDA-4880-8F02-09A5EB274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37307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Sign Language">
            <a:extLst>
              <a:ext uri="{FF2B5EF4-FFF2-40B4-BE49-F238E27FC236}">
                <a16:creationId xmlns:a16="http://schemas.microsoft.com/office/drawing/2014/main" id="{9F770D46-4B79-624B-8734-5CCA472BB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4851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B652-6990-F649-B41A-6787BBDE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err="1"/>
              <a:t>CrWO</a:t>
            </a:r>
            <a:br>
              <a:rPr lang="en-US" b="1" dirty="0"/>
            </a:br>
            <a:br>
              <a:rPr lang="en-US" b="1" dirty="0"/>
            </a:br>
            <a:r>
              <a:rPr lang="en-US" sz="2400" b="1" dirty="0"/>
              <a:t>(pronounced CROW?)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97E7A-EFDA-4880-8F02-09A5EB274E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4C27-A4F7-1246-9BB3-A8647165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17C8-29D9-0F44-BB61-803276A3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84"/>
            <a:ext cx="10515600" cy="4524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http://</a:t>
            </a:r>
            <a:r>
              <a:rPr lang="en-US" dirty="0" err="1"/>
              <a:t>purl.org</a:t>
            </a:r>
            <a:r>
              <a:rPr lang="en-US" dirty="0"/>
              <a:t>/spar/</a:t>
            </a:r>
            <a:r>
              <a:rPr lang="en-US" dirty="0" err="1"/>
              <a:t>fabio</a:t>
            </a:r>
            <a:r>
              <a:rPr lang="en-US" dirty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www.akomantoso.org</a:t>
            </a:r>
            <a:r>
              <a:rPr lang="en-US" dirty="0"/>
              <a:t>/ (also: https://</a:t>
            </a:r>
            <a:r>
              <a:rPr lang="en-US" dirty="0" err="1"/>
              <a:t>github.com</a:t>
            </a:r>
            <a:r>
              <a:rPr lang="en-US" dirty="0"/>
              <a:t>/oasis-open/</a:t>
            </a:r>
            <a:r>
              <a:rPr lang="en-US" dirty="0" err="1"/>
              <a:t>legaldocml-akomantoso</a:t>
            </a:r>
            <a:r>
              <a:rPr lang="en-US" dirty="0"/>
              <a:t>/)</a:t>
            </a:r>
          </a:p>
          <a:p>
            <a:r>
              <a:rPr lang="en-US" dirty="0"/>
              <a:t>http://</a:t>
            </a:r>
            <a:r>
              <a:rPr lang="en-US" dirty="0" err="1"/>
              <a:t>tw.rpi.edu</a:t>
            </a:r>
            <a:r>
              <a:rPr lang="en-US" dirty="0"/>
              <a:t>/media/2012/02/07/d641/EX_ISSI-2011-09-0138.R1_McCusker.pdf (FRIR)</a:t>
            </a:r>
          </a:p>
          <a:p>
            <a:r>
              <a:rPr lang="en-US" dirty="0"/>
              <a:t>http://</a:t>
            </a:r>
            <a:r>
              <a:rPr lang="en-US" dirty="0" err="1"/>
              <a:t>musicontology.com</a:t>
            </a:r>
            <a:r>
              <a:rPr lang="en-US" dirty="0"/>
              <a:t>/specification/</a:t>
            </a:r>
          </a:p>
          <a:p>
            <a:r>
              <a:rPr lang="en-US" dirty="0"/>
              <a:t>http://</a:t>
            </a:r>
            <a:r>
              <a:rPr lang="en-US" dirty="0" err="1"/>
              <a:t>vocab.org</a:t>
            </a:r>
            <a:r>
              <a:rPr lang="en-US" dirty="0"/>
              <a:t>/</a:t>
            </a:r>
            <a:r>
              <a:rPr lang="en-US" dirty="0" err="1"/>
              <a:t>frbr</a:t>
            </a:r>
            <a:r>
              <a:rPr lang="en-US" dirty="0"/>
              <a:t>/core</a:t>
            </a:r>
          </a:p>
          <a:p>
            <a:r>
              <a:rPr lang="en-US" dirty="0"/>
              <a:t>http://</a:t>
            </a:r>
            <a:r>
              <a:rPr lang="en-US" dirty="0" err="1"/>
              <a:t>kcoyle.blogspot.com</a:t>
            </a:r>
            <a:r>
              <a:rPr lang="en-US" dirty="0"/>
              <a:t>/2019/01/</a:t>
            </a:r>
            <a:r>
              <a:rPr lang="en-US" dirty="0" err="1"/>
              <a:t>frbr</a:t>
            </a:r>
            <a:r>
              <a:rPr lang="en-US" dirty="0"/>
              <a:t>-without-</a:t>
            </a:r>
            <a:r>
              <a:rPr lang="en-US" dirty="0" err="1"/>
              <a:t>fr</a:t>
            </a:r>
            <a:r>
              <a:rPr lang="en-US" dirty="0"/>
              <a:t>-or-</a:t>
            </a:r>
            <a:r>
              <a:rPr lang="en-US" dirty="0" err="1"/>
              <a:t>br.html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kcoyle.net</a:t>
            </a:r>
            <a:r>
              <a:rPr lang="en-US" dirty="0"/>
              <a:t>/</a:t>
            </a:r>
            <a:r>
              <a:rPr lang="en-US" dirty="0" err="1"/>
              <a:t>beforeAndAfter</a:t>
            </a:r>
            <a:r>
              <a:rPr lang="en-US" dirty="0"/>
              <a:t>/c10-978-0-8389-1364-2.pdf</a:t>
            </a:r>
          </a:p>
          <a:p>
            <a:r>
              <a:rPr lang="en-US" dirty="0"/>
              <a:t>http://</a:t>
            </a:r>
            <a:r>
              <a:rPr lang="en-US" dirty="0" err="1"/>
              <a:t>kcoyle.net</a:t>
            </a:r>
            <a:r>
              <a:rPr lang="en-US" dirty="0"/>
              <a:t>/</a:t>
            </a:r>
            <a:r>
              <a:rPr lang="en-US"/>
              <a:t>WEMIpres.pdf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36D53-F60C-B148-B21A-D7A92D8A84C4}"/>
              </a:ext>
            </a:extLst>
          </p:cNvPr>
          <p:cNvSpPr txBox="1"/>
          <p:nvPr/>
        </p:nvSpPr>
        <p:spPr>
          <a:xfrm>
            <a:off x="7213600" y="6161771"/>
            <a:ext cx="36872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err="1"/>
              <a:t>kcoyle@kcoyle.net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10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2FECD-A1BA-664B-B604-32085617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FRBR-LRM WEMI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A4D2E0-6E3E-3849-96F0-11BDE3521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535" y="668302"/>
            <a:ext cx="8228766" cy="49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368CB-BCD1-044A-BB35-9C962AF4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Sample non-library uses of FRBR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119FA2-49E7-4ED1-8563-E10359427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0949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37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6D365-F76C-CB42-8221-F412AD4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FaBiO – FRBR Aligned Bibliographic Ontology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F251F2-79A8-0441-B6D8-517BD3CD8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175" y="1243013"/>
            <a:ext cx="6821488" cy="2860675"/>
          </a:xfrm>
        </p:spPr>
      </p:pic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81C81C59-E1F2-094B-A282-E776E6FC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4446617"/>
            <a:ext cx="6821488" cy="1300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69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6D365-F76C-CB42-8221-F412AD4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FaBiO – FRBR Aligned Bibliographic Ontology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F251F2-79A8-0441-B6D8-517BD3CD8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175" y="1243013"/>
            <a:ext cx="6821488" cy="2860675"/>
          </a:xfrm>
        </p:spPr>
      </p:pic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81C81C59-E1F2-094B-A282-E776E6FC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75" y="4446617"/>
            <a:ext cx="6821488" cy="1300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142D56-C693-CA4F-800E-6103B85CF944}"/>
              </a:ext>
            </a:extLst>
          </p:cNvPr>
          <p:cNvSpPr/>
          <p:nvPr/>
        </p:nvSpPr>
        <p:spPr>
          <a:xfrm>
            <a:off x="966952" y="4489137"/>
            <a:ext cx="8395854" cy="1676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9D97-B598-464F-88B4-D27F369C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Akoma-</a:t>
            </a:r>
            <a:r>
              <a:rPr lang="en-US" dirty="0" err="1"/>
              <a:t>Ntoso</a:t>
            </a:r>
            <a:r>
              <a:rPr lang="en-US" dirty="0"/>
              <a:t> – an XML schema for legal documentation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22D585-955F-0A46-8B2F-FF1E852CF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111" y="2216839"/>
            <a:ext cx="6273800" cy="1498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A60A5B-D6C8-F949-A826-1D89C957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111" y="3429000"/>
            <a:ext cx="6705600" cy="245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07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AF438-D21C-2849-98F4-BA28AC1C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The Music Ontology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29207-8BF8-2C46-953A-4C37E9AB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2100"/>
            <a:ext cx="7188199" cy="271354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1FE3B-E84C-4B21-94D8-0805D893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4268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54D9F-B17A-B544-9112-751173D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Requirements of Information Resources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F424E4-26E4-3F46-AFFF-BB4D436E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259" y="124469"/>
            <a:ext cx="3199995" cy="67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8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CA907-4652-624B-97A1-7EA1AB0A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Subclasses of FRBR entities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3E49BA-F81E-6E45-A027-6AA27038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5" y="424731"/>
            <a:ext cx="4554747" cy="2752784"/>
          </a:xfrm>
          <a:custGeom>
            <a:avLst/>
            <a:gdLst>
              <a:gd name="connsiteX0" fmla="*/ 0 w 4554747"/>
              <a:gd name="connsiteY0" fmla="*/ 0 h 2752784"/>
              <a:gd name="connsiteX1" fmla="*/ 741773 w 4554747"/>
              <a:gd name="connsiteY1" fmla="*/ 0 h 2752784"/>
              <a:gd name="connsiteX2" fmla="*/ 1437999 w 4554747"/>
              <a:gd name="connsiteY2" fmla="*/ 0 h 2752784"/>
              <a:gd name="connsiteX3" fmla="*/ 2088677 w 4554747"/>
              <a:gd name="connsiteY3" fmla="*/ 0 h 2752784"/>
              <a:gd name="connsiteX4" fmla="*/ 2739355 w 4554747"/>
              <a:gd name="connsiteY4" fmla="*/ 0 h 2752784"/>
              <a:gd name="connsiteX5" fmla="*/ 3481128 w 4554747"/>
              <a:gd name="connsiteY5" fmla="*/ 0 h 2752784"/>
              <a:gd name="connsiteX6" fmla="*/ 4554747 w 4554747"/>
              <a:gd name="connsiteY6" fmla="*/ 0 h 2752784"/>
              <a:gd name="connsiteX7" fmla="*/ 4554747 w 4554747"/>
              <a:gd name="connsiteY7" fmla="*/ 605612 h 2752784"/>
              <a:gd name="connsiteX8" fmla="*/ 4554747 w 4554747"/>
              <a:gd name="connsiteY8" fmla="*/ 1321336 h 2752784"/>
              <a:gd name="connsiteX9" fmla="*/ 4554747 w 4554747"/>
              <a:gd name="connsiteY9" fmla="*/ 1926949 h 2752784"/>
              <a:gd name="connsiteX10" fmla="*/ 4554747 w 4554747"/>
              <a:gd name="connsiteY10" fmla="*/ 2752784 h 2752784"/>
              <a:gd name="connsiteX11" fmla="*/ 3995164 w 4554747"/>
              <a:gd name="connsiteY11" fmla="*/ 2752784 h 2752784"/>
              <a:gd name="connsiteX12" fmla="*/ 3253391 w 4554747"/>
              <a:gd name="connsiteY12" fmla="*/ 2752784 h 2752784"/>
              <a:gd name="connsiteX13" fmla="*/ 2648260 w 4554747"/>
              <a:gd name="connsiteY13" fmla="*/ 2752784 h 2752784"/>
              <a:gd name="connsiteX14" fmla="*/ 1906487 w 4554747"/>
              <a:gd name="connsiteY14" fmla="*/ 2752784 h 2752784"/>
              <a:gd name="connsiteX15" fmla="*/ 1346904 w 4554747"/>
              <a:gd name="connsiteY15" fmla="*/ 2752784 h 2752784"/>
              <a:gd name="connsiteX16" fmla="*/ 832868 w 4554747"/>
              <a:gd name="connsiteY16" fmla="*/ 2752784 h 2752784"/>
              <a:gd name="connsiteX17" fmla="*/ 0 w 4554747"/>
              <a:gd name="connsiteY17" fmla="*/ 2752784 h 2752784"/>
              <a:gd name="connsiteX18" fmla="*/ 0 w 4554747"/>
              <a:gd name="connsiteY18" fmla="*/ 2037060 h 2752784"/>
              <a:gd name="connsiteX19" fmla="*/ 0 w 4554747"/>
              <a:gd name="connsiteY19" fmla="*/ 1431448 h 2752784"/>
              <a:gd name="connsiteX20" fmla="*/ 0 w 4554747"/>
              <a:gd name="connsiteY20" fmla="*/ 688196 h 2752784"/>
              <a:gd name="connsiteX21" fmla="*/ 0 w 4554747"/>
              <a:gd name="connsiteY21" fmla="*/ 0 h 275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54747" h="2752784" fill="none" extrusionOk="0">
                <a:moveTo>
                  <a:pt x="0" y="0"/>
                </a:moveTo>
                <a:cubicBezTo>
                  <a:pt x="265710" y="-32263"/>
                  <a:pt x="426001" y="-28091"/>
                  <a:pt x="741773" y="0"/>
                </a:cubicBezTo>
                <a:cubicBezTo>
                  <a:pt x="1057545" y="28091"/>
                  <a:pt x="1183045" y="-28539"/>
                  <a:pt x="1437999" y="0"/>
                </a:cubicBezTo>
                <a:cubicBezTo>
                  <a:pt x="1692953" y="28539"/>
                  <a:pt x="1864872" y="27132"/>
                  <a:pt x="2088677" y="0"/>
                </a:cubicBezTo>
                <a:cubicBezTo>
                  <a:pt x="2312482" y="-27132"/>
                  <a:pt x="2493220" y="22861"/>
                  <a:pt x="2739355" y="0"/>
                </a:cubicBezTo>
                <a:cubicBezTo>
                  <a:pt x="2985490" y="-22861"/>
                  <a:pt x="3320188" y="-586"/>
                  <a:pt x="3481128" y="0"/>
                </a:cubicBezTo>
                <a:cubicBezTo>
                  <a:pt x="3642068" y="586"/>
                  <a:pt x="4306815" y="-39679"/>
                  <a:pt x="4554747" y="0"/>
                </a:cubicBezTo>
                <a:cubicBezTo>
                  <a:pt x="4572696" y="126312"/>
                  <a:pt x="4552582" y="419365"/>
                  <a:pt x="4554747" y="605612"/>
                </a:cubicBezTo>
                <a:cubicBezTo>
                  <a:pt x="4556912" y="791859"/>
                  <a:pt x="4565572" y="1162374"/>
                  <a:pt x="4554747" y="1321336"/>
                </a:cubicBezTo>
                <a:cubicBezTo>
                  <a:pt x="4543922" y="1480298"/>
                  <a:pt x="4567105" y="1738173"/>
                  <a:pt x="4554747" y="1926949"/>
                </a:cubicBezTo>
                <a:cubicBezTo>
                  <a:pt x="4542389" y="2115725"/>
                  <a:pt x="4578768" y="2361924"/>
                  <a:pt x="4554747" y="2752784"/>
                </a:cubicBezTo>
                <a:cubicBezTo>
                  <a:pt x="4400235" y="2742682"/>
                  <a:pt x="4119476" y="2755784"/>
                  <a:pt x="3995164" y="2752784"/>
                </a:cubicBezTo>
                <a:cubicBezTo>
                  <a:pt x="3870852" y="2749784"/>
                  <a:pt x="3538228" y="2766847"/>
                  <a:pt x="3253391" y="2752784"/>
                </a:cubicBezTo>
                <a:cubicBezTo>
                  <a:pt x="2968554" y="2738721"/>
                  <a:pt x="2869506" y="2765724"/>
                  <a:pt x="2648260" y="2752784"/>
                </a:cubicBezTo>
                <a:cubicBezTo>
                  <a:pt x="2427014" y="2739844"/>
                  <a:pt x="2110149" y="2767346"/>
                  <a:pt x="1906487" y="2752784"/>
                </a:cubicBezTo>
                <a:cubicBezTo>
                  <a:pt x="1702825" y="2738222"/>
                  <a:pt x="1515368" y="2735351"/>
                  <a:pt x="1346904" y="2752784"/>
                </a:cubicBezTo>
                <a:cubicBezTo>
                  <a:pt x="1178440" y="2770217"/>
                  <a:pt x="977643" y="2735930"/>
                  <a:pt x="832868" y="2752784"/>
                </a:cubicBezTo>
                <a:cubicBezTo>
                  <a:pt x="688093" y="2769638"/>
                  <a:pt x="291640" y="2785666"/>
                  <a:pt x="0" y="2752784"/>
                </a:cubicBezTo>
                <a:cubicBezTo>
                  <a:pt x="-7593" y="2546767"/>
                  <a:pt x="-1048" y="2357241"/>
                  <a:pt x="0" y="2037060"/>
                </a:cubicBezTo>
                <a:cubicBezTo>
                  <a:pt x="1048" y="1716879"/>
                  <a:pt x="-6782" y="1598805"/>
                  <a:pt x="0" y="1431448"/>
                </a:cubicBezTo>
                <a:cubicBezTo>
                  <a:pt x="6782" y="1264091"/>
                  <a:pt x="-5533" y="1013731"/>
                  <a:pt x="0" y="688196"/>
                </a:cubicBezTo>
                <a:cubicBezTo>
                  <a:pt x="5533" y="362661"/>
                  <a:pt x="-2152" y="269731"/>
                  <a:pt x="0" y="0"/>
                </a:cubicBezTo>
                <a:close/>
              </a:path>
              <a:path w="4554747" h="2752784" stroke="0" extrusionOk="0">
                <a:moveTo>
                  <a:pt x="0" y="0"/>
                </a:moveTo>
                <a:cubicBezTo>
                  <a:pt x="143189" y="19793"/>
                  <a:pt x="398343" y="-29580"/>
                  <a:pt x="605131" y="0"/>
                </a:cubicBezTo>
                <a:cubicBezTo>
                  <a:pt x="811919" y="29580"/>
                  <a:pt x="911798" y="-6122"/>
                  <a:pt x="1119166" y="0"/>
                </a:cubicBezTo>
                <a:cubicBezTo>
                  <a:pt x="1326535" y="6122"/>
                  <a:pt x="1624166" y="-23334"/>
                  <a:pt x="1860939" y="0"/>
                </a:cubicBezTo>
                <a:cubicBezTo>
                  <a:pt x="2097712" y="23334"/>
                  <a:pt x="2225813" y="9251"/>
                  <a:pt x="2466070" y="0"/>
                </a:cubicBezTo>
                <a:cubicBezTo>
                  <a:pt x="2706327" y="-9251"/>
                  <a:pt x="2800428" y="15522"/>
                  <a:pt x="3071201" y="0"/>
                </a:cubicBezTo>
                <a:cubicBezTo>
                  <a:pt x="3341974" y="-15522"/>
                  <a:pt x="3660222" y="36781"/>
                  <a:pt x="3812974" y="0"/>
                </a:cubicBezTo>
                <a:cubicBezTo>
                  <a:pt x="3965726" y="-36781"/>
                  <a:pt x="4318783" y="-21444"/>
                  <a:pt x="4554747" y="0"/>
                </a:cubicBezTo>
                <a:cubicBezTo>
                  <a:pt x="4550604" y="268657"/>
                  <a:pt x="4528079" y="381263"/>
                  <a:pt x="4554747" y="743252"/>
                </a:cubicBezTo>
                <a:cubicBezTo>
                  <a:pt x="4581415" y="1105241"/>
                  <a:pt x="4582678" y="1152443"/>
                  <a:pt x="4554747" y="1376392"/>
                </a:cubicBezTo>
                <a:cubicBezTo>
                  <a:pt x="4526816" y="1600341"/>
                  <a:pt x="4551011" y="1833245"/>
                  <a:pt x="4554747" y="2009532"/>
                </a:cubicBezTo>
                <a:cubicBezTo>
                  <a:pt x="4558483" y="2185819"/>
                  <a:pt x="4591281" y="2599514"/>
                  <a:pt x="4554747" y="2752784"/>
                </a:cubicBezTo>
                <a:cubicBezTo>
                  <a:pt x="4395855" y="2759086"/>
                  <a:pt x="4127890" y="2745442"/>
                  <a:pt x="3858521" y="2752784"/>
                </a:cubicBezTo>
                <a:cubicBezTo>
                  <a:pt x="3589152" y="2760126"/>
                  <a:pt x="3443085" y="2778438"/>
                  <a:pt x="3116748" y="2752784"/>
                </a:cubicBezTo>
                <a:cubicBezTo>
                  <a:pt x="2790411" y="2727130"/>
                  <a:pt x="2612027" y="2775528"/>
                  <a:pt x="2374975" y="2752784"/>
                </a:cubicBezTo>
                <a:cubicBezTo>
                  <a:pt x="2137923" y="2730040"/>
                  <a:pt x="2080461" y="2779246"/>
                  <a:pt x="1815392" y="2752784"/>
                </a:cubicBezTo>
                <a:cubicBezTo>
                  <a:pt x="1550323" y="2726322"/>
                  <a:pt x="1469405" y="2754091"/>
                  <a:pt x="1164714" y="2752784"/>
                </a:cubicBezTo>
                <a:cubicBezTo>
                  <a:pt x="860023" y="2751477"/>
                  <a:pt x="344601" y="2803194"/>
                  <a:pt x="0" y="2752784"/>
                </a:cubicBezTo>
                <a:cubicBezTo>
                  <a:pt x="-4155" y="2605823"/>
                  <a:pt x="-15671" y="2269121"/>
                  <a:pt x="0" y="2064588"/>
                </a:cubicBezTo>
                <a:cubicBezTo>
                  <a:pt x="15671" y="1860055"/>
                  <a:pt x="-16548" y="1721611"/>
                  <a:pt x="0" y="1431448"/>
                </a:cubicBezTo>
                <a:cubicBezTo>
                  <a:pt x="16548" y="1141285"/>
                  <a:pt x="28959" y="1110677"/>
                  <a:pt x="0" y="798307"/>
                </a:cubicBezTo>
                <a:cubicBezTo>
                  <a:pt x="-28959" y="485937"/>
                  <a:pt x="38392" y="344907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9B80B8-0277-4A43-8277-973CCF489281}"/>
              </a:ext>
            </a:extLst>
          </p:cNvPr>
          <p:cNvSpPr/>
          <p:nvPr/>
        </p:nvSpPr>
        <p:spPr>
          <a:xfrm>
            <a:off x="3623094" y="3333751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FaBiO</a:t>
            </a:r>
            <a:r>
              <a:rPr lang="en-US" dirty="0"/>
              <a:t>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2BE0E-E1DE-CC43-B9D8-1FA87E4B8784}"/>
              </a:ext>
            </a:extLst>
          </p:cNvPr>
          <p:cNvSpPr/>
          <p:nvPr/>
        </p:nvSpPr>
        <p:spPr>
          <a:xfrm>
            <a:off x="1574403" y="4123460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MusicO</a:t>
            </a:r>
            <a:r>
              <a:rPr lang="en-US" dirty="0"/>
              <a:t>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78AE8F-6CAC-F447-9A9F-404E708A7F39}"/>
              </a:ext>
            </a:extLst>
          </p:cNvPr>
          <p:cNvSpPr/>
          <p:nvPr/>
        </p:nvSpPr>
        <p:spPr>
          <a:xfrm>
            <a:off x="3914775" y="4935928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Akoma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53027-992D-AE47-88F7-DF50ED472E49}"/>
              </a:ext>
            </a:extLst>
          </p:cNvPr>
          <p:cNvSpPr/>
          <p:nvPr/>
        </p:nvSpPr>
        <p:spPr>
          <a:xfrm>
            <a:off x="5950657" y="4871606"/>
            <a:ext cx="1587261" cy="944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FRIR 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595450-F6EC-6B41-87CA-CBDA975E3BB4}"/>
              </a:ext>
            </a:extLst>
          </p:cNvPr>
          <p:cNvCxnSpPr>
            <a:stCxn id="6" idx="0"/>
            <a:endCxn id="5" idx="1"/>
          </p:cNvCxnSpPr>
          <p:nvPr/>
        </p:nvCxnSpPr>
        <p:spPr>
          <a:xfrm flipV="1">
            <a:off x="4416725" y="1801123"/>
            <a:ext cx="1104180" cy="153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0B3FCF-E1D4-7140-969E-573D31D6F8F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096000" y="1925782"/>
            <a:ext cx="648288" cy="294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57E52D-DF6D-624A-ACC4-6799F6D30F02}"/>
              </a:ext>
            </a:extLst>
          </p:cNvPr>
          <p:cNvCxnSpPr>
            <a:stCxn id="9" idx="0"/>
          </p:cNvCxnSpPr>
          <p:nvPr/>
        </p:nvCxnSpPr>
        <p:spPr>
          <a:xfrm flipV="1">
            <a:off x="2368034" y="1801123"/>
            <a:ext cx="2979821" cy="232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379D54-BF3B-D247-99BA-A07B768EEC6F}"/>
              </a:ext>
            </a:extLst>
          </p:cNvPr>
          <p:cNvCxnSpPr>
            <a:stCxn id="10" idx="0"/>
          </p:cNvCxnSpPr>
          <p:nvPr/>
        </p:nvCxnSpPr>
        <p:spPr>
          <a:xfrm flipV="1">
            <a:off x="4708406" y="1922072"/>
            <a:ext cx="1068939" cy="30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8448D8-431C-634F-A56C-6EBBF0BF15B5}"/>
              </a:ext>
            </a:extLst>
          </p:cNvPr>
          <p:cNvSpPr txBox="1"/>
          <p:nvPr/>
        </p:nvSpPr>
        <p:spPr>
          <a:xfrm>
            <a:off x="8686800" y="762000"/>
            <a:ext cx="212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FRBR Core</a:t>
            </a:r>
          </a:p>
        </p:txBody>
      </p:sp>
    </p:spTree>
    <p:extLst>
      <p:ext uri="{BB962C8B-B14F-4D97-AF65-F5344CB8AC3E}">
        <p14:creationId xmlns:p14="http://schemas.microsoft.com/office/powerpoint/2010/main" val="73131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487</Words>
  <Application>Microsoft Macintosh PowerPoint</Application>
  <PresentationFormat>Widescreen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Created Work</vt:lpstr>
      <vt:lpstr>FRBR-LRM WEMI</vt:lpstr>
      <vt:lpstr>Sample non-library uses of FRBR concepts</vt:lpstr>
      <vt:lpstr>FaBiO – FRBR Aligned Bibliographic Ontology</vt:lpstr>
      <vt:lpstr>FaBiO – FRBR Aligned Bibliographic Ontology</vt:lpstr>
      <vt:lpstr>Akoma-Ntoso – an XML schema for legal documentation</vt:lpstr>
      <vt:lpstr>The Music Ontology</vt:lpstr>
      <vt:lpstr>Functional Requirements of Information Resources</vt:lpstr>
      <vt:lpstr>Subclasses of FRBR entities</vt:lpstr>
      <vt:lpstr>Subclasses? or not?</vt:lpstr>
      <vt:lpstr>PowerPoint Presentation</vt:lpstr>
      <vt:lpstr>PowerPoint Presentation</vt:lpstr>
      <vt:lpstr>PowerPoint Presentation</vt:lpstr>
      <vt:lpstr>PowerPoint Presentation</vt:lpstr>
      <vt:lpstr>CWO  (pronounced COW?)*     * h/t Joachim </vt:lpstr>
      <vt:lpstr>CrWO  (pronounced CROW?)     </vt:lpstr>
      <vt:lpstr>Thank you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Created Work</dc:title>
  <dc:creator>Karen Coyle</dc:creator>
  <cp:lastModifiedBy>Karen Coyle</cp:lastModifiedBy>
  <cp:revision>10</cp:revision>
  <dcterms:created xsi:type="dcterms:W3CDTF">2019-11-10T15:02:44Z</dcterms:created>
  <dcterms:modified xsi:type="dcterms:W3CDTF">2020-03-11T14:29:15Z</dcterms:modified>
</cp:coreProperties>
</file>