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5989-E1D2-4384-9CA3-ED73EEFA6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B76C-F6B8-46C9-B135-52EB4801B5C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7713" y="3749438"/>
            <a:ext cx="8632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E-Poslovanje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024" y="5961614"/>
            <a:ext cx="10812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Profesor: Dr Zoran </a:t>
            </a:r>
            <a:r>
              <a:rPr lang="sr-Latn-R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Mirović                     Student: Aleksandar Đurić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1883" y="2818701"/>
            <a:ext cx="4882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Hvala na </a:t>
            </a:r>
            <a:r>
              <a:rPr lang="sr-Latn-RS" sz="4400">
                <a:latin typeface="Times New Roman" panose="02020603050405020304" pitchFamily="18" charset="0"/>
                <a:cs typeface="Times New Roman" panose="02020603050405020304" pitchFamily="18" charset="0"/>
              </a:rPr>
              <a:t>pažnji!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153" y="365289"/>
            <a:ext cx="686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E-Poslovanje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1874" y="1360047"/>
            <a:ext cx="330467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in Google</a:t>
            </a:r>
            <a:endParaRPr lang="sr-Latn-R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2951" y="459189"/>
            <a:ext cx="35712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in HTML</a:t>
            </a:r>
            <a:endParaRPr lang="sr-Latn-R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62045" y="1521460"/>
            <a:ext cx="447167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Ovaj primer stvara Google mapu u HTML-u: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Primer: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 html&gt;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&lt;h1&gt;My First Google Map&lt;/h1&gt;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&lt;div id="googleMap" style="width:100%;height:400px;"&gt;&lt;/div&gt;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function myMap() {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var mapProp= {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 center:new google.maps.LatLng(51.508742,-0.120850),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 zoom:5,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var map = new google.maps.Map(document.getElementById("googleMap"),mapProp);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 src="https://maps.googleapis.com/maps/api/js?key=YOUR_KEY&amp;callback=myMap"&gt;&lt;/script&gt;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951" y="459189"/>
            <a:ext cx="35712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in HTML</a:t>
            </a:r>
            <a:endParaRPr lang="sr-Latn-R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1135" y="1578610"/>
            <a:ext cx="6288405" cy="40189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24705" y="5701030"/>
            <a:ext cx="3312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r-Latn-RS" altLang="en-US"/>
              <a:t>Prikaz koda u pretraživaču.</a:t>
            </a:r>
            <a:endParaRPr lang="sr-Latn-R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951" y="459189"/>
            <a:ext cx="35712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in HTML</a:t>
            </a:r>
            <a:endParaRPr lang="sr-Latn-R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985520" y="1838325"/>
            <a:ext cx="5080000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t>function myMap() {var mapProp = {    center:new google.maps.LatLng(51.508742,-0.120850),    zoom:5,};var map = new google.maps.Map(document.getElementById("googleMap"),mapProp);} Promena </a:t>
            </a:r>
            <a:r>
              <a:rPr lang="en-US" sz="1200" b="1">
                <a:latin typeface="Times New Roman" panose="02020603050405020304" pitchFamily="18" charset="0"/>
                <a:ea typeface="SimSun" panose="02010600030101010101" pitchFamily="2" charset="-122"/>
              </a:rPr>
              <a:t>mapProp</a:t>
            </a:r>
            <a:r>
              <a:rPr 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t> defini</a:t>
            </a:r>
            <a:r>
              <a:rPr lang="sr-Latn-RS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t>še</a:t>
            </a:r>
            <a:r>
              <a:rPr 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t> svojstva za kartu. Svojstvo </a:t>
            </a:r>
            <a:r>
              <a:rPr lang="en-US" sz="1200" b="1">
                <a:latin typeface="Times New Roman" panose="02020603050405020304" pitchFamily="18" charset="0"/>
                <a:ea typeface="SimSun" panose="02010600030101010101" pitchFamily="2" charset="-122"/>
              </a:rPr>
              <a:t>centra</a:t>
            </a:r>
            <a:r>
              <a:rPr 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t> određuje gde treba centrirati kartu (koristeći koordinate zemljopisne širine i dužine). Svojstvo </a:t>
            </a:r>
            <a:r>
              <a:rPr lang="en-US" sz="1200" b="1">
                <a:latin typeface="Times New Roman" panose="02020603050405020304" pitchFamily="18" charset="0"/>
                <a:ea typeface="SimSun" panose="02010600030101010101" pitchFamily="2" charset="-122"/>
              </a:rPr>
              <a:t>zuma</a:t>
            </a:r>
            <a:r>
              <a:rPr 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t> određuje nivo zumiranja za mapu (pokušajte da eksperimentišete sa nivoom zuma). Linija: var map = new google.maps.Map (document.getElementBiId ("googleMap"), mapProp); kreira novu mapu unutar elementa &lt;div&gt; sa id = "googleMap", koristeći parametre koji su prosleđeni (mapProp).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3975" y="1247140"/>
            <a:ext cx="3209925" cy="18954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73340" y="3199765"/>
            <a:ext cx="3210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r-Latn-R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Zum 2x</a:t>
            </a:r>
            <a:endParaRPr lang="sr-Latn-R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40" y="3550920"/>
            <a:ext cx="3209290" cy="18948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73975" y="5445760"/>
            <a:ext cx="3210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r-Latn-R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Zum 13x</a:t>
            </a:r>
            <a:endParaRPr lang="sr-Latn-R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2951" y="459189"/>
            <a:ext cx="35712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in HTML</a:t>
            </a:r>
            <a:endParaRPr lang="sr-Latn-R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10335" y="2313305"/>
            <a:ext cx="408305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Primer u nastavku pokazuje kako animirati marker svojstvom animacije: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Primer: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var marker = new google.maps.Marker({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 position:myCenter,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 animation:google.maps.Animation.BOUNCE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marker.setMap(map);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5535" y="661035"/>
            <a:ext cx="3271520" cy="236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3322320"/>
            <a:ext cx="3271520" cy="24803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455535" y="5856605"/>
            <a:ext cx="3589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r-Latn-R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Prikaz kako market pada sa vrha mape.</a:t>
            </a:r>
            <a:endParaRPr lang="sr-Latn-R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2951" y="459189"/>
            <a:ext cx="35712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in HTML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2945" y="2139315"/>
            <a:ext cx="4655185" cy="23456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08430" y="2038985"/>
            <a:ext cx="45764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Pokažite InfoWindow sa nekim tekstualnim sadržajem markera: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Primer: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var infowindow = new google.maps.InfoWindow({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  content:"Hello World!"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infowindow.open(map,marker);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951" y="459189"/>
            <a:ext cx="35712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in HTML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42110" y="1906270"/>
            <a:ext cx="562800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Sada želimo da zumiramo kada korisnik klikne na marker (Priključujemo alat za obradu događaja na marker koji zumira mapu kada se klikne).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Evo dodatnog koda: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Primer: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// Zoom to 9 when clicking on marker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google.maps.event.addListener(marker,'click',function() {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 map.setZoom(9);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 map.setCenter(marker.getPosition());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Registrujemo se za obaveštenja o događajima koristeći adListener () rukovatelj događaja. Ta metoda uzima objekt, događaj koji treba slušati i funkciju koju treba pozvati kada se dogodi navedeni događaj.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2951" y="459189"/>
            <a:ext cx="35712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in HTML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61515" y="1259840"/>
            <a:ext cx="479996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Google mape - osnovne vrste mapa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Sledeće vrste mapa su podržane u API-ju Google mapa: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ROADMAP (normalno, podrazumevana 2D mapa)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SATELLITE (fotografska karta)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HIBRID (fotografska karta + putevi i imena gradova)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TEREN (karta sa planinama, rekama itd.)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Vrsta mape je navedena ili unutar objekta svojstva Map, sa svojstvom mapTipeId: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Primer: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var mapOptions = {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 center:new google.maps.LatLng(51.508742,-0.120850),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 zoom:7,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 mapTypeId: google.maps.MapTypeId.HYBRID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Ili pozivanjem metode setMapTipeId () mape: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Primer: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map.setMapTypeId(google.maps.MapTypeId.HYBRID);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2864</Words>
  <Application>WPS Presentation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Microsoft YaHei</vt:lpstr>
      <vt:lpstr>Arial Unicode MS</vt:lpstr>
      <vt:lpstr>Bookman Old Style</vt:lpstr>
      <vt:lpstr>Segoe Print</vt:lpstr>
      <vt:lpstr>Rockwell</vt:lpstr>
      <vt:lpstr>Calibri</vt:lpstr>
      <vt:lpstr>Damask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</dc:creator>
  <cp:lastModifiedBy>RankeLLa</cp:lastModifiedBy>
  <cp:revision>17</cp:revision>
  <dcterms:created xsi:type="dcterms:W3CDTF">2018-01-20T17:52:00Z</dcterms:created>
  <dcterms:modified xsi:type="dcterms:W3CDTF">2019-09-05T18:35:51Z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