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1" r:id="rId3"/>
    <p:sldId id="264" r:id="rId4"/>
    <p:sldId id="283" r:id="rId5"/>
    <p:sldId id="268" r:id="rId6"/>
    <p:sldId id="284" r:id="rId7"/>
    <p:sldId id="269" r:id="rId8"/>
    <p:sldId id="266" r:id="rId9"/>
    <p:sldId id="260" r:id="rId10"/>
    <p:sldId id="274" r:id="rId11"/>
    <p:sldId id="286" r:id="rId12"/>
    <p:sldId id="288" r:id="rId13"/>
    <p:sldId id="280" r:id="rId14"/>
    <p:sldId id="287" r:id="rId15"/>
    <p:sldId id="285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7BF7-E65B-4945-BA20-7FCAEFDCCAB3}" type="datetimeFigureOut">
              <a:rPr lang="en-US" smtClean="0"/>
              <a:t>2016-03-13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597C-7B42-C746-82AE-6C84182E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7500" y="-16979"/>
            <a:ext cx="3730256" cy="6858000"/>
            <a:chOff x="2857500" y="-16979"/>
            <a:chExt cx="3730256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pic>
            <p:nvPicPr>
              <p:cNvPr id="5" name="Picture 4" descr="samsung_galaxy_s5_by_gadguy_by_gadgetsguy-d7ion9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-16979"/>
                <a:ext cx="3730256" cy="68580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218998" y="714434"/>
                <a:ext cx="2972444" cy="53185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594665" y="2608252"/>
              <a:ext cx="2118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Amount of people: </a:t>
              </a:r>
              <a:r>
                <a:rPr lang="en-US" u="sng" dirty="0" smtClean="0"/>
                <a:t>3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25571" y="5094983"/>
              <a:ext cx="1321921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started!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23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10396" cy="5340720"/>
          </a:xfrm>
        </p:spPr>
      </p:pic>
      <p:sp>
        <p:nvSpPr>
          <p:cNvPr id="12" name="TextBox 11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7903" y="4850566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Inspect dish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4295" y="3652157"/>
            <a:ext cx="1454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Dish 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476" y="3647731"/>
            <a:ext cx="95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339" y="3652157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9538" y="2347566"/>
            <a:ext cx="184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starter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2264" y="3452102"/>
            <a:ext cx="7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Dish X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9622" y="345210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Dish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5948" y="3028570"/>
            <a:ext cx="1035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Search field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1746" y="3028570"/>
            <a:ext cx="675323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253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33076" cy="5340720"/>
          </a:xfrm>
        </p:spPr>
      </p:pic>
      <p:sp>
        <p:nvSpPr>
          <p:cNvPr id="13" name="TextBox 12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5731" y="4911329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8709" y="2361104"/>
            <a:ext cx="1454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Dish 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1883" y="3105682"/>
            <a:ext cx="19612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Preparations</a:t>
            </a:r>
          </a:p>
          <a:p>
            <a:r>
              <a:rPr lang="en-US" sz="1400" dirty="0" err="1" smtClean="0"/>
              <a:t>ehuehu</a:t>
            </a:r>
            <a:r>
              <a:rPr lang="en-US" sz="1400" dirty="0" smtClean="0"/>
              <a:t> </a:t>
            </a:r>
            <a:r>
              <a:rPr lang="en-US" sz="1400" dirty="0" err="1" smtClean="0"/>
              <a:t>Huehuehu</a:t>
            </a:r>
            <a:r>
              <a:rPr lang="en-US" sz="1400" dirty="0" smtClean="0"/>
              <a:t> </a:t>
            </a:r>
            <a:r>
              <a:rPr lang="en-US" sz="1400" dirty="0" err="1" smtClean="0"/>
              <a:t>huhu</a:t>
            </a:r>
            <a:endParaRPr lang="en-US" sz="1400" dirty="0" smtClean="0"/>
          </a:p>
          <a:p>
            <a:r>
              <a:rPr lang="en-US" sz="1400" dirty="0" err="1" smtClean="0"/>
              <a:t>Egdfsdf</a:t>
            </a:r>
            <a:r>
              <a:rPr lang="en-US" sz="1400" dirty="0" smtClean="0"/>
              <a:t> </a:t>
            </a:r>
            <a:r>
              <a:rPr lang="en-US" sz="1400" dirty="0" err="1" smtClean="0"/>
              <a:t>sdfsd</a:t>
            </a:r>
            <a:r>
              <a:rPr lang="en-US" sz="1400" dirty="0" smtClean="0"/>
              <a:t> </a:t>
            </a:r>
            <a:r>
              <a:rPr lang="en-US" sz="1400" dirty="0" err="1" smtClean="0"/>
              <a:t>Edf</a:t>
            </a:r>
            <a:r>
              <a:rPr lang="en-US" sz="1400" dirty="0" smtClean="0"/>
              <a:t> </a:t>
            </a:r>
            <a:r>
              <a:rPr lang="en-US" sz="1400" dirty="0" err="1" smtClean="0"/>
              <a:t>fdf</a:t>
            </a:r>
            <a:r>
              <a:rPr lang="en-US" sz="1400" dirty="0" smtClean="0"/>
              <a:t> </a:t>
            </a:r>
            <a:r>
              <a:rPr lang="en-US" sz="1400" dirty="0" err="1" smtClean="0"/>
              <a:t>er</a:t>
            </a:r>
            <a:endParaRPr lang="en-US" sz="1400" dirty="0" smtClean="0"/>
          </a:p>
          <a:p>
            <a:r>
              <a:rPr lang="en-US" sz="1400" dirty="0" smtClean="0"/>
              <a:t>e r </a:t>
            </a:r>
            <a:r>
              <a:rPr lang="en-US" sz="1400" dirty="0" err="1" smtClean="0"/>
              <a:t>Gesdf</a:t>
            </a:r>
            <a:r>
              <a:rPr lang="en-US" sz="1400" dirty="0" smtClean="0"/>
              <a:t> </a:t>
            </a:r>
            <a:r>
              <a:rPr lang="en-US" sz="1400" dirty="0" err="1" smtClean="0"/>
              <a:t>dfd</a:t>
            </a:r>
            <a:r>
              <a:rPr lang="en-US" sz="1400" dirty="0" smtClean="0"/>
              <a:t> </a:t>
            </a:r>
            <a:r>
              <a:rPr lang="en-US" sz="1400" dirty="0" err="1" smtClean="0"/>
              <a:t>dfdf</a:t>
            </a:r>
            <a:endParaRPr lang="en-US" sz="1400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63462" y="3068990"/>
            <a:ext cx="171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74855" y="4890568"/>
            <a:ext cx="140600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to menu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3462" y="4213678"/>
            <a:ext cx="14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Cost: XXX SEK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5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10396" cy="5340720"/>
          </a:xfrm>
        </p:spPr>
      </p:pic>
      <p:sp>
        <p:nvSpPr>
          <p:cNvPr id="12" name="TextBox 11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7903" y="4850566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Inspect dish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4295" y="3652157"/>
            <a:ext cx="1454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Dish 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476" y="3647731"/>
            <a:ext cx="95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339" y="3652157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7389" y="2341826"/>
            <a:ext cx="253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main course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2264" y="3452102"/>
            <a:ext cx="7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Dish X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9622" y="345210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Dish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4247" y="4554109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dishes</a:t>
            </a:r>
          </a:p>
          <a:p>
            <a:r>
              <a:rPr lang="en-US" dirty="0" smtClean="0"/>
              <a:t>Dish </a:t>
            </a:r>
            <a:r>
              <a:rPr lang="en-US" dirty="0" smtClean="0"/>
              <a:t>1	Dish 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55948" y="3028570"/>
            <a:ext cx="1035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Search field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1746" y="3028570"/>
            <a:ext cx="675323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071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33076" cy="5340720"/>
          </a:xfrm>
        </p:spPr>
      </p:pic>
      <p:sp>
        <p:nvSpPr>
          <p:cNvPr id="13" name="TextBox 12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5731" y="4911329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8709" y="2361104"/>
            <a:ext cx="1454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Dish 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1883" y="3105682"/>
            <a:ext cx="19612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Preparations</a:t>
            </a:r>
          </a:p>
          <a:p>
            <a:r>
              <a:rPr lang="en-US" sz="1400" dirty="0" err="1" smtClean="0"/>
              <a:t>ehuehu</a:t>
            </a:r>
            <a:r>
              <a:rPr lang="en-US" sz="1400" dirty="0" smtClean="0"/>
              <a:t> </a:t>
            </a:r>
            <a:r>
              <a:rPr lang="en-US" sz="1400" dirty="0" err="1" smtClean="0"/>
              <a:t>Huehuehu</a:t>
            </a:r>
            <a:r>
              <a:rPr lang="en-US" sz="1400" dirty="0" smtClean="0"/>
              <a:t> </a:t>
            </a:r>
            <a:r>
              <a:rPr lang="en-US" sz="1400" dirty="0" err="1" smtClean="0"/>
              <a:t>huhu</a:t>
            </a:r>
            <a:endParaRPr lang="en-US" sz="1400" dirty="0" smtClean="0"/>
          </a:p>
          <a:p>
            <a:r>
              <a:rPr lang="en-US" sz="1400" dirty="0" err="1" smtClean="0"/>
              <a:t>Egdfsdf</a:t>
            </a:r>
            <a:r>
              <a:rPr lang="en-US" sz="1400" dirty="0" smtClean="0"/>
              <a:t> </a:t>
            </a:r>
            <a:r>
              <a:rPr lang="en-US" sz="1400" dirty="0" err="1" smtClean="0"/>
              <a:t>sdfsd</a:t>
            </a:r>
            <a:r>
              <a:rPr lang="en-US" sz="1400" dirty="0" smtClean="0"/>
              <a:t> </a:t>
            </a:r>
            <a:r>
              <a:rPr lang="en-US" sz="1400" dirty="0" err="1" smtClean="0"/>
              <a:t>Edf</a:t>
            </a:r>
            <a:r>
              <a:rPr lang="en-US" sz="1400" dirty="0" smtClean="0"/>
              <a:t> </a:t>
            </a:r>
            <a:r>
              <a:rPr lang="en-US" sz="1400" dirty="0" err="1" smtClean="0"/>
              <a:t>fdf</a:t>
            </a:r>
            <a:r>
              <a:rPr lang="en-US" sz="1400" dirty="0" smtClean="0"/>
              <a:t> </a:t>
            </a:r>
            <a:r>
              <a:rPr lang="en-US" sz="1400" dirty="0" err="1" smtClean="0"/>
              <a:t>er</a:t>
            </a:r>
            <a:endParaRPr lang="en-US" sz="1400" dirty="0" smtClean="0"/>
          </a:p>
          <a:p>
            <a:r>
              <a:rPr lang="en-US" sz="1400" dirty="0" smtClean="0"/>
              <a:t>e r </a:t>
            </a:r>
            <a:r>
              <a:rPr lang="en-US" sz="1400" dirty="0" err="1" smtClean="0"/>
              <a:t>Gesdf</a:t>
            </a:r>
            <a:r>
              <a:rPr lang="en-US" sz="1400" dirty="0" smtClean="0"/>
              <a:t> </a:t>
            </a:r>
            <a:r>
              <a:rPr lang="en-US" sz="1400" dirty="0" err="1" smtClean="0"/>
              <a:t>dfd</a:t>
            </a:r>
            <a:r>
              <a:rPr lang="en-US" sz="1400" dirty="0" smtClean="0"/>
              <a:t> </a:t>
            </a:r>
            <a:r>
              <a:rPr lang="en-US" sz="1400" dirty="0" err="1" smtClean="0"/>
              <a:t>dfdf</a:t>
            </a:r>
            <a:endParaRPr lang="en-US" sz="1400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63462" y="3068990"/>
            <a:ext cx="171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74855" y="4890568"/>
            <a:ext cx="140600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to menu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3462" y="4213678"/>
            <a:ext cx="14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Cost: XXX SEK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8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10396" cy="5340720"/>
          </a:xfrm>
        </p:spPr>
      </p:pic>
      <p:sp>
        <p:nvSpPr>
          <p:cNvPr id="12" name="TextBox 11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7903" y="4850566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Inspect dish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4295" y="3652157"/>
            <a:ext cx="1454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Dish 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476" y="3647731"/>
            <a:ext cx="95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339" y="3652157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62518" y="2341826"/>
            <a:ext cx="180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smtClean="0"/>
              <a:t>desert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2264" y="3452102"/>
            <a:ext cx="7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Dish X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9622" y="345210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Dish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4247" y="4554109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dishes</a:t>
            </a:r>
          </a:p>
          <a:p>
            <a:r>
              <a:rPr lang="en-US" dirty="0" smtClean="0"/>
              <a:t>Dish </a:t>
            </a:r>
            <a:r>
              <a:rPr lang="en-US" dirty="0" smtClean="0"/>
              <a:t>1	Dish 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55948" y="3028570"/>
            <a:ext cx="1035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Search field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1746" y="3028570"/>
            <a:ext cx="675323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417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33076" cy="5340720"/>
          </a:xfrm>
        </p:spPr>
      </p:pic>
      <p:sp>
        <p:nvSpPr>
          <p:cNvPr id="13" name="TextBox 12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5731" y="4911329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8709" y="2361104"/>
            <a:ext cx="1454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Dish 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1883" y="3105682"/>
            <a:ext cx="19612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Preparations</a:t>
            </a:r>
          </a:p>
          <a:p>
            <a:r>
              <a:rPr lang="en-US" sz="1400" dirty="0" err="1" smtClean="0"/>
              <a:t>ehuehu</a:t>
            </a:r>
            <a:r>
              <a:rPr lang="en-US" sz="1400" dirty="0" smtClean="0"/>
              <a:t> </a:t>
            </a:r>
            <a:r>
              <a:rPr lang="en-US" sz="1400" dirty="0" err="1" smtClean="0"/>
              <a:t>Huehuehu</a:t>
            </a:r>
            <a:r>
              <a:rPr lang="en-US" sz="1400" dirty="0" smtClean="0"/>
              <a:t> </a:t>
            </a:r>
            <a:r>
              <a:rPr lang="en-US" sz="1400" dirty="0" err="1" smtClean="0"/>
              <a:t>huhu</a:t>
            </a:r>
            <a:endParaRPr lang="en-US" sz="1400" dirty="0" smtClean="0"/>
          </a:p>
          <a:p>
            <a:r>
              <a:rPr lang="en-US" sz="1400" dirty="0" err="1" smtClean="0"/>
              <a:t>Egdfsdf</a:t>
            </a:r>
            <a:r>
              <a:rPr lang="en-US" sz="1400" dirty="0" smtClean="0"/>
              <a:t> </a:t>
            </a:r>
            <a:r>
              <a:rPr lang="en-US" sz="1400" dirty="0" err="1" smtClean="0"/>
              <a:t>sdfsd</a:t>
            </a:r>
            <a:r>
              <a:rPr lang="en-US" sz="1400" dirty="0" smtClean="0"/>
              <a:t> </a:t>
            </a:r>
            <a:r>
              <a:rPr lang="en-US" sz="1400" dirty="0" err="1" smtClean="0"/>
              <a:t>Edf</a:t>
            </a:r>
            <a:r>
              <a:rPr lang="en-US" sz="1400" dirty="0" smtClean="0"/>
              <a:t> </a:t>
            </a:r>
            <a:r>
              <a:rPr lang="en-US" sz="1400" dirty="0" err="1" smtClean="0"/>
              <a:t>fdf</a:t>
            </a:r>
            <a:r>
              <a:rPr lang="en-US" sz="1400" dirty="0" smtClean="0"/>
              <a:t> </a:t>
            </a:r>
            <a:r>
              <a:rPr lang="en-US" sz="1400" dirty="0" err="1" smtClean="0"/>
              <a:t>er</a:t>
            </a:r>
            <a:endParaRPr lang="en-US" sz="1400" dirty="0" smtClean="0"/>
          </a:p>
          <a:p>
            <a:r>
              <a:rPr lang="en-US" sz="1400" dirty="0" smtClean="0"/>
              <a:t>e r </a:t>
            </a:r>
            <a:r>
              <a:rPr lang="en-US" sz="1400" dirty="0" err="1" smtClean="0"/>
              <a:t>Gesdf</a:t>
            </a:r>
            <a:r>
              <a:rPr lang="en-US" sz="1400" dirty="0" smtClean="0"/>
              <a:t> </a:t>
            </a:r>
            <a:r>
              <a:rPr lang="en-US" sz="1400" dirty="0" err="1" smtClean="0"/>
              <a:t>dfd</a:t>
            </a:r>
            <a:r>
              <a:rPr lang="en-US" sz="1400" dirty="0" smtClean="0"/>
              <a:t> </a:t>
            </a:r>
            <a:r>
              <a:rPr lang="en-US" sz="1400" dirty="0" err="1" smtClean="0"/>
              <a:t>dfdf</a:t>
            </a:r>
            <a:endParaRPr lang="en-US" sz="1400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63462" y="3068990"/>
            <a:ext cx="171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Blabla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74855" y="4890568"/>
            <a:ext cx="132349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Finish menu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3462" y="4213678"/>
            <a:ext cx="14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Cost: XXX SEK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2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10396" cy="5340720"/>
          </a:xfrm>
        </p:spPr>
      </p:pic>
      <p:sp>
        <p:nvSpPr>
          <p:cNvPr id="3" name="Rectangle 2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6397" y="4835019"/>
            <a:ext cx="13034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1413" y="203154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4224" y="2403932"/>
            <a:ext cx="17074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Preparations</a:t>
            </a:r>
          </a:p>
          <a:p>
            <a:r>
              <a:rPr lang="en-US" sz="1200" dirty="0" err="1" smtClean="0"/>
              <a:t>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huhu</a:t>
            </a:r>
            <a:endParaRPr lang="en-US" sz="1200" dirty="0" smtClean="0"/>
          </a:p>
          <a:p>
            <a:r>
              <a:rPr lang="en-US" sz="1200" dirty="0" err="1" smtClean="0"/>
              <a:t>Egdfsdf</a:t>
            </a:r>
            <a:r>
              <a:rPr lang="en-US" sz="1200" dirty="0" smtClean="0"/>
              <a:t> </a:t>
            </a:r>
            <a:r>
              <a:rPr lang="en-US" sz="1200" dirty="0" err="1" smtClean="0"/>
              <a:t>sdfsd</a:t>
            </a:r>
            <a:r>
              <a:rPr lang="en-US" sz="1200" dirty="0" smtClean="0"/>
              <a:t> </a:t>
            </a:r>
            <a:r>
              <a:rPr lang="en-US" sz="1200" dirty="0" err="1" smtClean="0"/>
              <a:t>Edf</a:t>
            </a:r>
            <a:r>
              <a:rPr lang="en-US" sz="1200" dirty="0" smtClean="0"/>
              <a:t> </a:t>
            </a:r>
            <a:r>
              <a:rPr lang="en-US" sz="1200" dirty="0" err="1" smtClean="0"/>
              <a:t>fdf</a:t>
            </a:r>
            <a:r>
              <a:rPr lang="en-US" sz="1200" dirty="0" smtClean="0"/>
              <a:t> </a:t>
            </a:r>
            <a:r>
              <a:rPr lang="en-US" sz="1200" dirty="0" err="1" smtClean="0"/>
              <a:t>er</a:t>
            </a:r>
            <a:endParaRPr lang="en-US" sz="1200" dirty="0" smtClean="0"/>
          </a:p>
          <a:p>
            <a:r>
              <a:rPr lang="en-US" sz="1200" dirty="0" smtClean="0"/>
              <a:t>e r </a:t>
            </a:r>
            <a:r>
              <a:rPr lang="en-US" sz="1200" dirty="0" err="1" smtClean="0"/>
              <a:t>Gesdf</a:t>
            </a:r>
            <a:r>
              <a:rPr lang="en-US" sz="1200" dirty="0" smtClean="0"/>
              <a:t> </a:t>
            </a:r>
            <a:r>
              <a:rPr lang="en-US" sz="1200" dirty="0" err="1" smtClean="0"/>
              <a:t>dfd</a:t>
            </a:r>
            <a:r>
              <a:rPr lang="en-US" sz="1200" dirty="0" smtClean="0"/>
              <a:t> </a:t>
            </a:r>
            <a:r>
              <a:rPr lang="en-US" sz="1200" dirty="0" err="1" smtClean="0"/>
              <a:t>dfdf</a:t>
            </a: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83060" y="2403932"/>
            <a:ext cx="17192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Ingredients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26166" y="3242488"/>
            <a:ext cx="120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Cost: XXX SEK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4093" y="2008173"/>
            <a:ext cx="95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26904" y="2380556"/>
            <a:ext cx="17074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Preparations</a:t>
            </a:r>
          </a:p>
          <a:p>
            <a:r>
              <a:rPr lang="en-US" sz="1200" dirty="0" err="1" smtClean="0"/>
              <a:t>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huhu</a:t>
            </a:r>
            <a:endParaRPr lang="en-US" sz="1200" dirty="0" smtClean="0"/>
          </a:p>
          <a:p>
            <a:r>
              <a:rPr lang="en-US" sz="1200" dirty="0" err="1" smtClean="0"/>
              <a:t>Egdfsdf</a:t>
            </a:r>
            <a:r>
              <a:rPr lang="en-US" sz="1200" dirty="0" smtClean="0"/>
              <a:t> </a:t>
            </a:r>
            <a:r>
              <a:rPr lang="en-US" sz="1200" dirty="0" err="1" smtClean="0"/>
              <a:t>sdfsd</a:t>
            </a:r>
            <a:r>
              <a:rPr lang="en-US" sz="1200" dirty="0" smtClean="0"/>
              <a:t> </a:t>
            </a:r>
            <a:r>
              <a:rPr lang="en-US" sz="1200" dirty="0" err="1" smtClean="0"/>
              <a:t>Edf</a:t>
            </a:r>
            <a:r>
              <a:rPr lang="en-US" sz="1200" dirty="0" smtClean="0"/>
              <a:t> </a:t>
            </a:r>
            <a:r>
              <a:rPr lang="en-US" sz="1200" dirty="0" err="1" smtClean="0"/>
              <a:t>fdf</a:t>
            </a:r>
            <a:r>
              <a:rPr lang="en-US" sz="1200" dirty="0" smtClean="0"/>
              <a:t> </a:t>
            </a:r>
            <a:r>
              <a:rPr lang="en-US" sz="1200" dirty="0" err="1" smtClean="0"/>
              <a:t>er</a:t>
            </a:r>
            <a:endParaRPr lang="en-US" sz="1200" dirty="0" smtClean="0"/>
          </a:p>
          <a:p>
            <a:r>
              <a:rPr lang="en-US" sz="1200" dirty="0" smtClean="0"/>
              <a:t>e r </a:t>
            </a:r>
            <a:r>
              <a:rPr lang="en-US" sz="1200" dirty="0" err="1" smtClean="0"/>
              <a:t>Gesdf</a:t>
            </a:r>
            <a:r>
              <a:rPr lang="en-US" sz="1200" dirty="0" smtClean="0"/>
              <a:t> </a:t>
            </a:r>
            <a:r>
              <a:rPr lang="en-US" sz="1200" dirty="0" err="1" smtClean="0"/>
              <a:t>dfd</a:t>
            </a:r>
            <a:r>
              <a:rPr lang="en-US" sz="1200" dirty="0" smtClean="0"/>
              <a:t> </a:t>
            </a:r>
            <a:r>
              <a:rPr lang="en-US" sz="1200" dirty="0" err="1" smtClean="0"/>
              <a:t>dfdf</a:t>
            </a: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75740" y="2380556"/>
            <a:ext cx="17192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Ingredients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18846" y="3211552"/>
            <a:ext cx="120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Cost: XXX SEK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4519" y="3639164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Dish 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77330" y="4011547"/>
            <a:ext cx="17074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Preparations</a:t>
            </a:r>
          </a:p>
          <a:p>
            <a:r>
              <a:rPr lang="en-US" sz="1200" dirty="0" err="1" smtClean="0"/>
              <a:t>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huhu</a:t>
            </a:r>
            <a:endParaRPr lang="en-US" sz="1200" dirty="0" smtClean="0"/>
          </a:p>
          <a:p>
            <a:r>
              <a:rPr lang="en-US" sz="1200" dirty="0" err="1" smtClean="0"/>
              <a:t>Egdfsdf</a:t>
            </a:r>
            <a:r>
              <a:rPr lang="en-US" sz="1200" dirty="0" smtClean="0"/>
              <a:t> </a:t>
            </a:r>
            <a:r>
              <a:rPr lang="en-US" sz="1200" dirty="0" err="1" smtClean="0"/>
              <a:t>sdfsd</a:t>
            </a:r>
            <a:r>
              <a:rPr lang="en-US" sz="1200" dirty="0" smtClean="0"/>
              <a:t> </a:t>
            </a:r>
            <a:r>
              <a:rPr lang="en-US" sz="1200" dirty="0" err="1" smtClean="0"/>
              <a:t>Edf</a:t>
            </a:r>
            <a:r>
              <a:rPr lang="en-US" sz="1200" dirty="0" smtClean="0"/>
              <a:t> </a:t>
            </a:r>
            <a:r>
              <a:rPr lang="en-US" sz="1200" dirty="0" err="1" smtClean="0"/>
              <a:t>fdf</a:t>
            </a:r>
            <a:r>
              <a:rPr lang="en-US" sz="1200" dirty="0" smtClean="0"/>
              <a:t> </a:t>
            </a:r>
            <a:r>
              <a:rPr lang="en-US" sz="1200" dirty="0" err="1" smtClean="0"/>
              <a:t>er</a:t>
            </a:r>
            <a:endParaRPr lang="en-US" sz="1200" dirty="0" smtClean="0"/>
          </a:p>
          <a:p>
            <a:r>
              <a:rPr lang="en-US" sz="1200" dirty="0" smtClean="0"/>
              <a:t>e r </a:t>
            </a:r>
            <a:r>
              <a:rPr lang="en-US" sz="1200" dirty="0" err="1" smtClean="0"/>
              <a:t>Gesdf</a:t>
            </a:r>
            <a:r>
              <a:rPr lang="en-US" sz="1200" dirty="0" smtClean="0"/>
              <a:t> </a:t>
            </a:r>
            <a:r>
              <a:rPr lang="en-US" sz="1200" dirty="0" err="1" smtClean="0"/>
              <a:t>dfd</a:t>
            </a:r>
            <a:r>
              <a:rPr lang="en-US" sz="1200" dirty="0" smtClean="0"/>
              <a:t> </a:t>
            </a:r>
            <a:r>
              <a:rPr lang="en-US" sz="1200" dirty="0" err="1" smtClean="0"/>
              <a:t>dfdf</a:t>
            </a: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26166" y="4011547"/>
            <a:ext cx="17192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Ingredients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Blabla</a:t>
            </a:r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626166" y="4842543"/>
            <a:ext cx="120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Cost: XXX SEK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8904" y="4100829"/>
            <a:ext cx="20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Total cost: XXX SEK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638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7500" y="-26955"/>
            <a:ext cx="3730256" cy="6858000"/>
            <a:chOff x="2857500" y="-16979"/>
            <a:chExt cx="3730256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pic>
            <p:nvPicPr>
              <p:cNvPr id="5" name="Picture 4" descr="samsung_galaxy_s5_by_gadguy_by_gadgetsguy-d7ion9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-16979"/>
                <a:ext cx="3730256" cy="68580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218998" y="714434"/>
                <a:ext cx="2972444" cy="53185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001697" y="1718451"/>
              <a:ext cx="143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smtClean="0"/>
                <a:t>starter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25571" y="5279649"/>
              <a:ext cx="130343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Inspect dish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28408" y="2771121"/>
            <a:ext cx="130343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Dish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001" y="2593010"/>
            <a:ext cx="7111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9475" y="3924898"/>
            <a:ext cx="162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dishes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4351" y="443520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Dish 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3517" y="4435208"/>
            <a:ext cx="760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Dish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7316" y="2601844"/>
            <a:ext cx="7104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5948" y="2132693"/>
            <a:ext cx="1035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Search field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1746" y="2132693"/>
            <a:ext cx="675323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116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57500" y="-16979"/>
            <a:ext cx="3730256" cy="6858000"/>
            <a:chOff x="2857500" y="-16979"/>
            <a:chExt cx="3730256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57500" y="-16979"/>
                <a:ext cx="3730256" cy="6858000"/>
                <a:chOff x="2857500" y="-16979"/>
                <a:chExt cx="3730256" cy="6858000"/>
              </a:xfrm>
            </p:grpSpPr>
            <p:pic>
              <p:nvPicPr>
                <p:cNvPr id="5" name="Picture 4" descr="samsung_galaxy_s5_by_gadguy_by_gadgetsguy-d7ion9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00" y="-16979"/>
                  <a:ext cx="3730256" cy="6858000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3218998" y="714434"/>
                  <a:ext cx="2972444" cy="53185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487051" y="2472170"/>
                <a:ext cx="101020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Ingredients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endParaRPr lang="en-US" sz="1400" u="sng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82943" y="5086866"/>
                <a:ext cx="1321921" cy="35394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B</a:t>
                </a:r>
                <a:r>
                  <a:rPr lang="en-US" sz="1700" dirty="0" smtClean="0"/>
                  <a:t>ack</a:t>
                </a:r>
                <a:endParaRPr lang="en-US" sz="17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487051" y="199916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Dish 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3988" y="5086866"/>
              <a:ext cx="1338076" cy="3539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Add to menu</a:t>
              </a:r>
              <a:endParaRPr lang="en-US" sz="17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49329" y="2472170"/>
              <a:ext cx="116134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Preparation</a:t>
              </a:r>
            </a:p>
            <a:p>
              <a:r>
                <a:rPr lang="en-US" sz="1200" dirty="0" err="1" smtClean="0"/>
                <a:t>Huehuehu</a:t>
              </a:r>
              <a:endParaRPr lang="en-US" sz="1200" dirty="0" smtClean="0"/>
            </a:p>
            <a:p>
              <a:r>
                <a:rPr lang="en-US" sz="1200" dirty="0" err="1" smtClean="0"/>
                <a:t>Huehuehuhuhu</a:t>
              </a:r>
              <a:endParaRPr lang="en-US" sz="1200" dirty="0" smtClean="0"/>
            </a:p>
            <a:p>
              <a:r>
                <a:rPr lang="en-US" sz="1200" dirty="0" err="1" smtClean="0"/>
                <a:t>Egdfsdfsdfsd</a:t>
              </a:r>
              <a:endParaRPr lang="en-US" sz="1200" dirty="0" smtClean="0"/>
            </a:p>
            <a:p>
              <a:r>
                <a:rPr lang="en-US" sz="1200" dirty="0" err="1" smtClean="0"/>
                <a:t>Edf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fdf</a:t>
              </a:r>
              <a:r>
                <a:rPr lang="en-US" sz="1200" dirty="0" smtClean="0"/>
                <a:t> ere r</a:t>
              </a:r>
            </a:p>
            <a:p>
              <a:r>
                <a:rPr lang="en-US" sz="1200" dirty="0" err="1" smtClean="0"/>
                <a:t>Gesdf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dfdf</a:t>
              </a:r>
              <a:endParaRPr lang="en-US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68873" y="4156967"/>
            <a:ext cx="131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Cost: XXX SEK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05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7500" y="-26955"/>
            <a:ext cx="3730256" cy="6858000"/>
            <a:chOff x="2857500" y="-16979"/>
            <a:chExt cx="3730256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pic>
            <p:nvPicPr>
              <p:cNvPr id="5" name="Picture 4" descr="samsung_galaxy_s5_by_gadguy_by_gadgetsguy-d7ion9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-16979"/>
                <a:ext cx="3730256" cy="68580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218998" y="714434"/>
                <a:ext cx="2972444" cy="53185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729545" y="1718451"/>
              <a:ext cx="1948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smtClean="0"/>
                <a:t>main course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25571" y="5279649"/>
              <a:ext cx="130343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Inspect dish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28408" y="2771121"/>
            <a:ext cx="130343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Dish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001" y="2593010"/>
            <a:ext cx="7111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7139" y="3924898"/>
            <a:ext cx="162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dishes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6164" y="443520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Dish 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7316" y="2601844"/>
            <a:ext cx="7104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5948" y="2132693"/>
            <a:ext cx="1035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Search field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1746" y="2132693"/>
            <a:ext cx="675323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75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57500" y="-16979"/>
            <a:ext cx="3730256" cy="6858000"/>
            <a:chOff x="2857500" y="-16979"/>
            <a:chExt cx="3730256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57500" y="-16979"/>
                <a:ext cx="3730256" cy="6858000"/>
                <a:chOff x="2857500" y="-16979"/>
                <a:chExt cx="3730256" cy="6858000"/>
              </a:xfrm>
            </p:grpSpPr>
            <p:pic>
              <p:nvPicPr>
                <p:cNvPr id="5" name="Picture 4" descr="samsung_galaxy_s5_by_gadguy_by_gadgetsguy-d7ion9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00" y="-16979"/>
                  <a:ext cx="3730256" cy="6858000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3218998" y="714434"/>
                  <a:ext cx="2972444" cy="53185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487051" y="2472170"/>
                <a:ext cx="101020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Ingredients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endParaRPr lang="en-US" sz="1400" u="sng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82943" y="5086866"/>
                <a:ext cx="1321921" cy="35394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B</a:t>
                </a:r>
                <a:r>
                  <a:rPr lang="en-US" sz="1700" dirty="0" smtClean="0"/>
                  <a:t>ack</a:t>
                </a:r>
                <a:endParaRPr lang="en-US" sz="17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487051" y="199916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Dish 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3988" y="5086866"/>
              <a:ext cx="1338076" cy="3539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Add to menu</a:t>
              </a:r>
              <a:endParaRPr lang="en-US" sz="17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49329" y="2472170"/>
              <a:ext cx="116134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Preparation</a:t>
              </a:r>
            </a:p>
            <a:p>
              <a:r>
                <a:rPr lang="en-US" sz="1200" dirty="0" err="1" smtClean="0"/>
                <a:t>Huehuehu</a:t>
              </a:r>
              <a:endParaRPr lang="en-US" sz="1200" dirty="0" smtClean="0"/>
            </a:p>
            <a:p>
              <a:r>
                <a:rPr lang="en-US" sz="1200" dirty="0" err="1" smtClean="0"/>
                <a:t>Huehuehuhuhu</a:t>
              </a:r>
              <a:endParaRPr lang="en-US" sz="1200" dirty="0" smtClean="0"/>
            </a:p>
            <a:p>
              <a:r>
                <a:rPr lang="en-US" sz="1200" dirty="0" err="1" smtClean="0"/>
                <a:t>Egdfsdfsdfsd</a:t>
              </a:r>
              <a:endParaRPr lang="en-US" sz="1200" dirty="0" smtClean="0"/>
            </a:p>
            <a:p>
              <a:r>
                <a:rPr lang="en-US" sz="1200" dirty="0" err="1" smtClean="0"/>
                <a:t>Edf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fdf</a:t>
              </a:r>
              <a:r>
                <a:rPr lang="en-US" sz="1200" dirty="0" smtClean="0"/>
                <a:t> ere r</a:t>
              </a:r>
            </a:p>
            <a:p>
              <a:r>
                <a:rPr lang="en-US" sz="1200" dirty="0" err="1" smtClean="0"/>
                <a:t>Gesdf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dfdf</a:t>
              </a:r>
              <a:endParaRPr lang="en-US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68873" y="4156967"/>
            <a:ext cx="131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Cost: XXX SEK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90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7500" y="-26955"/>
            <a:ext cx="3730256" cy="6858000"/>
            <a:chOff x="2857500" y="-16979"/>
            <a:chExt cx="3730256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pic>
            <p:nvPicPr>
              <p:cNvPr id="5" name="Picture 4" descr="samsung_galaxy_s5_by_gadguy_by_gadgetsguy-d7ion9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-16979"/>
                <a:ext cx="3730256" cy="68580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218998" y="714434"/>
                <a:ext cx="2972444" cy="53185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001697" y="1718451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desert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25571" y="5279649"/>
              <a:ext cx="130343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Inspect dish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28408" y="2771121"/>
            <a:ext cx="130343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Dish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001" y="2593010"/>
            <a:ext cx="7111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9475" y="3924898"/>
            <a:ext cx="162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dishes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4351" y="443520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Dish 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3517" y="4435208"/>
            <a:ext cx="760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Dish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7316" y="2601844"/>
            <a:ext cx="7104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8998" y="70309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5948" y="2132693"/>
            <a:ext cx="10357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Search field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1746" y="2132693"/>
            <a:ext cx="675323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409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57500" y="-16979"/>
            <a:ext cx="3730256" cy="6858000"/>
            <a:chOff x="2857500" y="-16979"/>
            <a:chExt cx="3730256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57500" y="-16979"/>
                <a:ext cx="3730256" cy="6858000"/>
                <a:chOff x="2857500" y="-16979"/>
                <a:chExt cx="3730256" cy="6858000"/>
              </a:xfrm>
            </p:grpSpPr>
            <p:pic>
              <p:nvPicPr>
                <p:cNvPr id="5" name="Picture 4" descr="samsung_galaxy_s5_by_gadguy_by_gadgetsguy-d7ion9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00" y="-16979"/>
                  <a:ext cx="3730256" cy="6858000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3218998" y="714434"/>
                  <a:ext cx="2972444" cy="53185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487051" y="2472170"/>
                <a:ext cx="101020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Ingredients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200" dirty="0" err="1" smtClean="0"/>
                  <a:t>Blabla</a:t>
                </a:r>
                <a:endParaRPr lang="en-US" sz="1200" dirty="0" smtClean="0"/>
              </a:p>
              <a:p>
                <a:endParaRPr lang="en-US" sz="1400" u="sng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82943" y="5086866"/>
                <a:ext cx="1321921" cy="35394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B</a:t>
                </a:r>
                <a:r>
                  <a:rPr lang="en-US" sz="1700" dirty="0" smtClean="0"/>
                  <a:t>ack</a:t>
                </a:r>
                <a:endParaRPr lang="en-US" sz="17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487051" y="1999164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Dish B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3988" y="5098206"/>
              <a:ext cx="1338076" cy="3539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Finish menu</a:t>
              </a:r>
              <a:endParaRPr lang="en-US" sz="17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49329" y="2472170"/>
              <a:ext cx="116134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Preparation</a:t>
              </a:r>
            </a:p>
            <a:p>
              <a:r>
                <a:rPr lang="en-US" sz="1200" dirty="0" err="1" smtClean="0"/>
                <a:t>Huehuehu</a:t>
              </a:r>
              <a:endParaRPr lang="en-US" sz="1200" dirty="0" smtClean="0"/>
            </a:p>
            <a:p>
              <a:r>
                <a:rPr lang="en-US" sz="1200" dirty="0" err="1" smtClean="0"/>
                <a:t>Huehuehuhuhu</a:t>
              </a:r>
              <a:endParaRPr lang="en-US" sz="1200" dirty="0" smtClean="0"/>
            </a:p>
            <a:p>
              <a:r>
                <a:rPr lang="en-US" sz="1200" dirty="0" err="1" smtClean="0"/>
                <a:t>Egdfsdfsdfsd</a:t>
              </a:r>
              <a:endParaRPr lang="en-US" sz="1200" dirty="0" smtClean="0"/>
            </a:p>
            <a:p>
              <a:r>
                <a:rPr lang="en-US" sz="1200" dirty="0" err="1" smtClean="0"/>
                <a:t>Edf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fdf</a:t>
              </a:r>
              <a:r>
                <a:rPr lang="en-US" sz="1200" dirty="0" smtClean="0"/>
                <a:t> ere r</a:t>
              </a:r>
            </a:p>
            <a:p>
              <a:r>
                <a:rPr lang="en-US" sz="1200" dirty="0" err="1" smtClean="0"/>
                <a:t>Gesdf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dfdf</a:t>
              </a:r>
              <a:endParaRPr lang="en-US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68873" y="4156967"/>
            <a:ext cx="131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Cost: XXX SEK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945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57500" y="-16979"/>
            <a:ext cx="3730256" cy="6858000"/>
            <a:chOff x="2857500" y="-16979"/>
            <a:chExt cx="3730256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2857500" y="-16979"/>
              <a:ext cx="3730256" cy="6858000"/>
              <a:chOff x="2857500" y="-16979"/>
              <a:chExt cx="3730256" cy="6858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57500" y="-16979"/>
                <a:ext cx="3730256" cy="6858000"/>
                <a:chOff x="2857500" y="-16979"/>
                <a:chExt cx="3730256" cy="6858000"/>
              </a:xfrm>
            </p:grpSpPr>
            <p:pic>
              <p:nvPicPr>
                <p:cNvPr id="5" name="Picture 4" descr="samsung_galaxy_s5_by_gadguy_by_gadgetsguy-d7ion9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00" y="-16979"/>
                  <a:ext cx="3730256" cy="6858000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3218998" y="714434"/>
                  <a:ext cx="2972444" cy="53185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487051" y="2472170"/>
                <a:ext cx="1846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u="sng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390552" y="1759264"/>
              <a:ext cx="692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Dish Y  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2505" y="5558261"/>
              <a:ext cx="1338076" cy="35394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Back</a:t>
              </a:r>
              <a:endParaRPr lang="en-US" sz="17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0552" y="1975723"/>
              <a:ext cx="26201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Preparation</a:t>
              </a:r>
            </a:p>
            <a:p>
              <a:r>
                <a:rPr lang="en-US" sz="1200" dirty="0" err="1" smtClean="0"/>
                <a:t>Huehuehu</a:t>
              </a:r>
              <a:r>
                <a:rPr lang="en-US" sz="1200" dirty="0"/>
                <a:t> </a:t>
              </a:r>
              <a:r>
                <a:rPr lang="en-US" sz="1200" dirty="0" err="1" smtClean="0"/>
                <a:t>Huehuehu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huhu</a:t>
              </a:r>
              <a:endParaRPr lang="en-US" sz="1200" dirty="0" smtClean="0"/>
            </a:p>
            <a:p>
              <a:r>
                <a:rPr lang="en-US" sz="1200" dirty="0" err="1" smtClean="0"/>
                <a:t>Egdfsdf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sdfsd</a:t>
              </a:r>
              <a:r>
                <a:rPr lang="en-US" sz="1200" dirty="0"/>
                <a:t> </a:t>
              </a:r>
              <a:r>
                <a:rPr lang="en-US" sz="1200" dirty="0" err="1" smtClean="0"/>
                <a:t>Edf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fdf</a:t>
              </a:r>
              <a:r>
                <a:rPr lang="en-US" sz="1200" dirty="0" smtClean="0"/>
                <a:t> ere r</a:t>
              </a:r>
              <a:r>
                <a:rPr lang="en-US" sz="1200" dirty="0"/>
                <a:t> </a:t>
              </a:r>
              <a:r>
                <a:rPr lang="en-US" sz="1200" dirty="0" err="1" smtClean="0"/>
                <a:t>Gesdf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dfdf</a:t>
              </a:r>
              <a:endParaRPr lang="en-US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0730" y="5060962"/>
            <a:ext cx="196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Total cost: XXX SEK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8987" y="2664891"/>
            <a:ext cx="68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XXX SEK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0552" y="3110260"/>
            <a:ext cx="26201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Preparation</a:t>
            </a:r>
          </a:p>
          <a:p>
            <a:r>
              <a:rPr lang="en-US" sz="1200" dirty="0" err="1" smtClean="0"/>
              <a:t>Huehuehu</a:t>
            </a:r>
            <a:r>
              <a:rPr lang="en-US" sz="1200" dirty="0"/>
              <a:t> </a:t>
            </a:r>
            <a:r>
              <a:rPr lang="en-US" sz="1200" dirty="0" err="1" smtClean="0"/>
              <a:t>Huehuehu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huhu</a:t>
            </a:r>
            <a:endParaRPr lang="en-US" sz="1200" dirty="0" smtClean="0"/>
          </a:p>
          <a:p>
            <a:r>
              <a:rPr lang="en-US" sz="1200" dirty="0" err="1" smtClean="0"/>
              <a:t>Egdfsdf</a:t>
            </a:r>
            <a:r>
              <a:rPr lang="en-US" sz="1200" dirty="0" smtClean="0"/>
              <a:t> </a:t>
            </a:r>
            <a:r>
              <a:rPr lang="en-US" sz="1200" dirty="0" err="1" smtClean="0"/>
              <a:t>sdfsd</a:t>
            </a:r>
            <a:r>
              <a:rPr lang="en-US" sz="1200" dirty="0"/>
              <a:t> </a:t>
            </a:r>
            <a:r>
              <a:rPr lang="en-US" sz="1200" dirty="0" err="1" smtClean="0"/>
              <a:t>Edf</a:t>
            </a:r>
            <a:r>
              <a:rPr lang="en-US" sz="1200" dirty="0" smtClean="0"/>
              <a:t> </a:t>
            </a:r>
            <a:r>
              <a:rPr lang="en-US" sz="1200" dirty="0" err="1" smtClean="0"/>
              <a:t>fdf</a:t>
            </a:r>
            <a:r>
              <a:rPr lang="en-US" sz="1200" dirty="0" smtClean="0"/>
              <a:t> ere r</a:t>
            </a:r>
            <a:r>
              <a:rPr lang="en-US" sz="1200" dirty="0"/>
              <a:t> </a:t>
            </a:r>
            <a:r>
              <a:rPr lang="en-US" sz="1200" dirty="0" err="1" smtClean="0"/>
              <a:t>Gesdf</a:t>
            </a:r>
            <a:r>
              <a:rPr lang="en-US" sz="1200" dirty="0" smtClean="0"/>
              <a:t> </a:t>
            </a:r>
            <a:r>
              <a:rPr lang="en-US" sz="1200" dirty="0" err="1" smtClean="0"/>
              <a:t>dfd</a:t>
            </a:r>
            <a:r>
              <a:rPr lang="en-US" sz="1200" dirty="0" smtClean="0"/>
              <a:t> </a:t>
            </a:r>
            <a:r>
              <a:rPr lang="en-US" sz="1200" dirty="0" err="1" smtClean="0"/>
              <a:t>dfdf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90552" y="2911113"/>
            <a:ext cx="696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2 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88987" y="3833534"/>
            <a:ext cx="68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XXX SEK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0552" y="4079756"/>
            <a:ext cx="696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Dish 2 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0552" y="4290843"/>
            <a:ext cx="2620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Preparation</a:t>
            </a:r>
          </a:p>
          <a:p>
            <a:r>
              <a:rPr lang="en-US" sz="1200" dirty="0" err="1" smtClean="0"/>
              <a:t>Huehuehu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Huehuehu</a:t>
            </a:r>
            <a:r>
              <a:rPr lang="en-US" sz="1200" dirty="0" smtClean="0"/>
              <a:t> </a:t>
            </a:r>
            <a:r>
              <a:rPr lang="en-US" sz="1200" dirty="0" err="1" smtClean="0"/>
              <a:t>huhu</a:t>
            </a:r>
            <a:endParaRPr lang="en-US" sz="1200" dirty="0" smtClean="0"/>
          </a:p>
          <a:p>
            <a:r>
              <a:rPr lang="en-US" sz="1200" dirty="0" err="1" smtClean="0"/>
              <a:t>Egdfsdf</a:t>
            </a:r>
            <a:r>
              <a:rPr lang="en-US" sz="1200" dirty="0" smtClean="0"/>
              <a:t> </a:t>
            </a:r>
            <a:r>
              <a:rPr lang="en-US" sz="1200" dirty="0" err="1" smtClean="0"/>
              <a:t>sdfsd</a:t>
            </a:r>
            <a:r>
              <a:rPr lang="en-US" sz="1200" dirty="0" smtClean="0"/>
              <a:t> </a:t>
            </a:r>
            <a:r>
              <a:rPr lang="en-US" sz="1200" dirty="0" err="1" smtClean="0"/>
              <a:t>Edf</a:t>
            </a:r>
            <a:r>
              <a:rPr lang="en-US" sz="1200" dirty="0" smtClean="0"/>
              <a:t> </a:t>
            </a:r>
            <a:r>
              <a:rPr lang="en-US" sz="1200" dirty="0" err="1" smtClean="0"/>
              <a:t>fdf</a:t>
            </a:r>
            <a:r>
              <a:rPr lang="en-US" sz="1200" dirty="0" smtClean="0"/>
              <a:t> ere r </a:t>
            </a:r>
            <a:r>
              <a:rPr lang="en-US" sz="1200" dirty="0" err="1" smtClean="0"/>
              <a:t>Gesdf</a:t>
            </a:r>
            <a:r>
              <a:rPr lang="en-US" sz="1200" dirty="0" smtClean="0"/>
              <a:t> </a:t>
            </a:r>
            <a:r>
              <a:rPr lang="en-US" sz="1200" dirty="0" err="1" smtClean="0"/>
              <a:t>dfd</a:t>
            </a:r>
            <a:r>
              <a:rPr lang="en-US" sz="1200" dirty="0" smtClean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8998" y="714434"/>
            <a:ext cx="296353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Dinner party planner!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956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at browser.p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11699"/>
          <a:stretch>
            <a:fillRect/>
          </a:stretch>
        </p:blipFill>
        <p:spPr>
          <a:xfrm>
            <a:off x="457200" y="785444"/>
            <a:ext cx="8421736" cy="5340720"/>
          </a:xfrm>
        </p:spPr>
      </p:pic>
      <p:sp>
        <p:nvSpPr>
          <p:cNvPr id="6" name="TextBox 5"/>
          <p:cNvSpPr txBox="1"/>
          <p:nvPr/>
        </p:nvSpPr>
        <p:spPr>
          <a:xfrm>
            <a:off x="1213741" y="1223998"/>
            <a:ext cx="6905439" cy="800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Dinner </a:t>
            </a:r>
            <a:r>
              <a:rPr lang="en-US" sz="3200" dirty="0" smtClean="0"/>
              <a:t>party planner</a:t>
            </a:r>
            <a:r>
              <a:rPr lang="en-US" sz="3200" dirty="0" smtClean="0"/>
              <a:t>!</a:t>
            </a:r>
          </a:p>
          <a:p>
            <a:pPr algn="ctr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213741" y="2031549"/>
            <a:ext cx="6905439" cy="39107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5909" y="4032172"/>
            <a:ext cx="132192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Get started!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9388" y="2999154"/>
            <a:ext cx="2118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Amount of people: </a:t>
            </a:r>
            <a:r>
              <a:rPr lang="en-US" u="sng" dirty="0" smtClean="0"/>
              <a:t>3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715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493</Words>
  <Application>Microsoft Macintosh PowerPoint</Application>
  <PresentationFormat>On-screen Show (4:3)</PresentationFormat>
  <Paragraphs>206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21</cp:revision>
  <dcterms:created xsi:type="dcterms:W3CDTF">2016-03-13T20:53:21Z</dcterms:created>
  <dcterms:modified xsi:type="dcterms:W3CDTF">2016-03-13T23:53:24Z</dcterms:modified>
</cp:coreProperties>
</file>