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5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2C30-ACD5-448B-8BBF-DD8C00A81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DSCI 415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DC75-8292-439A-B8E0-116D16CD2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Jenny Ackerman</a:t>
            </a:r>
          </a:p>
        </p:txBody>
      </p:sp>
    </p:spTree>
    <p:extLst>
      <p:ext uri="{BB962C8B-B14F-4D97-AF65-F5344CB8AC3E}">
        <p14:creationId xmlns:p14="http://schemas.microsoft.com/office/powerpoint/2010/main" val="206022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3043B-A485-4DAA-A414-25EF1DE6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min.freq</a:t>
            </a:r>
            <a:r>
              <a:rPr lang="en-US" dirty="0"/>
              <a:t>=100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BD0E4D4-6B14-44A0-8599-9A33E2C57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2870" y="643465"/>
            <a:ext cx="588326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8149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A85F6-1E0A-4082-93B9-86D6AB1A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56066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min.freq</a:t>
            </a:r>
            <a:r>
              <a:rPr lang="en-US" dirty="0"/>
              <a:t> =300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9F4F2F4-FB2C-41C1-BE2D-31E050441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582" y="1251276"/>
            <a:ext cx="3821512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83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F6191-4B95-49E4-835F-12B24C727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" r="-1" b="-1"/>
          <a:stretch/>
        </p:blipFill>
        <p:spPr>
          <a:xfrm>
            <a:off x="5985393" y="-1"/>
            <a:ext cx="6206607" cy="4125251"/>
          </a:xfrm>
          <a:prstGeom prst="rect">
            <a:avLst/>
          </a:prstGeom>
        </p:spPr>
      </p:pic>
      <p:sp useBgFill="1">
        <p:nvSpPr>
          <p:cNvPr id="13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AE319-77BF-4A6F-B3D3-0713035F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Clustering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2841-672B-471E-BC59-8F3DB9A7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Jaccard’s</a:t>
            </a:r>
            <a:r>
              <a:rPr lang="en-US" dirty="0"/>
              <a:t> Method with ward’s linkage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9A3F9-B380-4FD4-86E2-CAA14B3F0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79" r="-2" b="-2"/>
          <a:stretch/>
        </p:blipFill>
        <p:spPr>
          <a:xfrm>
            <a:off x="6485467" y="4213075"/>
            <a:ext cx="5706532" cy="2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8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8ABD-8267-43A1-B824-7B24E4BB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E588-D8F4-4CCC-A35E-41639318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B3F74-0DB1-4CE9-AD10-E5721E96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547"/>
            <a:ext cx="12192000" cy="48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3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F0FD-4598-40B9-A29C-AE4D0CEE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with Tweets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0173F-296C-4BFD-8633-2E163C9A8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122" y="1729058"/>
            <a:ext cx="9404673" cy="49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1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7CD2E-ACD7-4099-B979-9447DCC1D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28" y="643467"/>
            <a:ext cx="81329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8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2E0F-81DB-40AE-A89C-66EFF4AD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1ACA-B70E-479C-BC64-293AD144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E0077-FB47-4A9F-B460-97EF1B68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694BA-086B-4E60-BA2C-07A5BCA2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Kaggle – MAGIC gamma telescope data</a:t>
            </a:r>
          </a:p>
          <a:p>
            <a:pPr lvl="1"/>
            <a:r>
              <a:rPr lang="en-US" dirty="0"/>
              <a:t>numeric data</a:t>
            </a:r>
          </a:p>
          <a:p>
            <a:pPr lvl="1"/>
            <a:endParaRPr lang="en-US" dirty="0"/>
          </a:p>
          <a:p>
            <a:pPr marL="457200" lvl="1" indent="0"/>
            <a:endParaRPr lang="en-US"/>
          </a:p>
          <a:p>
            <a:r>
              <a:rPr lang="en-US" sz="1600"/>
              <a:t>Twitter datasets</a:t>
            </a:r>
          </a:p>
          <a:p>
            <a:pPr lvl="1"/>
            <a:r>
              <a:rPr lang="en-US" dirty="0"/>
              <a:t>#</a:t>
            </a:r>
            <a:r>
              <a:rPr lang="en-US"/>
              <a:t>LaughingstockofTheWorld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/>
              <a:t>TrumpisaLaughingStock</a:t>
            </a:r>
            <a:endParaRPr lang="en-US" dirty="0"/>
          </a:p>
          <a:p>
            <a:pPr lvl="1"/>
            <a:endParaRPr lang="en-US" dirty="0"/>
          </a:p>
          <a:p>
            <a:endParaRPr lang="en-US" sz="160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11D19A-6DAE-4D1E-8DA0-351B1873FB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1851" y="2952926"/>
            <a:ext cx="6277349" cy="263648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1373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EB7E5-9092-4FD0-AEE6-D08CD82D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Gamma Telescope data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059A0-542C-4B47-A811-EDCB5629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Telescope data measuring both:</a:t>
            </a:r>
          </a:p>
          <a:p>
            <a:pPr lvl="1"/>
            <a:r>
              <a:rPr lang="en-US" dirty="0"/>
              <a:t>primary gamma wavelengths</a:t>
            </a:r>
          </a:p>
          <a:p>
            <a:pPr lvl="1"/>
            <a:r>
              <a:rPr lang="en-US" dirty="0"/>
              <a:t>background gamma wavelengths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 numeric data and a class column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4CEA2-95B8-49F3-AF57-03458EA8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91" y="2580244"/>
            <a:ext cx="532521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D77-F7F8-49A6-BF21-739A7A48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PCA on MAGIC data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C10D-3E04-47DC-9A16-559AB9F6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Used a Scree plot to determine that I should use 4 components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D739B-0790-409F-96FE-FBB255AD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20" y="1251276"/>
            <a:ext cx="5445436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9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CC0AFF4-DE24-4460-B365-201169FBF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70A3E5-A8DE-4902-A3AC-BB854365F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50F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133D7-B3A3-40B9-8BD1-B30CE5AC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1" y="1226729"/>
            <a:ext cx="4837359" cy="44045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7A8190E-767D-4E61-943F-83A65FE5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50F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C6E14-BCD2-4E46-A5D2-3E2055EAD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5895" y="1484781"/>
            <a:ext cx="4837359" cy="38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8AC7FD-51A8-4D46-9190-49678F7D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4 PC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2B41B-6AAF-4CC8-998F-2FBABCB2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97" y="640080"/>
            <a:ext cx="478768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836C3-6325-472A-B78F-843D3767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287" y="640080"/>
            <a:ext cx="4868561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2433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2096C7FB-866C-405C-9AA8-3245F23E3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833" y="643467"/>
            <a:ext cx="59743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C0C-FAB3-44EF-9B2A-F02B6A5D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E2B3-6FEA-4FEE-BEC8-A20E8067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Combined both datasets into one</a:t>
            </a:r>
          </a:p>
          <a:p>
            <a:endParaRPr lang="en-US" sz="1600"/>
          </a:p>
          <a:p>
            <a:r>
              <a:rPr lang="en-US" sz="1600"/>
              <a:t>Cleaned the text as best</a:t>
            </a:r>
          </a:p>
          <a:p>
            <a:endParaRPr lang="en-US" sz="1600"/>
          </a:p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3989B-E17E-43FC-85AD-7452CFBF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87" y="2413000"/>
            <a:ext cx="323227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7506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AD07F-2A94-4C0B-8F77-26886FC8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Word Clouds </a:t>
            </a: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321B1-1390-456B-9948-7CE8AC97E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621" y="1251276"/>
            <a:ext cx="4369434" cy="432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39246-11DF-49BC-B93B-AD81471F8FBF}"/>
              </a:ext>
            </a:extLst>
          </p:cNvPr>
          <p:cNvSpPr txBox="1"/>
          <p:nvPr/>
        </p:nvSpPr>
        <p:spPr>
          <a:xfrm>
            <a:off x="513184" y="5449078"/>
            <a:ext cx="33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min.freq</a:t>
            </a:r>
            <a:r>
              <a:rPr lang="en-US" dirty="0">
                <a:solidFill>
                  <a:schemeClr val="bg1"/>
                </a:solidFill>
              </a:rPr>
              <a:t>=50</a:t>
            </a:r>
          </a:p>
        </p:txBody>
      </p:sp>
    </p:spTree>
    <p:extLst>
      <p:ext uri="{BB962C8B-B14F-4D97-AF65-F5344CB8AC3E}">
        <p14:creationId xmlns:p14="http://schemas.microsoft.com/office/powerpoint/2010/main" val="3189585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6E51200D864478E07966DED5DCEDD" ma:contentTypeVersion="14" ma:contentTypeDescription="Create a new document." ma:contentTypeScope="" ma:versionID="6b219e1500a45cdf4ac0f83a1b65c75c">
  <xsd:schema xmlns:xsd="http://www.w3.org/2001/XMLSchema" xmlns:xs="http://www.w3.org/2001/XMLSchema" xmlns:p="http://schemas.microsoft.com/office/2006/metadata/properties" xmlns:ns3="0e5c8654-c470-41ab-8181-ffc61620d570" xmlns:ns4="f02ba748-faeb-47bc-8c82-1c0f8806a7db" targetNamespace="http://schemas.microsoft.com/office/2006/metadata/properties" ma:root="true" ma:fieldsID="064f2ebd5fd7f01022a0a444bf88a21d" ns3:_="" ns4:_="">
    <xsd:import namespace="0e5c8654-c470-41ab-8181-ffc61620d570"/>
    <xsd:import namespace="f02ba748-faeb-47bc-8c82-1c0f8806a7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c8654-c470-41ab-8181-ffc61620d5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2ba748-faeb-47bc-8c82-1c0f8806a7d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202E61-D4B1-4E8E-A9FE-16897510624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f02ba748-faeb-47bc-8c82-1c0f8806a7d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5c8654-c470-41ab-8181-ffc61620d57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4CA526-E3BE-42EF-ABC7-425F88DADC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141D0-9585-4AA0-A5D7-AA2C28BC04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c8654-c470-41ab-8181-ffc61620d570"/>
    <ds:schemaRef ds:uri="f02ba748-faeb-47bc-8c82-1c0f8806a7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262</TotalTime>
  <Words>105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DSCI 415 Final Project</vt:lpstr>
      <vt:lpstr>Datasets</vt:lpstr>
      <vt:lpstr>MAGIC Gamma Telescope data </vt:lpstr>
      <vt:lpstr>PCA on MAGIC data</vt:lpstr>
      <vt:lpstr>PowerPoint Presentation</vt:lpstr>
      <vt:lpstr>First 4 PC graph</vt:lpstr>
      <vt:lpstr>PowerPoint Presentation</vt:lpstr>
      <vt:lpstr>Twitter Data</vt:lpstr>
      <vt:lpstr>Word Clouds </vt:lpstr>
      <vt:lpstr>min.freq=100</vt:lpstr>
      <vt:lpstr>min.freq =300</vt:lpstr>
      <vt:lpstr>Clustering Tweets</vt:lpstr>
      <vt:lpstr>PowerPoint Presentation</vt:lpstr>
      <vt:lpstr>Association Rules with Tweets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 415 Final Project</dc:title>
  <dc:creator>Ackerman, Jennifer M</dc:creator>
  <cp:lastModifiedBy>Ackerman, Jennifer M</cp:lastModifiedBy>
  <cp:revision>7</cp:revision>
  <dcterms:created xsi:type="dcterms:W3CDTF">2019-12-12T17:26:50Z</dcterms:created>
  <dcterms:modified xsi:type="dcterms:W3CDTF">2021-02-15T17:23:22Z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0x010100E0C6E51200D864478E07966DED5DCEDD</vt:lpwstr>
  </property>
</Properties>
</file>