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0"/>
  </p:notesMasterIdLst>
  <p:sldIdLst>
    <p:sldId id="1864" r:id="rId5"/>
    <p:sldId id="1846" r:id="rId6"/>
    <p:sldId id="1845" r:id="rId7"/>
    <p:sldId id="1869" r:id="rId8"/>
    <p:sldId id="1863" r:id="rId9"/>
    <p:sldId id="1848" r:id="rId10"/>
    <p:sldId id="1849" r:id="rId11"/>
    <p:sldId id="1866" r:id="rId12"/>
    <p:sldId id="1867" r:id="rId13"/>
    <p:sldId id="1868" r:id="rId14"/>
    <p:sldId id="1870" r:id="rId15"/>
    <p:sldId id="1858" r:id="rId16"/>
    <p:sldId id="1860" r:id="rId17"/>
    <p:sldId id="1859" r:id="rId18"/>
    <p:sldId id="1865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734"/>
    <a:srgbClr val="01C2D1"/>
    <a:srgbClr val="FF2625"/>
    <a:srgbClr val="F69000"/>
    <a:srgbClr val="FE4387"/>
    <a:srgbClr val="007788"/>
    <a:srgbClr val="297C2A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F93988-0D56-4C7F-897E-C49B419E6AD0}" v="22" dt="2021-04-27T06:06:48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3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863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kerman-Avila, Christopher" userId="901c4363-d40d-44c4-98da-3bb5f928af13" providerId="ADAL" clId="{B5F93988-0D56-4C7F-897E-C49B419E6AD0}"/>
    <pc:docChg chg="undo custSel addSld delSld modSld sldOrd">
      <pc:chgData name="Ackerman-Avila, Christopher" userId="901c4363-d40d-44c4-98da-3bb5f928af13" providerId="ADAL" clId="{B5F93988-0D56-4C7F-897E-C49B419E6AD0}" dt="2021-04-27T06:07:36.085" v="2876" actId="404"/>
      <pc:docMkLst>
        <pc:docMk/>
      </pc:docMkLst>
      <pc:sldChg chg="modSp mod">
        <pc:chgData name="Ackerman-Avila, Christopher" userId="901c4363-d40d-44c4-98da-3bb5f928af13" providerId="ADAL" clId="{B5F93988-0D56-4C7F-897E-C49B419E6AD0}" dt="2021-04-27T06:01:34.792" v="2810" actId="20577"/>
        <pc:sldMkLst>
          <pc:docMk/>
          <pc:sldMk cId="803542810" sldId="1845"/>
        </pc:sldMkLst>
        <pc:spChg chg="mod">
          <ac:chgData name="Ackerman-Avila, Christopher" userId="901c4363-d40d-44c4-98da-3bb5f928af13" providerId="ADAL" clId="{B5F93988-0D56-4C7F-897E-C49B419E6AD0}" dt="2021-04-27T02:49:53.566" v="2638" actId="1076"/>
          <ac:spMkLst>
            <pc:docMk/>
            <pc:sldMk cId="803542810" sldId="1845"/>
            <ac:spMk id="4" creationId="{FD9E38B3-4686-8247-9625-49018D29F408}"/>
          </ac:spMkLst>
        </pc:spChg>
        <pc:spChg chg="mod">
          <ac:chgData name="Ackerman-Avila, Christopher" userId="901c4363-d40d-44c4-98da-3bb5f928af13" providerId="ADAL" clId="{B5F93988-0D56-4C7F-897E-C49B419E6AD0}" dt="2021-04-27T06:01:34.792" v="2810" actId="20577"/>
          <ac:spMkLst>
            <pc:docMk/>
            <pc:sldMk cId="803542810" sldId="1845"/>
            <ac:spMk id="6" creationId="{7DCBA01B-ECA4-4938-872A-B38BEB13AC06}"/>
          </ac:spMkLst>
        </pc:spChg>
      </pc:sldChg>
      <pc:sldChg chg="modSp mod">
        <pc:chgData name="Ackerman-Avila, Christopher" userId="901c4363-d40d-44c4-98da-3bb5f928af13" providerId="ADAL" clId="{B5F93988-0D56-4C7F-897E-C49B419E6AD0}" dt="2021-04-23T21:48:11.796" v="2637" actId="20577"/>
        <pc:sldMkLst>
          <pc:docMk/>
          <pc:sldMk cId="461669259" sldId="1846"/>
        </pc:sldMkLst>
        <pc:spChg chg="mod">
          <ac:chgData name="Ackerman-Avila, Christopher" userId="901c4363-d40d-44c4-98da-3bb5f928af13" providerId="ADAL" clId="{B5F93988-0D56-4C7F-897E-C49B419E6AD0}" dt="2021-04-23T21:48:11.796" v="2637" actId="20577"/>
          <ac:spMkLst>
            <pc:docMk/>
            <pc:sldMk cId="461669259" sldId="1846"/>
            <ac:spMk id="2" creationId="{3F36812B-2065-4A2B-B59B-8957022687BC}"/>
          </ac:spMkLst>
        </pc:spChg>
      </pc:sldChg>
      <pc:sldChg chg="modSp mod">
        <pc:chgData name="Ackerman-Avila, Christopher" userId="901c4363-d40d-44c4-98da-3bb5f928af13" providerId="ADAL" clId="{B5F93988-0D56-4C7F-897E-C49B419E6AD0}" dt="2021-04-23T16:11:47.475" v="1747" actId="20577"/>
        <pc:sldMkLst>
          <pc:docMk/>
          <pc:sldMk cId="2957678139" sldId="1848"/>
        </pc:sldMkLst>
        <pc:spChg chg="mod">
          <ac:chgData name="Ackerman-Avila, Christopher" userId="901c4363-d40d-44c4-98da-3bb5f928af13" providerId="ADAL" clId="{B5F93988-0D56-4C7F-897E-C49B419E6AD0}" dt="2021-04-22T03:08:52.463" v="469" actId="20577"/>
          <ac:spMkLst>
            <pc:docMk/>
            <pc:sldMk cId="2957678139" sldId="1848"/>
            <ac:spMk id="4" creationId="{048FBE6B-DC67-4E64-80F4-CADE978D2FE3}"/>
          </ac:spMkLst>
        </pc:spChg>
        <pc:spChg chg="mod">
          <ac:chgData name="Ackerman-Avila, Christopher" userId="901c4363-d40d-44c4-98da-3bb5f928af13" providerId="ADAL" clId="{B5F93988-0D56-4C7F-897E-C49B419E6AD0}" dt="2021-04-22T03:22:29.269" v="1300" actId="20577"/>
          <ac:spMkLst>
            <pc:docMk/>
            <pc:sldMk cId="2957678139" sldId="1848"/>
            <ac:spMk id="10" creationId="{3E90A16C-1235-4DE1-9AE7-2F7599C83F90}"/>
          </ac:spMkLst>
        </pc:spChg>
        <pc:graphicFrameChg chg="mod modGraphic">
          <ac:chgData name="Ackerman-Avila, Christopher" userId="901c4363-d40d-44c4-98da-3bb5f928af13" providerId="ADAL" clId="{B5F93988-0D56-4C7F-897E-C49B419E6AD0}" dt="2021-04-23T16:11:47.475" v="1747" actId="20577"/>
          <ac:graphicFrameMkLst>
            <pc:docMk/>
            <pc:sldMk cId="2957678139" sldId="1848"/>
            <ac:graphicFrameMk id="7" creationId="{AD3D3348-39B0-440D-88BE-1A8FA9891931}"/>
          </ac:graphicFrameMkLst>
        </pc:graphicFrameChg>
      </pc:sldChg>
      <pc:sldChg chg="modSp mod">
        <pc:chgData name="Ackerman-Avila, Christopher" userId="901c4363-d40d-44c4-98da-3bb5f928af13" providerId="ADAL" clId="{B5F93988-0D56-4C7F-897E-C49B419E6AD0}" dt="2021-04-23T21:23:47.050" v="2300" actId="20577"/>
        <pc:sldMkLst>
          <pc:docMk/>
          <pc:sldMk cId="394783395" sldId="1849"/>
        </pc:sldMkLst>
        <pc:spChg chg="mod">
          <ac:chgData name="Ackerman-Avila, Christopher" userId="901c4363-d40d-44c4-98da-3bb5f928af13" providerId="ADAL" clId="{B5F93988-0D56-4C7F-897E-C49B419E6AD0}" dt="2021-04-23T21:23:47.050" v="2300" actId="20577"/>
          <ac:spMkLst>
            <pc:docMk/>
            <pc:sldMk cId="394783395" sldId="1849"/>
            <ac:spMk id="3" creationId="{EF99585A-5E1F-40FA-8E64-BB4F04611657}"/>
          </ac:spMkLst>
        </pc:spChg>
        <pc:spChg chg="mod">
          <ac:chgData name="Ackerman-Avila, Christopher" userId="901c4363-d40d-44c4-98da-3bb5f928af13" providerId="ADAL" clId="{B5F93988-0D56-4C7F-897E-C49B419E6AD0}" dt="2021-04-22T03:10:03.100" v="513" actId="20577"/>
          <ac:spMkLst>
            <pc:docMk/>
            <pc:sldMk cId="394783395" sldId="1849"/>
            <ac:spMk id="5" creationId="{D1262CD5-AD01-42E3-9173-97C12BB0D9B8}"/>
          </ac:spMkLst>
        </pc:spChg>
      </pc:sldChg>
      <pc:sldChg chg="del">
        <pc:chgData name="Ackerman-Avila, Christopher" userId="901c4363-d40d-44c4-98da-3bb5f928af13" providerId="ADAL" clId="{B5F93988-0D56-4C7F-897E-C49B419E6AD0}" dt="2021-04-22T03:09:36.882" v="470" actId="2696"/>
        <pc:sldMkLst>
          <pc:docMk/>
          <pc:sldMk cId="0" sldId="1851"/>
        </pc:sldMkLst>
      </pc:sldChg>
      <pc:sldChg chg="addSp delSp modSp del mod modClrScheme chgLayout">
        <pc:chgData name="Ackerman-Avila, Christopher" userId="901c4363-d40d-44c4-98da-3bb5f928af13" providerId="ADAL" clId="{B5F93988-0D56-4C7F-897E-C49B419E6AD0}" dt="2021-04-22T03:12:48.301" v="542" actId="2696"/>
        <pc:sldMkLst>
          <pc:docMk/>
          <pc:sldMk cId="0" sldId="1852"/>
        </pc:sldMkLst>
        <pc:spChg chg="mod ord">
          <ac:chgData name="Ackerman-Avila, Christopher" userId="901c4363-d40d-44c4-98da-3bb5f928af13" providerId="ADAL" clId="{B5F93988-0D56-4C7F-897E-C49B419E6AD0}" dt="2021-04-22T03:12:28.455" v="539" actId="700"/>
          <ac:spMkLst>
            <pc:docMk/>
            <pc:sldMk cId="0" sldId="1852"/>
            <ac:spMk id="3" creationId="{158B51BF-780C-45D4-A1D0-32D55EA0F2B4}"/>
          </ac:spMkLst>
        </pc:spChg>
        <pc:spChg chg="del">
          <ac:chgData name="Ackerman-Avila, Christopher" userId="901c4363-d40d-44c4-98da-3bb5f928af13" providerId="ADAL" clId="{B5F93988-0D56-4C7F-897E-C49B419E6AD0}" dt="2021-04-22T03:10:37.964" v="514" actId="700"/>
          <ac:spMkLst>
            <pc:docMk/>
            <pc:sldMk cId="0" sldId="1852"/>
            <ac:spMk id="4" creationId="{93D5B08B-062C-44B9-B26B-59FC596B377F}"/>
          </ac:spMkLst>
        </pc:spChg>
        <pc:spChg chg="del">
          <ac:chgData name="Ackerman-Avila, Christopher" userId="901c4363-d40d-44c4-98da-3bb5f928af13" providerId="ADAL" clId="{B5F93988-0D56-4C7F-897E-C49B419E6AD0}" dt="2021-04-22T03:10:37.964" v="514" actId="700"/>
          <ac:spMkLst>
            <pc:docMk/>
            <pc:sldMk cId="0" sldId="1852"/>
            <ac:spMk id="5" creationId="{26E58EC9-97A8-4831-B77A-6206FB7F4B53}"/>
          </ac:spMkLst>
        </pc:spChg>
        <pc:spChg chg="add del mod">
          <ac:chgData name="Ackerman-Avila, Christopher" userId="901c4363-d40d-44c4-98da-3bb5f928af13" providerId="ADAL" clId="{B5F93988-0D56-4C7F-897E-C49B419E6AD0}" dt="2021-04-22T03:12:40.137" v="541" actId="478"/>
          <ac:spMkLst>
            <pc:docMk/>
            <pc:sldMk cId="0" sldId="1852"/>
            <ac:spMk id="6" creationId="{23901D38-CC7B-4323-B6B5-4F2C41660BF7}"/>
          </ac:spMkLst>
        </pc:spChg>
        <pc:spChg chg="del mod ord">
          <ac:chgData name="Ackerman-Avila, Christopher" userId="901c4363-d40d-44c4-98da-3bb5f928af13" providerId="ADAL" clId="{B5F93988-0D56-4C7F-897E-C49B419E6AD0}" dt="2021-04-22T03:12:37.561" v="540" actId="478"/>
          <ac:spMkLst>
            <pc:docMk/>
            <pc:sldMk cId="0" sldId="1852"/>
            <ac:spMk id="9219" creationId="{A17D04F1-4318-4DD6-B27E-D66AE4D426B2}"/>
          </ac:spMkLst>
        </pc:spChg>
      </pc:sldChg>
      <pc:sldChg chg="modSp mod">
        <pc:chgData name="Ackerman-Avila, Christopher" userId="901c4363-d40d-44c4-98da-3bb5f928af13" providerId="ADAL" clId="{B5F93988-0D56-4C7F-897E-C49B419E6AD0}" dt="2021-04-27T04:25:00.142" v="2799" actId="20577"/>
        <pc:sldMkLst>
          <pc:docMk/>
          <pc:sldMk cId="4244761525" sldId="1858"/>
        </pc:sldMkLst>
        <pc:spChg chg="mod">
          <ac:chgData name="Ackerman-Avila, Christopher" userId="901c4363-d40d-44c4-98da-3bb5f928af13" providerId="ADAL" clId="{B5F93988-0D56-4C7F-897E-C49B419E6AD0}" dt="2021-04-27T04:25:00.142" v="2799" actId="20577"/>
          <ac:spMkLst>
            <pc:docMk/>
            <pc:sldMk cId="4244761525" sldId="1858"/>
            <ac:spMk id="3" creationId="{17155E1D-F4AD-41A7-B948-E2D246CCFE8A}"/>
          </ac:spMkLst>
        </pc:spChg>
        <pc:spChg chg="mod">
          <ac:chgData name="Ackerman-Avila, Christopher" userId="901c4363-d40d-44c4-98da-3bb5f928af13" providerId="ADAL" clId="{B5F93988-0D56-4C7F-897E-C49B419E6AD0}" dt="2021-04-22T03:14:55.446" v="693" actId="20577"/>
          <ac:spMkLst>
            <pc:docMk/>
            <pc:sldMk cId="4244761525" sldId="1858"/>
            <ac:spMk id="4" creationId="{FD9E38B3-4686-8247-9625-49018D29F408}"/>
          </ac:spMkLst>
        </pc:spChg>
      </pc:sldChg>
      <pc:sldChg chg="addSp delSp modSp mod">
        <pc:chgData name="Ackerman-Avila, Christopher" userId="901c4363-d40d-44c4-98da-3bb5f928af13" providerId="ADAL" clId="{B5F93988-0D56-4C7F-897E-C49B419E6AD0}" dt="2021-04-22T03:19:33.182" v="985" actId="403"/>
        <pc:sldMkLst>
          <pc:docMk/>
          <pc:sldMk cId="576716121" sldId="1859"/>
        </pc:sldMkLst>
        <pc:spChg chg="add del mod">
          <ac:chgData name="Ackerman-Avila, Christopher" userId="901c4363-d40d-44c4-98da-3bb5f928af13" providerId="ADAL" clId="{B5F93988-0D56-4C7F-897E-C49B419E6AD0}" dt="2021-04-22T03:11:12.263" v="517" actId="478"/>
          <ac:spMkLst>
            <pc:docMk/>
            <pc:sldMk cId="576716121" sldId="1859"/>
            <ac:spMk id="3" creationId="{10BF8017-D976-4B98-BC3A-257CB89BC8EE}"/>
          </ac:spMkLst>
        </pc:spChg>
        <pc:spChg chg="mod">
          <ac:chgData name="Ackerman-Avila, Christopher" userId="901c4363-d40d-44c4-98da-3bb5f928af13" providerId="ADAL" clId="{B5F93988-0D56-4C7F-897E-C49B419E6AD0}" dt="2021-04-22T03:19:33.182" v="985" actId="403"/>
          <ac:spMkLst>
            <pc:docMk/>
            <pc:sldMk cId="576716121" sldId="1859"/>
            <ac:spMk id="4" creationId="{068DF32A-D165-40DA-AAE8-A6E9579E2F79}"/>
          </ac:spMkLst>
        </pc:spChg>
        <pc:spChg chg="del">
          <ac:chgData name="Ackerman-Avila, Christopher" userId="901c4363-d40d-44c4-98da-3bb5f928af13" providerId="ADAL" clId="{B5F93988-0D56-4C7F-897E-C49B419E6AD0}" dt="2021-04-22T03:11:10.759" v="516" actId="478"/>
          <ac:spMkLst>
            <pc:docMk/>
            <pc:sldMk cId="576716121" sldId="1859"/>
            <ac:spMk id="7" creationId="{C3BC92DE-1779-4A44-AED9-0261C2497DD9}"/>
          </ac:spMkLst>
        </pc:spChg>
      </pc:sldChg>
      <pc:sldChg chg="modSp mod ord">
        <pc:chgData name="Ackerman-Avila, Christopher" userId="901c4363-d40d-44c4-98da-3bb5f928af13" providerId="ADAL" clId="{B5F93988-0D56-4C7F-897E-C49B419E6AD0}" dt="2021-04-22T03:26:29.561" v="1488"/>
        <pc:sldMkLst>
          <pc:docMk/>
          <pc:sldMk cId="3992488130" sldId="1860"/>
        </pc:sldMkLst>
        <pc:spChg chg="mod">
          <ac:chgData name="Ackerman-Avila, Christopher" userId="901c4363-d40d-44c4-98da-3bb5f928af13" providerId="ADAL" clId="{B5F93988-0D56-4C7F-897E-C49B419E6AD0}" dt="2021-04-22T03:26:22.671" v="1486" actId="20577"/>
          <ac:spMkLst>
            <pc:docMk/>
            <pc:sldMk cId="3992488130" sldId="1860"/>
            <ac:spMk id="3" creationId="{D3316BC9-7937-4417-B232-1B37F4796011}"/>
          </ac:spMkLst>
        </pc:spChg>
      </pc:sldChg>
      <pc:sldChg chg="del">
        <pc:chgData name="Ackerman-Avila, Christopher" userId="901c4363-d40d-44c4-98da-3bb5f928af13" providerId="ADAL" clId="{B5F93988-0D56-4C7F-897E-C49B419E6AD0}" dt="2021-04-22T03:11:00.047" v="515" actId="2696"/>
        <pc:sldMkLst>
          <pc:docMk/>
          <pc:sldMk cId="846236848" sldId="1862"/>
        </pc:sldMkLst>
      </pc:sldChg>
      <pc:sldChg chg="addSp delSp modSp mod modClrScheme chgLayout">
        <pc:chgData name="Ackerman-Avila, Christopher" userId="901c4363-d40d-44c4-98da-3bb5f928af13" providerId="ADAL" clId="{B5F93988-0D56-4C7F-897E-C49B419E6AD0}" dt="2021-04-23T16:30:21.307" v="2235" actId="1076"/>
        <pc:sldMkLst>
          <pc:docMk/>
          <pc:sldMk cId="394499453" sldId="1863"/>
        </pc:sldMkLst>
        <pc:spChg chg="mod ord">
          <ac:chgData name="Ackerman-Avila, Christopher" userId="901c4363-d40d-44c4-98da-3bb5f928af13" providerId="ADAL" clId="{B5F93988-0D56-4C7F-897E-C49B419E6AD0}" dt="2021-04-23T15:56:23.709" v="1595" actId="1035"/>
          <ac:spMkLst>
            <pc:docMk/>
            <pc:sldMk cId="394499453" sldId="1863"/>
            <ac:spMk id="3" creationId="{F84004F6-2668-4FC1-838D-4ECB627E3359}"/>
          </ac:spMkLst>
        </pc:spChg>
        <pc:spChg chg="del">
          <ac:chgData name="Ackerman-Avila, Christopher" userId="901c4363-d40d-44c4-98da-3bb5f928af13" providerId="ADAL" clId="{B5F93988-0D56-4C7F-897E-C49B419E6AD0}" dt="2021-04-23T15:51:41.665" v="1568" actId="478"/>
          <ac:spMkLst>
            <pc:docMk/>
            <pc:sldMk cId="394499453" sldId="1863"/>
            <ac:spMk id="4" creationId="{7B21FAA4-F076-4E56-9A2A-1E78742EA482}"/>
          </ac:spMkLst>
        </pc:spChg>
        <pc:spChg chg="add del mod">
          <ac:chgData name="Ackerman-Avila, Christopher" userId="901c4363-d40d-44c4-98da-3bb5f928af13" providerId="ADAL" clId="{B5F93988-0D56-4C7F-897E-C49B419E6AD0}" dt="2021-04-23T15:51:42.655" v="1569" actId="478"/>
          <ac:spMkLst>
            <pc:docMk/>
            <pc:sldMk cId="394499453" sldId="1863"/>
            <ac:spMk id="5" creationId="{55A4C898-E335-43D1-8273-FE4ECA56ABA5}"/>
          </ac:spMkLst>
        </pc:spChg>
        <pc:spChg chg="add del mod ord">
          <ac:chgData name="Ackerman-Avila, Christopher" userId="901c4363-d40d-44c4-98da-3bb5f928af13" providerId="ADAL" clId="{B5F93988-0D56-4C7F-897E-C49B419E6AD0}" dt="2021-04-23T15:54:27.675" v="1576" actId="478"/>
          <ac:spMkLst>
            <pc:docMk/>
            <pc:sldMk cId="394499453" sldId="1863"/>
            <ac:spMk id="8" creationId="{263E2493-4F7F-48C6-ADA1-3F58415ADBD4}"/>
          </ac:spMkLst>
        </pc:spChg>
        <pc:spChg chg="add del mod ord">
          <ac:chgData name="Ackerman-Avila, Christopher" userId="901c4363-d40d-44c4-98da-3bb5f928af13" providerId="ADAL" clId="{B5F93988-0D56-4C7F-897E-C49B419E6AD0}" dt="2021-04-23T15:56:04.577" v="1586" actId="700"/>
          <ac:spMkLst>
            <pc:docMk/>
            <pc:sldMk cId="394499453" sldId="1863"/>
            <ac:spMk id="9" creationId="{FF7C7D7F-6CAE-44A1-B328-4D9AD9FF2B9C}"/>
          </ac:spMkLst>
        </pc:spChg>
        <pc:spChg chg="add del mod ord">
          <ac:chgData name="Ackerman-Avila, Christopher" userId="901c4363-d40d-44c4-98da-3bb5f928af13" providerId="ADAL" clId="{B5F93988-0D56-4C7F-897E-C49B419E6AD0}" dt="2021-04-23T15:56:25.610" v="1596" actId="478"/>
          <ac:spMkLst>
            <pc:docMk/>
            <pc:sldMk cId="394499453" sldId="1863"/>
            <ac:spMk id="10" creationId="{05A399CF-1155-48EF-B07B-5AD49675B871}"/>
          </ac:spMkLst>
        </pc:spChg>
        <pc:spChg chg="del mod">
          <ac:chgData name="Ackerman-Avila, Christopher" userId="901c4363-d40d-44c4-98da-3bb5f928af13" providerId="ADAL" clId="{B5F93988-0D56-4C7F-897E-C49B419E6AD0}" dt="2021-04-23T15:51:40.662" v="1567" actId="478"/>
          <ac:spMkLst>
            <pc:docMk/>
            <pc:sldMk cId="394499453" sldId="1863"/>
            <ac:spMk id="9219" creationId="{A17D04F1-4318-4DD6-B27E-D66AE4D426B2}"/>
          </ac:spMkLst>
        </pc:spChg>
        <pc:picChg chg="add del mod">
          <ac:chgData name="Ackerman-Avila, Christopher" userId="901c4363-d40d-44c4-98da-3bb5f928af13" providerId="ADAL" clId="{B5F93988-0D56-4C7F-897E-C49B419E6AD0}" dt="2021-04-23T15:56:15.020" v="1589" actId="478"/>
          <ac:picMkLst>
            <pc:docMk/>
            <pc:sldMk cId="394499453" sldId="1863"/>
            <ac:picMk id="6" creationId="{4F892843-EA6F-40F9-BFFB-C6F80DB82CEB}"/>
          </ac:picMkLst>
        </pc:picChg>
        <pc:picChg chg="add mod">
          <ac:chgData name="Ackerman-Avila, Christopher" userId="901c4363-d40d-44c4-98da-3bb5f928af13" providerId="ADAL" clId="{B5F93988-0D56-4C7F-897E-C49B419E6AD0}" dt="2021-04-23T16:30:21.307" v="2235" actId="1076"/>
          <ac:picMkLst>
            <pc:docMk/>
            <pc:sldMk cId="394499453" sldId="1863"/>
            <ac:picMk id="7" creationId="{431B54E2-C27B-4E02-A1AE-E1EA277D41E1}"/>
          </ac:picMkLst>
        </pc:picChg>
      </pc:sldChg>
      <pc:sldChg chg="addSp modSp mod">
        <pc:chgData name="Ackerman-Avila, Christopher" userId="901c4363-d40d-44c4-98da-3bb5f928af13" providerId="ADAL" clId="{B5F93988-0D56-4C7F-897E-C49B419E6AD0}" dt="2021-04-27T06:07:36.085" v="2876" actId="404"/>
        <pc:sldMkLst>
          <pc:docMk/>
          <pc:sldMk cId="1543265293" sldId="1864"/>
        </pc:sldMkLst>
        <pc:spChg chg="add mod">
          <ac:chgData name="Ackerman-Avila, Christopher" userId="901c4363-d40d-44c4-98da-3bb5f928af13" providerId="ADAL" clId="{B5F93988-0D56-4C7F-897E-C49B419E6AD0}" dt="2021-04-27T06:07:36.085" v="2876" actId="404"/>
          <ac:spMkLst>
            <pc:docMk/>
            <pc:sldMk cId="1543265293" sldId="1864"/>
            <ac:spMk id="2" creationId="{760B9E82-44FE-40A0-91B8-B637B963D9C2}"/>
          </ac:spMkLst>
        </pc:spChg>
        <pc:spChg chg="mod">
          <ac:chgData name="Ackerman-Avila, Christopher" userId="901c4363-d40d-44c4-98da-3bb5f928af13" providerId="ADAL" clId="{B5F93988-0D56-4C7F-897E-C49B419E6AD0}" dt="2021-04-22T00:18:51.484" v="85" actId="122"/>
          <ac:spMkLst>
            <pc:docMk/>
            <pc:sldMk cId="1543265293" sldId="1864"/>
            <ac:spMk id="3074" creationId="{ED2DB031-9003-4F74-A88F-FE2A2ABABC72}"/>
          </ac:spMkLst>
        </pc:spChg>
      </pc:sldChg>
      <pc:sldChg chg="addSp delSp modSp new mod modClrScheme chgLayout">
        <pc:chgData name="Ackerman-Avila, Christopher" userId="901c4363-d40d-44c4-98da-3bb5f928af13" providerId="ADAL" clId="{B5F93988-0D56-4C7F-897E-C49B419E6AD0}" dt="2021-04-22T03:12:12.227" v="537" actId="1076"/>
        <pc:sldMkLst>
          <pc:docMk/>
          <pc:sldMk cId="1286774666" sldId="1865"/>
        </pc:sldMkLst>
        <pc:spChg chg="del mod ord">
          <ac:chgData name="Ackerman-Avila, Christopher" userId="901c4363-d40d-44c4-98da-3bb5f928af13" providerId="ADAL" clId="{B5F93988-0D56-4C7F-897E-C49B419E6AD0}" dt="2021-04-22T03:11:46.715" v="522" actId="700"/>
          <ac:spMkLst>
            <pc:docMk/>
            <pc:sldMk cId="1286774666" sldId="1865"/>
            <ac:spMk id="2" creationId="{C8ECA463-D672-4130-97C8-895C05D3BB9E}"/>
          </ac:spMkLst>
        </pc:spChg>
        <pc:spChg chg="del mod ord">
          <ac:chgData name="Ackerman-Avila, Christopher" userId="901c4363-d40d-44c4-98da-3bb5f928af13" providerId="ADAL" clId="{B5F93988-0D56-4C7F-897E-C49B419E6AD0}" dt="2021-04-22T03:11:46.715" v="522" actId="700"/>
          <ac:spMkLst>
            <pc:docMk/>
            <pc:sldMk cId="1286774666" sldId="1865"/>
            <ac:spMk id="3" creationId="{8241CDA7-613C-4A62-B42A-299120DF5C33}"/>
          </ac:spMkLst>
        </pc:spChg>
        <pc:spChg chg="add mod ord">
          <ac:chgData name="Ackerman-Avila, Christopher" userId="901c4363-d40d-44c4-98da-3bb5f928af13" providerId="ADAL" clId="{B5F93988-0D56-4C7F-897E-C49B419E6AD0}" dt="2021-04-22T03:12:12.227" v="537" actId="1076"/>
          <ac:spMkLst>
            <pc:docMk/>
            <pc:sldMk cId="1286774666" sldId="1865"/>
            <ac:spMk id="4" creationId="{0B0949AD-427D-4B74-85F3-58B2F428A562}"/>
          </ac:spMkLst>
        </pc:spChg>
        <pc:spChg chg="add del mod ord">
          <ac:chgData name="Ackerman-Avila, Christopher" userId="901c4363-d40d-44c4-98da-3bb5f928af13" providerId="ADAL" clId="{B5F93988-0D56-4C7F-897E-C49B419E6AD0}" dt="2021-04-22T03:11:50.991" v="523" actId="478"/>
          <ac:spMkLst>
            <pc:docMk/>
            <pc:sldMk cId="1286774666" sldId="1865"/>
            <ac:spMk id="5" creationId="{4908EEE7-67B0-4B7F-8D48-273067E25BF3}"/>
          </ac:spMkLst>
        </pc:spChg>
      </pc:sldChg>
      <pc:sldChg chg="addSp delSp modSp new mod modTransition">
        <pc:chgData name="Ackerman-Avila, Christopher" userId="901c4363-d40d-44c4-98da-3bb5f928af13" providerId="ADAL" clId="{B5F93988-0D56-4C7F-897E-C49B419E6AD0}" dt="2021-04-23T15:49:21.758" v="1543" actId="1035"/>
        <pc:sldMkLst>
          <pc:docMk/>
          <pc:sldMk cId="2207717747" sldId="1866"/>
        </pc:sldMkLst>
        <pc:spChg chg="mod">
          <ac:chgData name="Ackerman-Avila, Christopher" userId="901c4363-d40d-44c4-98da-3bb5f928af13" providerId="ADAL" clId="{B5F93988-0D56-4C7F-897E-C49B419E6AD0}" dt="2021-04-23T15:49:21.758" v="1543" actId="1035"/>
          <ac:spMkLst>
            <pc:docMk/>
            <pc:sldMk cId="2207717747" sldId="1866"/>
            <ac:spMk id="2" creationId="{B5DA2ECF-455E-43FA-A604-BCDC582AC286}"/>
          </ac:spMkLst>
        </pc:spChg>
        <pc:spChg chg="del">
          <ac:chgData name="Ackerman-Avila, Christopher" userId="901c4363-d40d-44c4-98da-3bb5f928af13" providerId="ADAL" clId="{B5F93988-0D56-4C7F-897E-C49B419E6AD0}" dt="2021-04-22T03:13:06.115" v="566" actId="478"/>
          <ac:spMkLst>
            <pc:docMk/>
            <pc:sldMk cId="2207717747" sldId="1866"/>
            <ac:spMk id="3" creationId="{67B4570F-5770-42FE-896D-3981ADB0CFD5}"/>
          </ac:spMkLst>
        </pc:spChg>
        <pc:picChg chg="add del mod modCrop">
          <ac:chgData name="Ackerman-Avila, Christopher" userId="901c4363-d40d-44c4-98da-3bb5f928af13" providerId="ADAL" clId="{B5F93988-0D56-4C7F-897E-C49B419E6AD0}" dt="2021-04-22T03:36:53.929" v="1522" actId="478"/>
          <ac:picMkLst>
            <pc:docMk/>
            <pc:sldMk cId="2207717747" sldId="1866"/>
            <ac:picMk id="4" creationId="{C690D124-73A6-4679-BA0D-7EE4B967263C}"/>
          </ac:picMkLst>
        </pc:picChg>
        <pc:picChg chg="add del mod modCrop">
          <ac:chgData name="Ackerman-Avila, Christopher" userId="901c4363-d40d-44c4-98da-3bb5f928af13" providerId="ADAL" clId="{B5F93988-0D56-4C7F-897E-C49B419E6AD0}" dt="2021-04-23T15:48:25.689" v="1529" actId="478"/>
          <ac:picMkLst>
            <pc:docMk/>
            <pc:sldMk cId="2207717747" sldId="1866"/>
            <ac:picMk id="5" creationId="{CD8F47C2-8DC2-47D4-92B8-3184FCCFBF21}"/>
          </ac:picMkLst>
        </pc:picChg>
        <pc:picChg chg="add mod modCrop">
          <ac:chgData name="Ackerman-Avila, Christopher" userId="901c4363-d40d-44c4-98da-3bb5f928af13" providerId="ADAL" clId="{B5F93988-0D56-4C7F-897E-C49B419E6AD0}" dt="2021-04-23T15:49:14.594" v="1536" actId="1076"/>
          <ac:picMkLst>
            <pc:docMk/>
            <pc:sldMk cId="2207717747" sldId="1866"/>
            <ac:picMk id="6" creationId="{0CD913DE-D350-4E6F-BBFD-65672C505388}"/>
          </ac:picMkLst>
        </pc:picChg>
      </pc:sldChg>
      <pc:sldChg chg="addSp delSp modSp add mod modTransition">
        <pc:chgData name="Ackerman-Avila, Christopher" userId="901c4363-d40d-44c4-98da-3bb5f928af13" providerId="ADAL" clId="{B5F93988-0D56-4C7F-897E-C49B419E6AD0}" dt="2021-04-23T15:50:17.825" v="1553" actId="1076"/>
        <pc:sldMkLst>
          <pc:docMk/>
          <pc:sldMk cId="1851658978" sldId="1867"/>
        </pc:sldMkLst>
        <pc:spChg chg="mod">
          <ac:chgData name="Ackerman-Avila, Christopher" userId="901c4363-d40d-44c4-98da-3bb5f928af13" providerId="ADAL" clId="{B5F93988-0D56-4C7F-897E-C49B419E6AD0}" dt="2021-04-23T15:49:53.459" v="1548" actId="207"/>
          <ac:spMkLst>
            <pc:docMk/>
            <pc:sldMk cId="1851658978" sldId="1867"/>
            <ac:spMk id="2" creationId="{B5DA2ECF-455E-43FA-A604-BCDC582AC286}"/>
          </ac:spMkLst>
        </pc:spChg>
        <pc:spChg chg="del">
          <ac:chgData name="Ackerman-Avila, Christopher" userId="901c4363-d40d-44c4-98da-3bb5f928af13" providerId="ADAL" clId="{B5F93988-0D56-4C7F-897E-C49B419E6AD0}" dt="2021-04-22T03:35:57.442" v="1507" actId="478"/>
          <ac:spMkLst>
            <pc:docMk/>
            <pc:sldMk cId="1851658978" sldId="1867"/>
            <ac:spMk id="3" creationId="{67B4570F-5770-42FE-896D-3981ADB0CFD5}"/>
          </ac:spMkLst>
        </pc:spChg>
        <pc:picChg chg="add del mod modCrop">
          <ac:chgData name="Ackerman-Avila, Christopher" userId="901c4363-d40d-44c4-98da-3bb5f928af13" providerId="ADAL" clId="{B5F93988-0D56-4C7F-897E-C49B419E6AD0}" dt="2021-04-23T15:49:58.136" v="1549" actId="478"/>
          <ac:picMkLst>
            <pc:docMk/>
            <pc:sldMk cId="1851658978" sldId="1867"/>
            <ac:picMk id="4" creationId="{4745E191-2E12-46DC-8206-C25B2DFE507F}"/>
          </ac:picMkLst>
        </pc:picChg>
        <pc:picChg chg="add mod">
          <ac:chgData name="Ackerman-Avila, Christopher" userId="901c4363-d40d-44c4-98da-3bb5f928af13" providerId="ADAL" clId="{B5F93988-0D56-4C7F-897E-C49B419E6AD0}" dt="2021-04-23T15:50:17.825" v="1553" actId="1076"/>
          <ac:picMkLst>
            <pc:docMk/>
            <pc:sldMk cId="1851658978" sldId="1867"/>
            <ac:picMk id="5" creationId="{B0EAA89C-7225-43DD-BF1D-8888238650AD}"/>
          </ac:picMkLst>
        </pc:picChg>
      </pc:sldChg>
      <pc:sldChg chg="addSp delSp modSp add mod modTransition">
        <pc:chgData name="Ackerman-Avila, Christopher" userId="901c4363-d40d-44c4-98da-3bb5f928af13" providerId="ADAL" clId="{B5F93988-0D56-4C7F-897E-C49B419E6AD0}" dt="2021-04-23T15:50:53.178" v="1561" actId="1076"/>
        <pc:sldMkLst>
          <pc:docMk/>
          <pc:sldMk cId="1017041382" sldId="1868"/>
        </pc:sldMkLst>
        <pc:spChg chg="mod">
          <ac:chgData name="Ackerman-Avila, Christopher" userId="901c4363-d40d-44c4-98da-3bb5f928af13" providerId="ADAL" clId="{B5F93988-0D56-4C7F-897E-C49B419E6AD0}" dt="2021-04-23T15:50:37.925" v="1556" actId="207"/>
          <ac:spMkLst>
            <pc:docMk/>
            <pc:sldMk cId="1017041382" sldId="1868"/>
            <ac:spMk id="2" creationId="{B5DA2ECF-455E-43FA-A604-BCDC582AC286}"/>
          </ac:spMkLst>
        </pc:spChg>
        <pc:spChg chg="del">
          <ac:chgData name="Ackerman-Avila, Christopher" userId="901c4363-d40d-44c4-98da-3bb5f928af13" providerId="ADAL" clId="{B5F93988-0D56-4C7F-897E-C49B419E6AD0}" dt="2021-04-23T15:50:39.490" v="1557" actId="478"/>
          <ac:spMkLst>
            <pc:docMk/>
            <pc:sldMk cId="1017041382" sldId="1868"/>
            <ac:spMk id="3" creationId="{67B4570F-5770-42FE-896D-3981ADB0CFD5}"/>
          </ac:spMkLst>
        </pc:spChg>
        <pc:picChg chg="add mod">
          <ac:chgData name="Ackerman-Avila, Christopher" userId="901c4363-d40d-44c4-98da-3bb5f928af13" providerId="ADAL" clId="{B5F93988-0D56-4C7F-897E-C49B419E6AD0}" dt="2021-04-23T15:50:53.178" v="1561" actId="1076"/>
          <ac:picMkLst>
            <pc:docMk/>
            <pc:sldMk cId="1017041382" sldId="1868"/>
            <ac:picMk id="4" creationId="{0391F8B8-F5F9-48DF-B614-C9FA9018D6D7}"/>
          </ac:picMkLst>
        </pc:picChg>
      </pc:sldChg>
      <pc:sldChg chg="addSp delSp modSp add mod ord">
        <pc:chgData name="Ackerman-Avila, Christopher" userId="901c4363-d40d-44c4-98da-3bb5f928af13" providerId="ADAL" clId="{B5F93988-0D56-4C7F-897E-C49B419E6AD0}" dt="2021-04-27T04:07:25.861" v="2644" actId="1076"/>
        <pc:sldMkLst>
          <pc:docMk/>
          <pc:sldMk cId="3077559045" sldId="1869"/>
        </pc:sldMkLst>
        <pc:picChg chg="add mod">
          <ac:chgData name="Ackerman-Avila, Christopher" userId="901c4363-d40d-44c4-98da-3bb5f928af13" providerId="ADAL" clId="{B5F93988-0D56-4C7F-897E-C49B419E6AD0}" dt="2021-04-27T04:07:25.861" v="2644" actId="1076"/>
          <ac:picMkLst>
            <pc:docMk/>
            <pc:sldMk cId="3077559045" sldId="1869"/>
            <ac:picMk id="2" creationId="{90A6D43B-CFB1-47A1-9E0D-AFF769A5FD3C}"/>
          </ac:picMkLst>
        </pc:picChg>
        <pc:picChg chg="del mod">
          <ac:chgData name="Ackerman-Avila, Christopher" userId="901c4363-d40d-44c4-98da-3bb5f928af13" providerId="ADAL" clId="{B5F93988-0D56-4C7F-897E-C49B419E6AD0}" dt="2021-04-27T04:07:21.581" v="2643" actId="478"/>
          <ac:picMkLst>
            <pc:docMk/>
            <pc:sldMk cId="3077559045" sldId="1869"/>
            <ac:picMk id="6" creationId="{4F892843-EA6F-40F9-BFFB-C6F80DB82CEB}"/>
          </ac:picMkLst>
        </pc:picChg>
        <pc:picChg chg="del">
          <ac:chgData name="Ackerman-Avila, Christopher" userId="901c4363-d40d-44c4-98da-3bb5f928af13" providerId="ADAL" clId="{B5F93988-0D56-4C7F-897E-C49B419E6AD0}" dt="2021-04-23T15:55:36.215" v="1584" actId="478"/>
          <ac:picMkLst>
            <pc:docMk/>
            <pc:sldMk cId="3077559045" sldId="1869"/>
            <ac:picMk id="7" creationId="{431B54E2-C27B-4E02-A1AE-E1EA277D41E1}"/>
          </ac:picMkLst>
        </pc:picChg>
      </pc:sldChg>
      <pc:sldChg chg="addSp delSp modSp new mod">
        <pc:chgData name="Ackerman-Avila, Christopher" userId="901c4363-d40d-44c4-98da-3bb5f928af13" providerId="ADAL" clId="{B5F93988-0D56-4C7F-897E-C49B419E6AD0}" dt="2021-04-23T16:24:39.682" v="2227" actId="20577"/>
        <pc:sldMkLst>
          <pc:docMk/>
          <pc:sldMk cId="1324438866" sldId="1870"/>
        </pc:sldMkLst>
        <pc:spChg chg="mod">
          <ac:chgData name="Ackerman-Avila, Christopher" userId="901c4363-d40d-44c4-98da-3bb5f928af13" providerId="ADAL" clId="{B5F93988-0D56-4C7F-897E-C49B419E6AD0}" dt="2021-04-23T16:24:39.682" v="2227" actId="20577"/>
          <ac:spMkLst>
            <pc:docMk/>
            <pc:sldMk cId="1324438866" sldId="1870"/>
            <ac:spMk id="2" creationId="{649668CC-5C9F-4F3A-A7CD-1145234C67AB}"/>
          </ac:spMkLst>
        </pc:spChg>
        <pc:spChg chg="del">
          <ac:chgData name="Ackerman-Avila, Christopher" userId="901c4363-d40d-44c4-98da-3bb5f928af13" providerId="ADAL" clId="{B5F93988-0D56-4C7F-897E-C49B419E6AD0}" dt="2021-04-23T16:16:39.791" v="2118" actId="478"/>
          <ac:spMkLst>
            <pc:docMk/>
            <pc:sldMk cId="1324438866" sldId="1870"/>
            <ac:spMk id="3" creationId="{F291D621-1294-47AF-A65E-05F49C6713BF}"/>
          </ac:spMkLst>
        </pc:spChg>
        <pc:picChg chg="add mod ord modCrop">
          <ac:chgData name="Ackerman-Avila, Christopher" userId="901c4363-d40d-44c4-98da-3bb5f928af13" providerId="ADAL" clId="{B5F93988-0D56-4C7F-897E-C49B419E6AD0}" dt="2021-04-23T16:24:06.626" v="2173" actId="1076"/>
          <ac:picMkLst>
            <pc:docMk/>
            <pc:sldMk cId="1324438866" sldId="1870"/>
            <ac:picMk id="4" creationId="{F4B0C7A1-88A5-4D57-AB7C-8E4BD78D77CB}"/>
          </ac:picMkLst>
        </pc:picChg>
        <pc:picChg chg="add mod modCrop">
          <ac:chgData name="Ackerman-Avila, Christopher" userId="901c4363-d40d-44c4-98da-3bb5f928af13" providerId="ADAL" clId="{B5F93988-0D56-4C7F-897E-C49B419E6AD0}" dt="2021-04-23T16:24:35.940" v="2223" actId="1037"/>
          <ac:picMkLst>
            <pc:docMk/>
            <pc:sldMk cId="1324438866" sldId="1870"/>
            <ac:picMk id="5" creationId="{9BA44813-D0B9-4AF7-9529-98333F9617C1}"/>
          </ac:picMkLst>
        </pc:picChg>
        <pc:picChg chg="add mod modCrop">
          <ac:chgData name="Ackerman-Avila, Christopher" userId="901c4363-d40d-44c4-98da-3bb5f928af13" providerId="ADAL" clId="{B5F93988-0D56-4C7F-897E-C49B419E6AD0}" dt="2021-04-23T16:24:30.953" v="2192" actId="1036"/>
          <ac:picMkLst>
            <pc:docMk/>
            <pc:sldMk cId="1324438866" sldId="1870"/>
            <ac:picMk id="6" creationId="{BEFFFF87-ACD5-4D52-8A24-DB6AF376A5A4}"/>
          </ac:picMkLst>
        </pc:picChg>
        <pc:picChg chg="add mod modCrop">
          <ac:chgData name="Ackerman-Avila, Christopher" userId="901c4363-d40d-44c4-98da-3bb5f928af13" providerId="ADAL" clId="{B5F93988-0D56-4C7F-897E-C49B419E6AD0}" dt="2021-04-23T16:24:16.197" v="2184" actId="1037"/>
          <ac:picMkLst>
            <pc:docMk/>
            <pc:sldMk cId="1324438866" sldId="1870"/>
            <ac:picMk id="7" creationId="{D198F214-D7A6-445A-BFE8-E1ADCAB53B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3A5AC0-459E-4425-91E3-48F0DAB2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6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3A5AC0-459E-4425-91E3-48F0DAB2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75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BE3FD0-1382-4F0E-A01F-F6C205E7D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2641" y="3554917"/>
            <a:ext cx="6438912" cy="763083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12640" y="2311400"/>
            <a:ext cx="5156200" cy="1117600"/>
          </a:xfrm>
        </p:spPr>
        <p:txBody>
          <a:bodyPr anchor="ctr">
            <a:normAutofit fontScale="90000"/>
          </a:bodyPr>
          <a:lstStyle>
            <a:lvl1pPr>
              <a:defRPr>
                <a:latin typeface="+mj-lt"/>
              </a:defRPr>
            </a:lvl1pPr>
          </a:lstStyle>
          <a:p>
            <a:pPr algn="l" eaLnBrk="1" hangingPunct="1"/>
            <a:r>
              <a:rPr lang="en-US" altLang="en-US" sz="6600" b="1">
                <a:latin typeface="+mn-lt"/>
              </a:rPr>
              <a:t>Click to edit Master title style</a:t>
            </a:r>
            <a:endParaRPr lang="en-US" altLang="en-US" sz="66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5578F-CE23-4B1E-8B29-2B29EC47F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527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 indent="-228600">
              <a:spcBef>
                <a:spcPts val="1000"/>
              </a:spcBef>
              <a:tabLst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9AE8D-05DC-434E-8BAB-DB7EE74623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CCC0B9-F174-4BEA-B4A2-17F39F97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2"/>
            <a:ext cx="5334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BEAC93-2E5F-4D18-864F-810515C36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90D68-B82F-49A4-A08B-9A8AF3A6F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7187F-739A-422C-9E4F-F94E6DE092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 indent="-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83DB48-CF57-4729-916D-E4E70143AC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-1200150" y="1200150"/>
            <a:ext cx="6858000" cy="44577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83D44B3A-DC81-4CDB-80B8-F943DED435E9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51569B0-9C86-438F-A1AE-05ED60D0F265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CCD311FE-1421-46A5-92B9-3C8A6A7F5E8C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2B789E47-10B7-479F-B3E4-97A211C54085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E771A75F-B91F-4601-B829-BEEA9E2B5912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12BE88AE-786D-4978-8E31-4015DBC2A4C3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315D8FE8-C69A-44FB-BD09-7F0E768518E0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50F99163-4524-4752-96D9-AA617FC04D6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C777E46D-D756-4BDA-A3B4-2DB1DE6E61D7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25B709C5-D087-49F1-A8A6-2D75DE33C76B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519D68D8-74F8-44F1-B73F-42156F9FDC23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543E355E-5790-4E21-8382-3C55A04CB9DC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C6494B8B-41CF-4993-B667-E00F064C385F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C4265E16-2BDF-4C97-8374-E88DBA6F3A72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066F27C5-C1F6-4034-8DFE-3FD5C1AC0452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831DC9A-E543-4101-A138-7EFCEC705713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48394A84-CE37-4002-93F8-44426484CDA8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B961E482-D999-4A66-AD86-3542D3D18CF4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B3AB249E-9AC7-4283-9819-84552EE8DA60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143194C4-B8D5-40E8-AA29-09CCFCCB1AAD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7D46313C-EB02-4047-89F6-D334E1D6555E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9D574720-4432-414F-A755-2165DB6A12B1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60DBF99C-FDEF-4EB8-BEB3-6016CF556C4E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F9BECBFC-E4BA-40A6-9C5C-2A5A5DF6702C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083D96D8-F927-4368-82B6-DF0B012BEAB0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C2459E27-74A6-4C11-B416-60F8ACAF5632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8740CA-03F5-4DE6-A689-9CF8CD6403FD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5EB10864-3F2A-490B-9AD9-34D31A12605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CA75FFEE-499C-4285-A7E5-05E7568C3C07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8932D4FB-D460-4F89-84DC-C0E9B85A0925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D74F4718-2831-43DD-B0C3-FFFAF19748B8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520F6E80-8A84-4DB2-A47F-74399197A10E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6741FEE2-217E-4F02-A93D-3EC0B83DDFDF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5AAF5A42-C6C0-4FAC-BE66-8AEB7C834AA4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4A6B066C-DCAA-422A-9702-95152A0B04C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Freeform 5">
            <a:extLst>
              <a:ext uri="{FF2B5EF4-FFF2-40B4-BE49-F238E27FC236}">
                <a16:creationId xmlns:a16="http://schemas.microsoft.com/office/drawing/2014/main" id="{C1DD997A-6B6A-49DA-83B4-A6974F09A420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1" name="Freeform 5">
            <a:extLst>
              <a:ext uri="{FF2B5EF4-FFF2-40B4-BE49-F238E27FC236}">
                <a16:creationId xmlns:a16="http://schemas.microsoft.com/office/drawing/2014/main" id="{17A31390-9BB8-4FE9-8FAB-88549A24175C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3" name="Freeform 5">
            <a:extLst>
              <a:ext uri="{FF2B5EF4-FFF2-40B4-BE49-F238E27FC236}">
                <a16:creationId xmlns:a16="http://schemas.microsoft.com/office/drawing/2014/main" id="{20FAE2A1-8F27-49B8-8541-3C13B47AD6AC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2F19ADC6-9832-4580-9A14-D1B481D11E29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7" name="Freeform 5">
            <a:extLst>
              <a:ext uri="{FF2B5EF4-FFF2-40B4-BE49-F238E27FC236}">
                <a16:creationId xmlns:a16="http://schemas.microsoft.com/office/drawing/2014/main" id="{C1561070-E604-473F-8E55-B4502DA7BD6D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9" name="Freeform 5">
            <a:extLst>
              <a:ext uri="{FF2B5EF4-FFF2-40B4-BE49-F238E27FC236}">
                <a16:creationId xmlns:a16="http://schemas.microsoft.com/office/drawing/2014/main" id="{4669F3F3-7F13-41B1-98EA-A04A88CE469C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1" name="Freeform 5">
            <a:extLst>
              <a:ext uri="{FF2B5EF4-FFF2-40B4-BE49-F238E27FC236}">
                <a16:creationId xmlns:a16="http://schemas.microsoft.com/office/drawing/2014/main" id="{42BD7F25-AB3C-4D00-977B-E773BA10807B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3" name="Freeform 5">
            <a:extLst>
              <a:ext uri="{FF2B5EF4-FFF2-40B4-BE49-F238E27FC236}">
                <a16:creationId xmlns:a16="http://schemas.microsoft.com/office/drawing/2014/main" id="{7B466185-3DA7-4D33-85BF-EAAB4125456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" name="Freeform 5">
            <a:extLst>
              <a:ext uri="{FF2B5EF4-FFF2-40B4-BE49-F238E27FC236}">
                <a16:creationId xmlns:a16="http://schemas.microsoft.com/office/drawing/2014/main" id="{067FBB6E-9FD4-4A30-8C7C-B36C4AA32A09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7" name="Freeform 5">
            <a:extLst>
              <a:ext uri="{FF2B5EF4-FFF2-40B4-BE49-F238E27FC236}">
                <a16:creationId xmlns:a16="http://schemas.microsoft.com/office/drawing/2014/main" id="{0D0C4E3C-A37B-4027-B20D-46357FB3665E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9" name="Freeform 5">
            <a:extLst>
              <a:ext uri="{FF2B5EF4-FFF2-40B4-BE49-F238E27FC236}">
                <a16:creationId xmlns:a16="http://schemas.microsoft.com/office/drawing/2014/main" id="{0FD2391E-D304-4294-8A05-6EC9E58FC417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1" name="Freeform 5">
            <a:extLst>
              <a:ext uri="{FF2B5EF4-FFF2-40B4-BE49-F238E27FC236}">
                <a16:creationId xmlns:a16="http://schemas.microsoft.com/office/drawing/2014/main" id="{079D2452-BC77-4742-AB7B-30508A68E3C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3" name="Freeform 5">
            <a:extLst>
              <a:ext uri="{FF2B5EF4-FFF2-40B4-BE49-F238E27FC236}">
                <a16:creationId xmlns:a16="http://schemas.microsoft.com/office/drawing/2014/main" id="{7BCEC5E2-D648-46C8-8C64-94FDDCE7685B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Freeform 5">
            <a:extLst>
              <a:ext uri="{FF2B5EF4-FFF2-40B4-BE49-F238E27FC236}">
                <a16:creationId xmlns:a16="http://schemas.microsoft.com/office/drawing/2014/main" id="{6E6770F7-8B3D-46A2-BB80-73A1D63F34D1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7" name="Freeform 5">
            <a:extLst>
              <a:ext uri="{FF2B5EF4-FFF2-40B4-BE49-F238E27FC236}">
                <a16:creationId xmlns:a16="http://schemas.microsoft.com/office/drawing/2014/main" id="{DA305386-2CA9-4CB1-B6C1-3B6D7F722A4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9" name="Freeform 5">
            <a:extLst>
              <a:ext uri="{FF2B5EF4-FFF2-40B4-BE49-F238E27FC236}">
                <a16:creationId xmlns:a16="http://schemas.microsoft.com/office/drawing/2014/main" id="{7F1BBA34-10D4-44F3-AE4C-203CE5E635E3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1" name="Freeform 5">
            <a:extLst>
              <a:ext uri="{FF2B5EF4-FFF2-40B4-BE49-F238E27FC236}">
                <a16:creationId xmlns:a16="http://schemas.microsoft.com/office/drawing/2014/main" id="{3E3BBB0A-F44B-4418-9AB5-90C76F47B65C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3" name="Freeform 5">
            <a:extLst>
              <a:ext uri="{FF2B5EF4-FFF2-40B4-BE49-F238E27FC236}">
                <a16:creationId xmlns:a16="http://schemas.microsoft.com/office/drawing/2014/main" id="{786EAD10-8FDE-4463-AB44-FA22D4E08EB6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" name="Freeform 5">
            <a:extLst>
              <a:ext uri="{FF2B5EF4-FFF2-40B4-BE49-F238E27FC236}">
                <a16:creationId xmlns:a16="http://schemas.microsoft.com/office/drawing/2014/main" id="{F7762CAA-ACEF-45F9-9F8B-D4F10B020BC3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7" name="Freeform 5">
            <a:extLst>
              <a:ext uri="{FF2B5EF4-FFF2-40B4-BE49-F238E27FC236}">
                <a16:creationId xmlns:a16="http://schemas.microsoft.com/office/drawing/2014/main" id="{386FE2DA-52B1-4946-89A1-7E807D6B8820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9" name="Freeform 5">
            <a:extLst>
              <a:ext uri="{FF2B5EF4-FFF2-40B4-BE49-F238E27FC236}">
                <a16:creationId xmlns:a16="http://schemas.microsoft.com/office/drawing/2014/main" id="{630CDC40-690A-4572-8E6C-F852F589C734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1" name="Freeform 5">
            <a:extLst>
              <a:ext uri="{FF2B5EF4-FFF2-40B4-BE49-F238E27FC236}">
                <a16:creationId xmlns:a16="http://schemas.microsoft.com/office/drawing/2014/main" id="{0CBE04A5-557D-4ED8-9367-4965DF872CB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3" name="Freeform 5">
            <a:extLst>
              <a:ext uri="{FF2B5EF4-FFF2-40B4-BE49-F238E27FC236}">
                <a16:creationId xmlns:a16="http://schemas.microsoft.com/office/drawing/2014/main" id="{18C1D1A8-8F8A-49D6-AD02-B410DE26F0BE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" name="Freeform 5">
            <a:extLst>
              <a:ext uri="{FF2B5EF4-FFF2-40B4-BE49-F238E27FC236}">
                <a16:creationId xmlns:a16="http://schemas.microsoft.com/office/drawing/2014/main" id="{0919F9FD-AAF0-47C3-BF09-F46DC2147B65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37375F0B-BC73-4249-8F6A-670E30ED9D64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9" name="Freeform 5">
            <a:extLst>
              <a:ext uri="{FF2B5EF4-FFF2-40B4-BE49-F238E27FC236}">
                <a16:creationId xmlns:a16="http://schemas.microsoft.com/office/drawing/2014/main" id="{21E5C0A4-FAA3-4924-9412-BBA867E80D39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1" name="Freeform 5">
            <a:extLst>
              <a:ext uri="{FF2B5EF4-FFF2-40B4-BE49-F238E27FC236}">
                <a16:creationId xmlns:a16="http://schemas.microsoft.com/office/drawing/2014/main" id="{DA9355A1-AFF3-49B5-8161-79FD9B4B2D1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2DC4114B-0609-4C4D-B543-47A78CCD924E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4991A45-6BE7-41F5-A26B-FEDE1476FA01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1E524AC6-1148-4420-9876-811DD3A6CFA3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FB0D408-43F7-461D-BFDF-08A3F869B01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3BFEC4BA-AD08-41E5-B485-5D76779BD22C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DCADCEEA-F24D-44AB-922F-8772E0343F65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787DE99-F548-4F27-BD73-008223ADC626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684DD24-7DDA-4D86-9D3A-4AF92794D2AB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B9B85DC-2B9F-4D61-8259-DFBAE7153C86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A3C2DDF8-77DE-44E7-82EB-BD2B109B8FDF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A74D4D0-7595-4C86-991E-ACC5FA41CC6C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23157884-97DA-4B49-BAA8-4F244EF8688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07CDB3B0-5CB6-43DA-A0C1-5990C23AB10D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932886D-EB20-4026-9D6E-687F61B1AA23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3E812D95-DE21-4AE5-8F40-2DB182F3DEB9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210B2D4F-6E86-4287-8EA1-EA3A728A112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1E976474-73A7-4C5B-9BBB-2F877FE899E6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465A6564-AC40-4493-A583-1FFB6C3E9DD9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6954C064-7CB0-4288-BE96-E91AC7F876F2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90BB86D8-7370-4CF9-8DCC-597757CFC2FB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D8B61089-5F8D-4533-AFA2-5E4CFABC7955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C3DAA582-A4E2-4D0D-9142-F0A4E91DF0FF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0330153D-7AC7-4FEE-B014-E16DDA9F990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9FE05360-0BAD-4CD0-912B-2EFB0A93B25F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2BB69768-4BF4-4369-941D-7F83EA731EC1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51F585F2-FB0F-4846-9CD2-11F7FF96FD9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7" name="Freeform 5">
            <a:extLst>
              <a:ext uri="{FF2B5EF4-FFF2-40B4-BE49-F238E27FC236}">
                <a16:creationId xmlns:a16="http://schemas.microsoft.com/office/drawing/2014/main" id="{CBE3430D-F606-4308-B49E-D9AAD7125090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DBCBDCF3-6847-4191-A872-E8389FEBE08D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F7B483D-EB1A-45B5-B1AD-0EAE7F64763C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B3466B6D-9C19-4F9A-8173-BC98E52B1023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9C4E25A9-A7F7-4238-B98D-A72344849620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582162BB-6F36-41B5-B5AD-B7FD4177E530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652516D9-F1FA-4063-ADA2-9B081A2D5A2E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1C6A6B49-4641-48E9-8819-769AAE00B198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B1530B27-CB32-4FD6-ADCD-696B9A77D606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BAFEEEB6-FF84-414F-A371-D3F809A1C86D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0F8F801F-06E9-4E1C-A137-226729983354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3062C679-537B-4565-B111-60C31A15ACF4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887EEB3A-4213-464A-87A3-D2DAF47421F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ADC86261-F90C-45E0-A168-7581A8C02C38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504DD272-AA18-4EE6-AA29-9F6F74F23909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8BCD198C-85D1-4065-9D67-82D3B38E1C37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900C489-4586-4F04-BD13-FF483556032E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FFF75EF5-F4A4-47DF-B2E8-27AF735DAE67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0C8AD0A5-DBDC-4519-871E-FE913951AE59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5417658F-66B2-4FE7-A854-CC3AE0F7EB74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A81C42B8-9501-457C-9DBC-BA397001DE6B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1E20BB75-9E81-42DF-B4BF-5B6987919CEC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D01EE500-D7A1-4352-BAD2-B850ACC4BC6A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1587723F-EB9C-433F-ACA5-343CDE53B4C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3B89FD7D-E9C3-4C00-9808-59AAFB03163F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6E04DD36-8E16-472A-941F-022D2E9A88A8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12E1B3B0-875B-4233-B21E-CFCC3D054FB2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FA6ADA-AE04-43D9-AEBA-6D4B6101D19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EF5B0E26-2791-4B14-B592-172C2FAC6FE5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7CDA8C23-F3D0-475C-8B0B-D2483AECFAB8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A6895141-163A-4201-B333-6467D533F440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96857859-9A05-4D31-8334-CDC677051A05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EBBC59FD-BB44-465C-9882-47450B890D9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B55E93B0-6435-4CBB-9B59-5C2C61984C86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CB08B145-8F37-4A8A-A4CE-4438007E168A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3B0D020A-90FC-400F-B7B5-63FC994068E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B4846-4E60-4E5B-9695-28F923D1D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91440" tIns="0" rIns="9144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AAE41-A985-425A-934D-615BBE3602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4/27/2021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703" r:id="rId7"/>
    <p:sldLayoutId id="2147483690" r:id="rId8"/>
    <p:sldLayoutId id="2147483704" r:id="rId9"/>
    <p:sldLayoutId id="2147483691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373880" y="2311400"/>
            <a:ext cx="7528560" cy="2235200"/>
          </a:xfrm>
        </p:spPr>
        <p:txBody>
          <a:bodyPr anchor="ctr">
            <a:noAutofit/>
          </a:bodyPr>
          <a:lstStyle/>
          <a:p>
            <a:pPr algn="ctr" eaLnBrk="1" hangingPunct="1"/>
            <a:r>
              <a:rPr lang="en-US" altLang="en-US" b="1" dirty="0">
                <a:solidFill>
                  <a:srgbClr val="D6D734"/>
                </a:solidFill>
              </a:rPr>
              <a:t>T</a:t>
            </a:r>
            <a:r>
              <a:rPr lang="en-US" altLang="en-US" b="1" dirty="0"/>
              <a:t>he</a:t>
            </a:r>
            <a:r>
              <a:rPr lang="en-US" altLang="en-US" b="1" dirty="0">
                <a:solidFill>
                  <a:srgbClr val="01C2D1"/>
                </a:solidFill>
              </a:rPr>
              <a:t> </a:t>
            </a:r>
            <a:r>
              <a:rPr lang="en-US" altLang="en-US" b="1" dirty="0">
                <a:solidFill>
                  <a:srgbClr val="F69000"/>
                </a:solidFill>
              </a:rPr>
              <a:t>S</a:t>
            </a:r>
            <a:r>
              <a:rPr lang="en-US" altLang="en-US" b="1" dirty="0"/>
              <a:t>tate</a:t>
            </a:r>
            <a:r>
              <a:rPr lang="en-US" altLang="en-US" b="1" dirty="0">
                <a:solidFill>
                  <a:srgbClr val="01C2D1"/>
                </a:solidFill>
              </a:rPr>
              <a:t> </a:t>
            </a:r>
            <a:br>
              <a:rPr lang="en-US" altLang="en-US" b="1" dirty="0">
                <a:solidFill>
                  <a:srgbClr val="01C2D1"/>
                </a:solidFill>
              </a:rPr>
            </a:br>
            <a:r>
              <a:rPr lang="en-US" altLang="en-US" sz="2800" b="1" i="1" dirty="0"/>
              <a:t>of</a:t>
            </a:r>
            <a:r>
              <a:rPr lang="en-US" altLang="en-US" b="1" dirty="0">
                <a:solidFill>
                  <a:srgbClr val="01C2D1"/>
                </a:solidFill>
              </a:rPr>
              <a:t> </a:t>
            </a:r>
            <a:br>
              <a:rPr lang="en-US" altLang="en-US" b="1" dirty="0">
                <a:solidFill>
                  <a:srgbClr val="01C2D1"/>
                </a:solidFill>
              </a:rPr>
            </a:br>
            <a:r>
              <a:rPr lang="en-US" altLang="en-US" b="1" dirty="0">
                <a:solidFill>
                  <a:srgbClr val="FF2625"/>
                </a:solidFill>
              </a:rPr>
              <a:t>L</a:t>
            </a:r>
            <a:r>
              <a:rPr lang="en-US" altLang="en-US" b="1" dirty="0"/>
              <a:t>atino</a:t>
            </a:r>
            <a:r>
              <a:rPr lang="en-US" altLang="en-US" b="1" dirty="0">
                <a:solidFill>
                  <a:srgbClr val="01C2D1"/>
                </a:solidFill>
              </a:rPr>
              <a:t> USA</a:t>
            </a:r>
            <a:br>
              <a:rPr lang="en-US" altLang="en-US" b="1" dirty="0">
                <a:solidFill>
                  <a:srgbClr val="01C2D1"/>
                </a:solidFill>
              </a:rPr>
            </a:br>
            <a:endParaRPr lang="en-US" altLang="en-US" b="1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0B9E82-44FE-40A0-91B8-B637B963D9C2}"/>
              </a:ext>
            </a:extLst>
          </p:cNvPr>
          <p:cNvSpPr txBox="1"/>
          <p:nvPr/>
        </p:nvSpPr>
        <p:spPr>
          <a:xfrm>
            <a:off x="6258757" y="5539666"/>
            <a:ext cx="419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Christopher Ackerman-Avila</a:t>
            </a:r>
            <a:br>
              <a:rPr lang="en-US" sz="1200" dirty="0"/>
            </a:br>
            <a:r>
              <a:rPr lang="en-US" sz="1200" dirty="0"/>
              <a:t>Neighborhood Analysis</a:t>
            </a:r>
          </a:p>
          <a:p>
            <a:pPr algn="ctr"/>
            <a:r>
              <a:rPr lang="en-US" sz="1200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2ECF-455E-43FA-A604-BCDC582A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226405"/>
            <a:ext cx="10668000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Opportunity Trends, 2012-2019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1F8B8-F5F9-48DF-B614-C9FA9018D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67" y="0"/>
            <a:ext cx="9917065" cy="612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4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68CC-5C9F-4F3A-A7CD-1145234C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206935"/>
            <a:ext cx="10668000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Diving into Places of Interest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4813-D0B9-4AF7-9529-98333F9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46" t="10697" r="19706"/>
          <a:stretch/>
        </p:blipFill>
        <p:spPr>
          <a:xfrm>
            <a:off x="1861109" y="209403"/>
            <a:ext cx="3272590" cy="2939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FFFF87-ACD5-4D52-8A24-DB6AF376A5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55" b="12540"/>
          <a:stretch/>
        </p:blipFill>
        <p:spPr>
          <a:xfrm>
            <a:off x="875149" y="3517779"/>
            <a:ext cx="5334462" cy="2192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98F214-D7A6-445A-BFE8-E1ADCAB53B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14" t="10697" r="11799"/>
          <a:stretch/>
        </p:blipFill>
        <p:spPr>
          <a:xfrm>
            <a:off x="7700642" y="127284"/>
            <a:ext cx="4122822" cy="29399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B0C7A1-88A5-4D57-AB7C-8E4BD78D77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78" t="10697" r="9022"/>
          <a:stretch/>
        </p:blipFill>
        <p:spPr>
          <a:xfrm>
            <a:off x="6625511" y="3067235"/>
            <a:ext cx="4427621" cy="29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3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Policy Takeaways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7031" y="2938510"/>
            <a:ext cx="9837936" cy="1919096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better tools and processes for targeted policy effects across regions and (non-)metros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race- and ethnic-based Opportunity Mapping for policy decision-making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Consider and distinguish opportunity, inequality, and </a:t>
            </a:r>
            <a:r>
              <a:rPr lang="en-US" u="sng" dirty="0"/>
              <a:t>trends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where work needs to be done and start right away where possible (e.g., Northeast)</a:t>
            </a:r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EA6602-30A1-4051-A288-1510D0F0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2625"/>
                </a:solidFill>
              </a:rPr>
              <a:t>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Prominent resources used for this research:</a:t>
            </a:r>
          </a:p>
          <a:p>
            <a:pPr lvl="1"/>
            <a:r>
              <a:rPr lang="fr-FR" dirty="0"/>
              <a:t>Prof. </a:t>
            </a:r>
            <a:r>
              <a:rPr lang="fr-FR" dirty="0" err="1"/>
              <a:t>Greenlee’s</a:t>
            </a:r>
            <a:r>
              <a:rPr lang="fr-FR" dirty="0"/>
              <a:t> </a:t>
            </a:r>
            <a:r>
              <a:rPr lang="fr-FR" dirty="0" err="1"/>
              <a:t>Lab</a:t>
            </a:r>
            <a:r>
              <a:rPr lang="fr-FR" dirty="0"/>
              <a:t> 17</a:t>
            </a:r>
          </a:p>
          <a:p>
            <a:pPr lvl="1"/>
            <a:r>
              <a:rPr lang="fr-FR" dirty="0" err="1"/>
              <a:t>john</a:t>
            </a:r>
            <a:r>
              <a:rPr lang="fr-FR" dirty="0"/>
              <a:t> </a:t>
            </a:r>
            <a:r>
              <a:rPr lang="fr-FR" dirty="0" err="1"/>
              <a:t>powell</a:t>
            </a:r>
            <a:r>
              <a:rPr lang="fr-FR" dirty="0"/>
              <a:t> and </a:t>
            </a:r>
            <a:r>
              <a:rPr lang="fr-FR" dirty="0" err="1"/>
              <a:t>Kirwan</a:t>
            </a:r>
            <a:r>
              <a:rPr lang="fr-FR" dirty="0"/>
              <a:t> Institute for the </a:t>
            </a:r>
            <a:r>
              <a:rPr lang="fr-FR" dirty="0" err="1"/>
              <a:t>Study</a:t>
            </a:r>
            <a:r>
              <a:rPr lang="fr-FR" dirty="0"/>
              <a:t> of Race and </a:t>
            </a:r>
            <a:r>
              <a:rPr lang="fr-FR" dirty="0" err="1"/>
              <a:t>Ethnicity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Harvard Cervantes Observatorio </a:t>
            </a:r>
          </a:p>
          <a:p>
            <a:pPr lvl="1"/>
            <a:r>
              <a:rPr lang="fr-FR" dirty="0"/>
              <a:t>Pew </a:t>
            </a:r>
            <a:r>
              <a:rPr lang="fr-FR" dirty="0" err="1"/>
              <a:t>Research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Economic</a:t>
            </a:r>
            <a:r>
              <a:rPr lang="fr-FR" dirty="0"/>
              <a:t> </a:t>
            </a:r>
            <a:r>
              <a:rPr lang="fr-FR" dirty="0" err="1"/>
              <a:t>Research</a:t>
            </a:r>
            <a:r>
              <a:rPr lang="fr-FR" dirty="0"/>
              <a:t> Service at US Department of Agriculture</a:t>
            </a:r>
          </a:p>
          <a:p>
            <a:pPr lvl="1"/>
            <a:r>
              <a:rPr lang="fr-FR" dirty="0"/>
              <a:t>US Department of </a:t>
            </a:r>
            <a:r>
              <a:rPr lang="fr-FR" dirty="0" err="1"/>
              <a:t>Housing</a:t>
            </a:r>
            <a:r>
              <a:rPr lang="fr-FR" dirty="0"/>
              <a:t> and Urban </a:t>
            </a:r>
            <a:r>
              <a:rPr lang="fr-FR" dirty="0" err="1"/>
              <a:t>Development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780023"/>
            <a:ext cx="9141397" cy="830997"/>
          </a:xfrm>
        </p:spPr>
        <p:txBody>
          <a:bodyPr/>
          <a:lstStyle/>
          <a:p>
            <a:r>
              <a:rPr lang="en-US" sz="5400" dirty="0"/>
              <a:t>Questions</a:t>
            </a:r>
            <a:r>
              <a:rPr lang="en-US" sz="5400" dirty="0">
                <a:solidFill>
                  <a:schemeClr val="accent5"/>
                </a:solidFill>
              </a:rPr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0949AD-427D-4B74-85F3-58B2F428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63" y="2834481"/>
            <a:ext cx="6477000" cy="1189038"/>
          </a:xfrm>
        </p:spPr>
        <p:txBody>
          <a:bodyPr/>
          <a:lstStyle/>
          <a:p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8677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Introduction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748589"/>
            <a:ext cx="6477000" cy="4393449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Significance of Latinos in the USA</a:t>
            </a:r>
          </a:p>
          <a:p>
            <a:pPr lvl="1"/>
            <a:r>
              <a:rPr lang="en-US" dirty="0"/>
              <a:t>Latinos account for more than half of the population growth in 41% of U.S. counties with at least 1,000 Latinos in 2014… about half are in non-metropolitan areas.</a:t>
            </a:r>
          </a:p>
          <a:p>
            <a:pPr lvl="1"/>
            <a:r>
              <a:rPr lang="en-US" altLang="en-US" dirty="0"/>
              <a:t>Hispanic people will comprise 56 percent of all new homebuyers by 2030, according to the Urban Institute.</a:t>
            </a:r>
          </a:p>
          <a:p>
            <a:pPr lvl="1"/>
            <a:r>
              <a:rPr lang="en-US" altLang="en-US" dirty="0"/>
              <a:t>We’re driving growth, therefore, we’re shaping the future of the country </a:t>
            </a:r>
          </a:p>
          <a:p>
            <a:endParaRPr lang="en-US" altLang="en-US" dirty="0"/>
          </a:p>
          <a:p>
            <a:r>
              <a:rPr lang="en-US" altLang="en-US" dirty="0"/>
              <a:t>My Motivation </a:t>
            </a:r>
          </a:p>
          <a:p>
            <a:pPr lvl="1"/>
            <a:r>
              <a:rPr lang="en-US" dirty="0"/>
              <a:t>Born and raised in southern California</a:t>
            </a:r>
          </a:p>
          <a:p>
            <a:pPr lvl="1"/>
            <a:r>
              <a:rPr lang="en-US" dirty="0"/>
              <a:t>College in Illinois</a:t>
            </a:r>
          </a:p>
          <a:p>
            <a:pPr lvl="1"/>
            <a:r>
              <a:rPr lang="en-US" dirty="0"/>
              <a:t>Lots of cross-country road trips in between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299" y="1067815"/>
            <a:ext cx="9141397" cy="61555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3" y="2167708"/>
            <a:ext cx="7799387" cy="1534757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Basic Latino Demographics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Opportunity Index, 2019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Opportunity Inequality Index, 2019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Opportunity Trends Index, 2012-2019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Diving into Places of Interest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004F6-2668-4FC1-838D-4ECB627E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" y="6194321"/>
            <a:ext cx="10668000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Background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A6D43B-CFB1-47A1-9E0D-AFF769A5F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0"/>
            <a:ext cx="100012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5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004F6-2668-4FC1-838D-4ECB627E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4" y="6194321"/>
            <a:ext cx="10668000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1B54E2-C27B-4E02-A1AE-E1EA277D4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835" y="0"/>
            <a:ext cx="10032330" cy="61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788"/>
                </a:solidFill>
              </a:rPr>
              <a:t>Opportunity Index Variables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2000" y="1600200"/>
            <a:ext cx="10668000" cy="762000"/>
          </a:xfrm>
        </p:spPr>
        <p:txBody>
          <a:bodyPr lIns="91440">
            <a:normAutofit/>
          </a:bodyPr>
          <a:lstStyle/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The following variables constitute the Opportunity Index. </a:t>
            </a:r>
          </a:p>
        </p:txBody>
      </p:sp>
      <p:graphicFrame>
        <p:nvGraphicFramePr>
          <p:cNvPr id="7" name="Group 85">
            <a:extLst>
              <a:ext uri="{FF2B5EF4-FFF2-40B4-BE49-F238E27FC236}">
                <a16:creationId xmlns:a16="http://schemas.microsoft.com/office/drawing/2014/main" id="{AD3D3348-39B0-440D-88BE-1A8FA9891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088977"/>
              </p:ext>
            </p:extLst>
          </p:nvPr>
        </p:nvGraphicFramePr>
        <p:xfrm>
          <a:off x="1651000" y="2630270"/>
          <a:ext cx="8890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Education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Health Insurance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Homeownership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Income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Poverty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Share of population with less than a high school degree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Share of population with health insurance coverage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Homeownership rate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Median household income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Share of population below the federal poverty level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2625"/>
                </a:solidFill>
              </a:rPr>
              <a:t>Questions Beforehand </a:t>
            </a:r>
            <a:br>
              <a:rPr lang="en-US" dirty="0">
                <a:solidFill>
                  <a:srgbClr val="FF2625"/>
                </a:solidFill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questions do you have about Latinos in the USA?</a:t>
            </a:r>
          </a:p>
          <a:p>
            <a:pPr lvl="1"/>
            <a:r>
              <a:rPr lang="en-US" dirty="0"/>
              <a:t>Where do Latinos enjoy the most opportunity?</a:t>
            </a:r>
          </a:p>
          <a:p>
            <a:pPr lvl="1"/>
            <a:r>
              <a:rPr lang="en-US" dirty="0"/>
              <a:t>Where are inequalities greatest?</a:t>
            </a:r>
          </a:p>
          <a:p>
            <a:pPr lvl="1"/>
            <a:r>
              <a:rPr lang="en-US" dirty="0"/>
              <a:t>Where is the landscape of opportunity improving or deteriorating over time?</a:t>
            </a:r>
          </a:p>
          <a:p>
            <a:pPr lvl="1"/>
            <a:r>
              <a:rPr lang="en-US" dirty="0"/>
              <a:t>In what ways are our assumptions correct or incorrect? 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2ECF-455E-43FA-A604-BCDC582A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11" y="6170893"/>
            <a:ext cx="10668000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Opportunity Map,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913DE-D350-4E6F-BBFD-65672C505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3"/>
          <a:stretch/>
        </p:blipFill>
        <p:spPr>
          <a:xfrm>
            <a:off x="1145581" y="0"/>
            <a:ext cx="9900838" cy="602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2ECF-455E-43FA-A604-BCDC582A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3" y="6189549"/>
            <a:ext cx="10668000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Opportunity Inequality Map,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AA89C-7225-43DD-BF1D-88882386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89" y="0"/>
            <a:ext cx="9938928" cy="613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5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0078D4"/>
      </a:accent1>
      <a:accent2>
        <a:srgbClr val="007788"/>
      </a:accent2>
      <a:accent3>
        <a:srgbClr val="297C2A"/>
      </a:accent3>
      <a:accent4>
        <a:srgbClr val="FF2625"/>
      </a:accent4>
      <a:accent5>
        <a:srgbClr val="FE4387"/>
      </a:accent5>
      <a:accent6>
        <a:srgbClr val="D7D7D7"/>
      </a:accent6>
      <a:hlink>
        <a:srgbClr val="51E5FF"/>
      </a:hlink>
      <a:folHlink>
        <a:srgbClr val="0078D4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_v2" id="{305F3CB5-DAFC-47B1-A1A2-5F7FD2458A84}" vid="{65144770-9016-4FAC-934C-5E9A942998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4119F0-3CE7-4464-96A2-DC738A807A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D318041-50D7-4E47-9BD9-FE885E42AC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DE35A0-28ED-4D42-9357-DCB6A1C51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Hispanic Heritage Month presentation</Template>
  <TotalTime>7474</TotalTime>
  <Words>355</Words>
  <Application>Microsoft Office PowerPoint</Application>
  <PresentationFormat>Widescreen</PresentationFormat>
  <Paragraphs>62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Segoe UI</vt:lpstr>
      <vt:lpstr>Office Theme</vt:lpstr>
      <vt:lpstr>The State  of  Latino USA </vt:lpstr>
      <vt:lpstr>Introduction</vt:lpstr>
      <vt:lpstr>Overview</vt:lpstr>
      <vt:lpstr>Background</vt:lpstr>
      <vt:lpstr>Background</vt:lpstr>
      <vt:lpstr>Opportunity Index Variables </vt:lpstr>
      <vt:lpstr>Questions Beforehand  </vt:lpstr>
      <vt:lpstr>Opportunity Map, 2019</vt:lpstr>
      <vt:lpstr>Opportunity Inequality Map, 2019</vt:lpstr>
      <vt:lpstr>Opportunity Trends, 2012-2019</vt:lpstr>
      <vt:lpstr>Diving into Places of Interest </vt:lpstr>
      <vt:lpstr>Policy Takeaways</vt:lpstr>
      <vt:lpstr>Resources</vt:lpstr>
      <vt:lpstr>Questions?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Hispanic Heritage Month</dc:title>
  <dc:subject/>
  <dc:creator>Ackerman-Avila, Christopher</dc:creator>
  <cp:keywords/>
  <dc:description/>
  <cp:lastModifiedBy>Ackerman-Avila, Christopher</cp:lastModifiedBy>
  <cp:revision>1</cp:revision>
  <dcterms:created xsi:type="dcterms:W3CDTF">2021-04-22T00:13:41Z</dcterms:created>
  <dcterms:modified xsi:type="dcterms:W3CDTF">2021-04-27T06:07:52Z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