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381ff1b5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381ff1b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81ff1b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81ff1b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381ff1b5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381ff1b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Neural Network to identify and verify VGA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Developed with python, Tensorflow models, and Keras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Compatible with Xilinx’s PetaLinux and run on embedded ARM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Text and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CV2 for 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Pillow for file browsing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feed added but not implemented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75" y="2387225"/>
            <a:ext cx="3564899" cy="24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Detection and Object Detection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Detection uses Keras-OCR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on English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Correctly detects text and outputs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detection uses Tensorflow hub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label file with roughly 100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Pandas and Matplotlib for output file with detections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top 3 objects detected with confidences\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Correctly detects and displays other objects on output image and outputs them with their confidences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set-up for future students or AoE employees to continue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detections implemented on video feed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checks for detections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adjustable window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use more GUI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goals achieved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AoE did not know if this was possible but with more development it could be a good asset to their 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