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82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6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30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77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63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05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30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7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5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4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2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9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4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2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7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08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9126FB-1A91-4721-9F69-23AF90085DE3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487443-FAE1-41A8-93A2-CB01ED2079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6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A77651-5E1E-4660-96B1-50C1E31FE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EN KISA YOL PROBLEMİ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C02BE-830F-4754-9333-7EAC6C3E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GÜLER FATMA AÇIKGÖZ</a:t>
            </a:r>
          </a:p>
          <a:p>
            <a:r>
              <a:rPr lang="tr-TR" dirty="0"/>
              <a:t>18my93002</a:t>
            </a:r>
          </a:p>
          <a:p>
            <a:r>
              <a:rPr lang="tr-TR" dirty="0"/>
              <a:t>YAPAY ZEKA</a:t>
            </a:r>
          </a:p>
        </p:txBody>
      </p:sp>
    </p:spTree>
    <p:extLst>
      <p:ext uri="{BB962C8B-B14F-4D97-AF65-F5344CB8AC3E}">
        <p14:creationId xmlns:p14="http://schemas.microsoft.com/office/powerpoint/2010/main" val="39643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ADBE4E7-F1AA-4A90-9977-F2AF4F050700}"/>
              </a:ext>
            </a:extLst>
          </p:cNvPr>
          <p:cNvSpPr txBox="1"/>
          <p:nvPr/>
        </p:nvSpPr>
        <p:spPr>
          <a:xfrm>
            <a:off x="1225485" y="678730"/>
            <a:ext cx="2331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/>
              <a:t>ARAÇLAR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600AC0F-833B-49E3-87DC-E4A51B5769F5}"/>
              </a:ext>
            </a:extLst>
          </p:cNvPr>
          <p:cNvSpPr txBox="1"/>
          <p:nvPr/>
        </p:nvSpPr>
        <p:spPr>
          <a:xfrm>
            <a:off x="1527142" y="2379425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Visual </a:t>
            </a:r>
            <a:r>
              <a:rPr lang="tr-TR" sz="2000" dirty="0" err="1"/>
              <a:t>Studio</a:t>
            </a:r>
            <a:endParaRPr lang="tr-TR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379DA06-32F5-4419-8F33-D48983D4E054}"/>
              </a:ext>
            </a:extLst>
          </p:cNvPr>
          <p:cNvSpPr txBox="1"/>
          <p:nvPr/>
        </p:nvSpPr>
        <p:spPr>
          <a:xfrm>
            <a:off x="7108720" y="217937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C++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C5A6F0D-ADAD-4BD7-A88D-6588AEEF77ED}"/>
              </a:ext>
            </a:extLst>
          </p:cNvPr>
          <p:cNvSpPr/>
          <p:nvPr/>
        </p:nvSpPr>
        <p:spPr>
          <a:xfrm>
            <a:off x="1527142" y="2942520"/>
            <a:ext cx="3214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Birçok programlama dilini destekleyen bir uygulama geliştirme platformudur. Bu platform içerisinde uygulama, program veya web sitesi yapılabilir</a:t>
            </a: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tr-TR" sz="16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DCF3801-0B41-4D36-AEB4-C341B813786E}"/>
              </a:ext>
            </a:extLst>
          </p:cNvPr>
          <p:cNvSpPr/>
          <p:nvPr/>
        </p:nvSpPr>
        <p:spPr>
          <a:xfrm>
            <a:off x="7108720" y="2669564"/>
            <a:ext cx="3107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Nesne yönelimli programlama dilidir. C++’</a:t>
            </a:r>
            <a:r>
              <a:rPr lang="tr-TR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ın</a:t>
            </a:r>
            <a:r>
              <a:rPr lang="tr-T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ilk ismi “C </a:t>
            </a:r>
            <a:r>
              <a:rPr lang="tr-TR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tr-T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tr-T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tr-TR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dir</a:t>
            </a:r>
            <a:r>
              <a:rPr lang="tr-T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ve C programlama dilinin bir eklentisi olarak kullanılmaktaydı.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614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8E6B1D-977C-4BAE-9718-8172290E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KISA YOL PROBLEMİ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E2679C-F625-4592-A35C-7F36A2001A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En kısa yolu bulmak, iki düğüm arasında n maliyetle gidilebilen bir yolun varlığını belirleme problemidir. En kısa yol problemi herhangi bir düğümden bir başka düğüme, her bir düğümden tüm düğümlere ya da tüm düğümler için hesaplanabilir. </a:t>
            </a:r>
          </a:p>
          <a:p>
            <a:pPr marL="0" indent="0">
              <a:buNone/>
            </a:pPr>
            <a:r>
              <a:rPr lang="tr-TR" dirty="0"/>
              <a:t>En kısa yol problemlerini çözebilmek için farklı algoritmalar kullanılır. Bu algoritmalar: DIJKSTRA ALGORİTMASI, BELLMAN VE FORD, FLOYD ALGORİTMASI</a:t>
            </a:r>
          </a:p>
        </p:txBody>
      </p:sp>
    </p:spTree>
    <p:extLst>
      <p:ext uri="{BB962C8B-B14F-4D97-AF65-F5344CB8AC3E}">
        <p14:creationId xmlns:p14="http://schemas.microsoft.com/office/powerpoint/2010/main" val="263940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5C104E-421D-4E8C-B6E1-91CC4460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1577"/>
            <a:ext cx="10364451" cy="1596177"/>
          </a:xfrm>
        </p:spPr>
        <p:txBody>
          <a:bodyPr/>
          <a:lstStyle/>
          <a:p>
            <a:r>
              <a:rPr lang="tr-TR" b="1" dirty="0"/>
              <a:t>DIJKSTRA ALGORİTMASI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66FE14-0A5F-4A3C-92BF-7E06FBACC4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312123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Dikstra</a:t>
            </a:r>
            <a:r>
              <a:rPr lang="tr-TR" dirty="0"/>
              <a:t> algoritması, bir düğümden diğer düğümlere en kısa yolları hesaplar. </a:t>
            </a:r>
          </a:p>
          <a:p>
            <a:pPr marL="0" indent="0">
              <a:buNone/>
            </a:pPr>
            <a:r>
              <a:rPr lang="tr-TR" dirty="0"/>
              <a:t>belirli bir başlangıçtan noktasına göre en kısa yolu belirleyen algoritmadır. </a:t>
            </a:r>
          </a:p>
        </p:txBody>
      </p:sp>
    </p:spTree>
    <p:extLst>
      <p:ext uri="{BB962C8B-B14F-4D97-AF65-F5344CB8AC3E}">
        <p14:creationId xmlns:p14="http://schemas.microsoft.com/office/powerpoint/2010/main" val="10747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79CA6F4-3C00-4732-92C6-8674DDFE93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5" y="1998855"/>
            <a:ext cx="3861295" cy="28602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163AB6E-442E-4A6B-94C7-D0F827305030}"/>
              </a:ext>
            </a:extLst>
          </p:cNvPr>
          <p:cNvSpPr txBox="1"/>
          <p:nvPr/>
        </p:nvSpPr>
        <p:spPr>
          <a:xfrm>
            <a:off x="2048758" y="14853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PROBLEM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2B824F1-D6E0-4D05-89C0-B95C11BA91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24" y="1947028"/>
            <a:ext cx="3792718" cy="29639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34603E4-934F-4D9D-8885-FF701C0AE377}"/>
              </a:ext>
            </a:extLst>
          </p:cNvPr>
          <p:cNvSpPr txBox="1"/>
          <p:nvPr/>
        </p:nvSpPr>
        <p:spPr>
          <a:xfrm>
            <a:off x="6885196" y="1537190"/>
            <a:ext cx="272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KOMŞULUK MATRİSİ</a:t>
            </a:r>
          </a:p>
        </p:txBody>
      </p:sp>
    </p:spTree>
    <p:extLst>
      <p:ext uri="{BB962C8B-B14F-4D97-AF65-F5344CB8AC3E}">
        <p14:creationId xmlns:p14="http://schemas.microsoft.com/office/powerpoint/2010/main" val="291125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6395556-7898-4BED-B0F9-9218A6881410}"/>
              </a:ext>
            </a:extLst>
          </p:cNvPr>
          <p:cNvPicPr/>
          <p:nvPr/>
        </p:nvPicPr>
        <p:blipFill rotWithShape="1">
          <a:blip r:embed="rId2"/>
          <a:srcRect l="7143" t="6584" r="23413" b="12522"/>
          <a:stretch/>
        </p:blipFill>
        <p:spPr bwMode="auto">
          <a:xfrm>
            <a:off x="2705553" y="1316316"/>
            <a:ext cx="6780894" cy="4225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05AD44D-E035-428C-981F-3FBA280C5ED3}"/>
              </a:ext>
            </a:extLst>
          </p:cNvPr>
          <p:cNvSpPr txBox="1"/>
          <p:nvPr/>
        </p:nvSpPr>
        <p:spPr>
          <a:xfrm>
            <a:off x="5357657" y="433633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val="366163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8D9FD87-F1CE-4675-BD1B-2BCAE3F36692}"/>
              </a:ext>
            </a:extLst>
          </p:cNvPr>
          <p:cNvSpPr txBox="1"/>
          <p:nvPr/>
        </p:nvSpPr>
        <p:spPr>
          <a:xfrm>
            <a:off x="3320240" y="2875002"/>
            <a:ext cx="5551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/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2034227566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18</TotalTime>
  <Words>158</Words>
  <Application>Microsoft Office PowerPoint</Application>
  <PresentationFormat>Geniş ekran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Damla</vt:lpstr>
      <vt:lpstr>EN KISA YOL PROBLEMİ</vt:lpstr>
      <vt:lpstr>PowerPoint Sunusu</vt:lpstr>
      <vt:lpstr>EN KISA YOL PROBLEMİ</vt:lpstr>
      <vt:lpstr>DIJKSTRA ALGORİTMASI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KISA YOL PROBLEMİ</dc:title>
  <dc:creator>güler fatma</dc:creator>
  <cp:lastModifiedBy>güler fatma</cp:lastModifiedBy>
  <cp:revision>2</cp:revision>
  <dcterms:created xsi:type="dcterms:W3CDTF">2020-04-27T15:49:27Z</dcterms:created>
  <dcterms:modified xsi:type="dcterms:W3CDTF">2020-04-27T16:07:33Z</dcterms:modified>
</cp:coreProperties>
</file>