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12"/>
  </p:notesMasterIdLst>
  <p:sldIdLst>
    <p:sldId id="256" r:id="rId2"/>
    <p:sldId id="257" r:id="rId3"/>
    <p:sldId id="258" r:id="rId4"/>
    <p:sldId id="301" r:id="rId5"/>
    <p:sldId id="289" r:id="rId6"/>
    <p:sldId id="300" r:id="rId7"/>
    <p:sldId id="261" r:id="rId8"/>
    <p:sldId id="281" r:id="rId9"/>
    <p:sldId id="299" r:id="rId10"/>
    <p:sldId id="277" r:id="rId11"/>
  </p:sldIdLst>
  <p:sldSz cx="24377650" cy="13716000"/>
  <p:notesSz cx="6858000" cy="9144000"/>
  <p:embeddedFontLst>
    <p:embeddedFont>
      <p:font typeface="Nunito" panose="020B0604020202020204" charset="-94"/>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C8080B-C4AD-4197-8A6D-DD4472C746EA}">
  <a:tblStyle styleId="{7BC8080B-C4AD-4197-8A6D-DD4472C746EA}" styleName="Table_0">
    <a:wholeTbl>
      <a:tcTxStyle b="off" i="off">
        <a:font>
          <a:latin typeface="Lato Light"/>
          <a:ea typeface="Lato Light"/>
          <a:cs typeface="Lato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DF6"/>
          </a:solidFill>
        </a:fill>
      </a:tcStyle>
    </a:wholeTbl>
    <a:band1H>
      <a:tcTxStyle/>
      <a:tcStyle>
        <a:tcBdr/>
        <a:fill>
          <a:solidFill>
            <a:srgbClr val="CBDAED"/>
          </a:solidFill>
        </a:fill>
      </a:tcStyle>
    </a:band1H>
    <a:band2H>
      <a:tcTxStyle/>
      <a:tcStyle>
        <a:tcBdr/>
      </a:tcStyle>
    </a:band2H>
    <a:band1V>
      <a:tcTxStyle/>
      <a:tcStyle>
        <a:tcBdr/>
        <a:fill>
          <a:solidFill>
            <a:srgbClr val="CBDAED"/>
          </a:solidFill>
        </a:fill>
      </a:tcStyle>
    </a:band1V>
    <a:band2V>
      <a:tcTxStyle/>
      <a:tcStyle>
        <a:tcBdr/>
      </a:tcStyle>
    </a:band2V>
    <a:lastCol>
      <a:tcTxStyle b="on" i="off">
        <a:font>
          <a:latin typeface="Lato Light"/>
          <a:ea typeface="Lato Light"/>
          <a:cs typeface="Lato Light"/>
        </a:font>
        <a:schemeClr val="lt1"/>
      </a:tcTxStyle>
      <a:tcStyle>
        <a:tcBdr/>
        <a:fill>
          <a:solidFill>
            <a:schemeClr val="accent2"/>
          </a:solidFill>
        </a:fill>
      </a:tcStyle>
    </a:lastCol>
    <a:firstCol>
      <a:tcTxStyle b="on" i="off">
        <a:font>
          <a:latin typeface="Lato Light"/>
          <a:ea typeface="Lato Light"/>
          <a:cs typeface="Lato Light"/>
        </a:font>
        <a:schemeClr val="lt1"/>
      </a:tcTxStyle>
      <a:tcStyle>
        <a:tcBdr/>
        <a:fill>
          <a:solidFill>
            <a:schemeClr val="accent2"/>
          </a:solidFill>
        </a:fill>
      </a:tcStyle>
    </a:firstCol>
    <a:lastRow>
      <a:tcTxStyle b="on" i="off">
        <a:font>
          <a:latin typeface="Lato Light"/>
          <a:ea typeface="Lato Light"/>
          <a:cs typeface="Lato Light"/>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Lato Light"/>
          <a:ea typeface="Lato Light"/>
          <a:cs typeface="Lato Light"/>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1488"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Nunito"/>
                <a:ea typeface="Nunito"/>
                <a:cs typeface="Nunito"/>
                <a:sym typeface="Nunito"/>
              </a:defRPr>
            </a:lvl1pPr>
            <a:lvl2pPr marL="914216" marR="0" lvl="1" indent="-1251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L="1828433" marR="0" lvl="2" indent="-1233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L="2742651" marR="0" lvl="3" indent="-1215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L="3656867" marR="0" lvl="4" indent="-1196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L="4571086" marR="0" lvl="5" indent="-1178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L="5485303" marR="0" lvl="6" indent="-1160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L="6399520" marR="0" lvl="7" indent="-11419"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L="7313737" marR="0" lvl="8" indent="-1123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Nunito"/>
                <a:ea typeface="Nunito"/>
                <a:cs typeface="Nunito"/>
                <a:sym typeface="Nunito"/>
              </a:defRPr>
            </a:lvl1pPr>
            <a:lvl2pPr marL="914216" marR="0" lvl="1" indent="-1251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L="1828433" marR="0" lvl="2" indent="-1233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L="2742651" marR="0" lvl="3" indent="-1215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L="3656867" marR="0" lvl="4" indent="-1196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L="4571086" marR="0" lvl="5" indent="-1178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L="5485303" marR="0" lvl="6" indent="-1160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L="6399520" marR="0" lvl="7" indent="-11419"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L="7313737" marR="0" lvl="8" indent="-1123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2400" b="0" i="0" u="none" strike="noStrike" cap="none">
                <a:solidFill>
                  <a:schemeClr val="dk1"/>
                </a:solidFill>
                <a:latin typeface="Nunito"/>
                <a:ea typeface="Nunito"/>
                <a:cs typeface="Nunito"/>
                <a:sym typeface="Nunito"/>
              </a:defRPr>
            </a:lvl1pPr>
            <a:lvl2pPr marL="914400" marR="0" lvl="1" indent="-228600" algn="l" rtl="0">
              <a:spcBef>
                <a:spcPts val="0"/>
              </a:spcBef>
              <a:spcAft>
                <a:spcPts val="0"/>
              </a:spcAft>
              <a:buSzPts val="1400"/>
              <a:buNone/>
              <a:defRPr sz="2400" b="0" i="0" u="none" strike="noStrike" cap="none">
                <a:solidFill>
                  <a:schemeClr val="dk1"/>
                </a:solidFill>
                <a:latin typeface="Nunito"/>
                <a:ea typeface="Nunito"/>
                <a:cs typeface="Nunito"/>
                <a:sym typeface="Nunito"/>
              </a:defRPr>
            </a:lvl2pPr>
            <a:lvl3pPr marL="1371600" marR="0" lvl="2" indent="-228600" algn="l" rtl="0">
              <a:spcBef>
                <a:spcPts val="0"/>
              </a:spcBef>
              <a:spcAft>
                <a:spcPts val="0"/>
              </a:spcAft>
              <a:buSzPts val="1400"/>
              <a:buNone/>
              <a:defRPr sz="2400" b="0" i="0" u="none" strike="noStrike" cap="none">
                <a:solidFill>
                  <a:schemeClr val="dk1"/>
                </a:solidFill>
                <a:latin typeface="Nunito"/>
                <a:ea typeface="Nunito"/>
                <a:cs typeface="Nunito"/>
                <a:sym typeface="Nunito"/>
              </a:defRPr>
            </a:lvl3pPr>
            <a:lvl4pPr marL="1828800" marR="0" lvl="3" indent="-228600" algn="l" rtl="0">
              <a:spcBef>
                <a:spcPts val="0"/>
              </a:spcBef>
              <a:spcAft>
                <a:spcPts val="0"/>
              </a:spcAft>
              <a:buSzPts val="1400"/>
              <a:buNone/>
              <a:defRPr sz="2400" b="0" i="0" u="none" strike="noStrike" cap="none">
                <a:solidFill>
                  <a:schemeClr val="dk1"/>
                </a:solidFill>
                <a:latin typeface="Nunito"/>
                <a:ea typeface="Nunito"/>
                <a:cs typeface="Nunito"/>
                <a:sym typeface="Nunito"/>
              </a:defRPr>
            </a:lvl4pPr>
            <a:lvl5pPr marL="2286000" marR="0" lvl="4" indent="-228600" algn="l" rtl="0">
              <a:spcBef>
                <a:spcPts val="0"/>
              </a:spcBef>
              <a:spcAft>
                <a:spcPts val="0"/>
              </a:spcAft>
              <a:buSzPts val="1400"/>
              <a:buNone/>
              <a:defRPr sz="2400" b="0" i="0" u="none" strike="noStrike" cap="none">
                <a:solidFill>
                  <a:schemeClr val="dk1"/>
                </a:solidFill>
                <a:latin typeface="Nunito"/>
                <a:ea typeface="Nunito"/>
                <a:cs typeface="Nunito"/>
                <a:sym typeface="Nunito"/>
              </a:defRPr>
            </a:lvl5pPr>
            <a:lvl6pPr marL="2743200" marR="0" lvl="5"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Nunito"/>
                <a:ea typeface="Nunito"/>
                <a:cs typeface="Nunito"/>
                <a:sym typeface="Nunito"/>
              </a:defRPr>
            </a:lvl1pPr>
            <a:lvl2pPr marL="914216" marR="0" lvl="1" indent="-1251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L="1828433" marR="0" lvl="2" indent="-1233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L="2742651" marR="0" lvl="3" indent="-1215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L="3656867" marR="0" lvl="4" indent="-1196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L="4571086" marR="0" lvl="5" indent="-1178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L="5485303" marR="0" lvl="6" indent="-1160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L="6399520" marR="0" lvl="7" indent="-11419"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L="7313737" marR="0" lvl="8" indent="-1123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Nunito"/>
                <a:ea typeface="Nunito"/>
                <a:cs typeface="Nunito"/>
                <a:sym typeface="Nunito"/>
              </a:rPr>
              <a:t>‹#›</a:t>
            </a:fld>
            <a:endParaRPr sz="12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40783639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66" name="Google Shape;66;p4: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3095793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65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08" name="Google Shape;108;p7: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255923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41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4: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38" name="Google Shape;138;p14: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182062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4: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38" name="Google Shape;138;p14: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1096791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4:notes"/>
          <p:cNvSpPr>
            <a:spLocks noGrp="1" noRot="1" noChangeAspect="1"/>
          </p:cNvSpPr>
          <p:nvPr>
            <p:ph type="sldImg" idx="2"/>
          </p:nvPr>
        </p:nvSpPr>
        <p:spPr>
          <a:xfrm>
            <a:off x="-16989425" y="-11796713"/>
            <a:ext cx="22153563" cy="124650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38" name="Google Shape;138;p14:notes"/>
          <p:cNvSpPr txBox="1">
            <a:spLocks noGrp="1"/>
          </p:cNvSpPr>
          <p:nvPr>
            <p:ph type="body" idx="1"/>
          </p:nvPr>
        </p:nvSpPr>
        <p:spPr>
          <a:xfrm>
            <a:off x="685800" y="4343400"/>
            <a:ext cx="5457825" cy="4086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Nunito"/>
              <a:ea typeface="Nunito"/>
              <a:cs typeface="Nunito"/>
              <a:sym typeface="Nunito"/>
            </a:endParaRPr>
          </a:p>
        </p:txBody>
      </p:sp>
    </p:spTree>
    <p:extLst>
      <p:ext uri="{BB962C8B-B14F-4D97-AF65-F5344CB8AC3E}">
        <p14:creationId xmlns:p14="http://schemas.microsoft.com/office/powerpoint/2010/main" val="1506387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6402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spTree>
      <p:nvGrpSpPr>
        <p:cNvPr id="1" name="Shape 10"/>
        <p:cNvGrpSpPr/>
        <p:nvPr/>
      </p:nvGrpSpPr>
      <p:grpSpPr>
        <a:xfrm>
          <a:off x="0" y="0"/>
          <a:ext cx="0" cy="0"/>
          <a:chOff x="0" y="0"/>
          <a:chExt cx="0" cy="0"/>
        </a:xfrm>
      </p:grpSpPr>
      <p:grpSp>
        <p:nvGrpSpPr>
          <p:cNvPr id="11" name="Google Shape;11;p2"/>
          <p:cNvGrpSpPr/>
          <p:nvPr/>
        </p:nvGrpSpPr>
        <p:grpSpPr>
          <a:xfrm rot="5400000">
            <a:off x="-16715231" y="-397360"/>
            <a:ext cx="24535151" cy="4304369"/>
            <a:chOff x="0" y="-156114"/>
            <a:chExt cx="24535151" cy="4304369"/>
          </a:xfrm>
        </p:grpSpPr>
        <p:sp>
          <p:nvSpPr>
            <p:cNvPr id="12" name="Google Shape;12;p2"/>
            <p:cNvSpPr/>
            <p:nvPr/>
          </p:nvSpPr>
          <p:spPr>
            <a:xfrm>
              <a:off x="23378291" y="2431564"/>
              <a:ext cx="1134322" cy="1716691"/>
            </a:xfrm>
            <a:custGeom>
              <a:avLst/>
              <a:gdLst/>
              <a:ahLst/>
              <a:cxnLst/>
              <a:rect l="l" t="t" r="r" b="b"/>
              <a:pathLst>
                <a:path w="120000" h="120000" extrusionOk="0">
                  <a:moveTo>
                    <a:pt x="0" y="119931"/>
                  </a:moveTo>
                  <a:lnTo>
                    <a:pt x="119895" y="63310"/>
                  </a:lnTo>
                  <a:lnTo>
                    <a:pt x="119895" y="0"/>
                  </a:lnTo>
                  <a:lnTo>
                    <a:pt x="0" y="11993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13" name="Google Shape;13;p2"/>
            <p:cNvSpPr/>
            <p:nvPr/>
          </p:nvSpPr>
          <p:spPr>
            <a:xfrm>
              <a:off x="23079220" y="-88970"/>
              <a:ext cx="1455931" cy="4233061"/>
            </a:xfrm>
            <a:custGeom>
              <a:avLst/>
              <a:gdLst/>
              <a:ahLst/>
              <a:cxnLst/>
              <a:rect l="l" t="t" r="r" b="b"/>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14" name="Google Shape;14;p2"/>
            <p:cNvSpPr/>
            <p:nvPr/>
          </p:nvSpPr>
          <p:spPr>
            <a:xfrm>
              <a:off x="20776620" y="-88970"/>
              <a:ext cx="2646748" cy="4233061"/>
            </a:xfrm>
            <a:custGeom>
              <a:avLst/>
              <a:gdLst/>
              <a:ahLst/>
              <a:cxnLst/>
              <a:rect l="l" t="t" r="r" b="b"/>
              <a:pathLst>
                <a:path w="120000" h="120000" extrusionOk="0">
                  <a:moveTo>
                    <a:pt x="0" y="0"/>
                  </a:moveTo>
                  <a:lnTo>
                    <a:pt x="119955" y="119972"/>
                  </a:lnTo>
                  <a:lnTo>
                    <a:pt x="105351"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15" name="Google Shape;15;p2"/>
            <p:cNvSpPr/>
            <p:nvPr/>
          </p:nvSpPr>
          <p:spPr>
            <a:xfrm>
              <a:off x="20420244" y="-88970"/>
              <a:ext cx="3003125" cy="4233061"/>
            </a:xfrm>
            <a:custGeom>
              <a:avLst/>
              <a:gdLst/>
              <a:ahLst/>
              <a:cxnLst/>
              <a:rect l="l" t="t" r="r" b="b"/>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16" name="Google Shape;16;p2"/>
            <p:cNvSpPr/>
            <p:nvPr/>
          </p:nvSpPr>
          <p:spPr>
            <a:xfrm>
              <a:off x="17677877" y="-88971"/>
              <a:ext cx="2785824" cy="3142198"/>
            </a:xfrm>
            <a:custGeom>
              <a:avLst/>
              <a:gdLst/>
              <a:ahLst/>
              <a:cxnLst/>
              <a:rect l="l" t="t" r="r" b="b"/>
              <a:pathLst>
                <a:path w="120000" h="120000" extrusionOk="0">
                  <a:moveTo>
                    <a:pt x="90276" y="0"/>
                  </a:moveTo>
                  <a:lnTo>
                    <a:pt x="0" y="73550"/>
                  </a:lnTo>
                  <a:lnTo>
                    <a:pt x="119957" y="119962"/>
                  </a:lnTo>
                  <a:lnTo>
                    <a:pt x="118131" y="0"/>
                  </a:lnTo>
                  <a:lnTo>
                    <a:pt x="90276"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17" name="Google Shape;17;p2"/>
            <p:cNvSpPr/>
            <p:nvPr/>
          </p:nvSpPr>
          <p:spPr>
            <a:xfrm>
              <a:off x="17608342" y="-88971"/>
              <a:ext cx="2168684" cy="1925303"/>
            </a:xfrm>
            <a:custGeom>
              <a:avLst/>
              <a:gdLst/>
              <a:ahLst/>
              <a:cxnLst/>
              <a:rect l="l" t="t" r="r" b="b"/>
              <a:pathLst>
                <a:path w="120000" h="120000" extrusionOk="0">
                  <a:moveTo>
                    <a:pt x="0" y="0"/>
                  </a:moveTo>
                  <a:lnTo>
                    <a:pt x="3929" y="119938"/>
                  </a:lnTo>
                  <a:lnTo>
                    <a:pt x="119945"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18" name="Google Shape;18;p2"/>
            <p:cNvSpPr/>
            <p:nvPr/>
          </p:nvSpPr>
          <p:spPr>
            <a:xfrm>
              <a:off x="14888519" y="-88734"/>
              <a:ext cx="2811899" cy="1925303"/>
            </a:xfrm>
            <a:custGeom>
              <a:avLst/>
              <a:gdLst/>
              <a:ahLst/>
              <a:cxnLst/>
              <a:rect l="l" t="t" r="r" b="b"/>
              <a:pathLst>
                <a:path w="120000" h="120000" extrusionOk="0">
                  <a:moveTo>
                    <a:pt x="0" y="0"/>
                  </a:moveTo>
                  <a:lnTo>
                    <a:pt x="119957" y="119938"/>
                  </a:lnTo>
                  <a:lnTo>
                    <a:pt x="116928"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19" name="Google Shape;19;p2"/>
            <p:cNvSpPr/>
            <p:nvPr/>
          </p:nvSpPr>
          <p:spPr>
            <a:xfrm>
              <a:off x="13589856" y="-88970"/>
              <a:ext cx="4137447" cy="3520308"/>
            </a:xfrm>
            <a:custGeom>
              <a:avLst/>
              <a:gdLst/>
              <a:ahLst/>
              <a:cxnLst/>
              <a:rect l="l" t="t" r="r" b="b"/>
              <a:pathLst>
                <a:path w="120000" h="120000" extrusionOk="0">
                  <a:moveTo>
                    <a:pt x="0" y="0"/>
                  </a:moveTo>
                  <a:lnTo>
                    <a:pt x="53937" y="119966"/>
                  </a:lnTo>
                  <a:lnTo>
                    <a:pt x="119971" y="65643"/>
                  </a:lnTo>
                  <a:lnTo>
                    <a:pt x="38436"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0" name="Google Shape;20;p2"/>
            <p:cNvSpPr/>
            <p:nvPr/>
          </p:nvSpPr>
          <p:spPr>
            <a:xfrm>
              <a:off x="11104147" y="-111272"/>
              <a:ext cx="4346058" cy="3520308"/>
            </a:xfrm>
            <a:custGeom>
              <a:avLst/>
              <a:gdLst/>
              <a:ahLst/>
              <a:cxnLst/>
              <a:rect l="l" t="t" r="r" b="b"/>
              <a:pathLst>
                <a:path w="120000" h="120000" extrusionOk="0">
                  <a:moveTo>
                    <a:pt x="26270" y="0"/>
                  </a:moveTo>
                  <a:lnTo>
                    <a:pt x="0" y="59126"/>
                  </a:lnTo>
                  <a:lnTo>
                    <a:pt x="119972" y="119966"/>
                  </a:lnTo>
                  <a:lnTo>
                    <a:pt x="68629" y="0"/>
                  </a:lnTo>
                  <a:lnTo>
                    <a:pt x="26270"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1" name="Google Shape;21;p2"/>
            <p:cNvSpPr/>
            <p:nvPr/>
          </p:nvSpPr>
          <p:spPr>
            <a:xfrm>
              <a:off x="9793019" y="-88970"/>
              <a:ext cx="369415" cy="195571"/>
            </a:xfrm>
            <a:custGeom>
              <a:avLst/>
              <a:gdLst/>
              <a:ahLst/>
              <a:cxnLst/>
              <a:rect l="l" t="t" r="r" b="b"/>
              <a:pathLst>
                <a:path w="120000" h="120000" extrusionOk="0">
                  <a:moveTo>
                    <a:pt x="35935" y="0"/>
                  </a:moveTo>
                  <a:lnTo>
                    <a:pt x="0" y="119393"/>
                  </a:lnTo>
                  <a:lnTo>
                    <a:pt x="119679" y="0"/>
                  </a:lnTo>
                  <a:lnTo>
                    <a:pt x="35935"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2" name="Google Shape;22;p2"/>
            <p:cNvSpPr/>
            <p:nvPr/>
          </p:nvSpPr>
          <p:spPr>
            <a:xfrm>
              <a:off x="9698211" y="-88970"/>
              <a:ext cx="225996" cy="195571"/>
            </a:xfrm>
            <a:custGeom>
              <a:avLst/>
              <a:gdLst/>
              <a:ahLst/>
              <a:cxnLst/>
              <a:rect l="l" t="t" r="r" b="b"/>
              <a:pathLst>
                <a:path w="120000" h="120000" extrusionOk="0">
                  <a:moveTo>
                    <a:pt x="0" y="0"/>
                  </a:moveTo>
                  <a:lnTo>
                    <a:pt x="61298" y="119393"/>
                  </a:lnTo>
                  <a:lnTo>
                    <a:pt x="119480" y="0"/>
                  </a:lnTo>
                  <a:lnTo>
                    <a:pt x="0"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3" name="Google Shape;23;p2"/>
            <p:cNvSpPr/>
            <p:nvPr/>
          </p:nvSpPr>
          <p:spPr>
            <a:xfrm>
              <a:off x="8502000" y="61758"/>
              <a:ext cx="2646751" cy="2259950"/>
            </a:xfrm>
            <a:custGeom>
              <a:avLst/>
              <a:gdLst/>
              <a:ahLst/>
              <a:cxnLst/>
              <a:rect l="l" t="t" r="r" b="b"/>
              <a:pathLst>
                <a:path w="120000" h="120000" extrusionOk="0">
                  <a:moveTo>
                    <a:pt x="119955" y="81832"/>
                  </a:moveTo>
                  <a:lnTo>
                    <a:pt x="58436" y="0"/>
                  </a:lnTo>
                  <a:lnTo>
                    <a:pt x="0" y="119947"/>
                  </a:lnTo>
                  <a:lnTo>
                    <a:pt x="119955" y="81832"/>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4" name="Google Shape;24;p2"/>
            <p:cNvSpPr/>
            <p:nvPr/>
          </p:nvSpPr>
          <p:spPr>
            <a:xfrm>
              <a:off x="6821130" y="61996"/>
              <a:ext cx="2985743" cy="2259950"/>
            </a:xfrm>
            <a:custGeom>
              <a:avLst/>
              <a:gdLst/>
              <a:ahLst/>
              <a:cxnLst/>
              <a:rect l="l" t="t" r="r" b="b"/>
              <a:pathLst>
                <a:path w="120000" h="120000" extrusionOk="0">
                  <a:moveTo>
                    <a:pt x="119960" y="0"/>
                  </a:moveTo>
                  <a:lnTo>
                    <a:pt x="0" y="32670"/>
                  </a:lnTo>
                  <a:lnTo>
                    <a:pt x="68158" y="119947"/>
                  </a:lnTo>
                  <a:lnTo>
                    <a:pt x="119960"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5" name="Google Shape;25;p2"/>
            <p:cNvSpPr/>
            <p:nvPr/>
          </p:nvSpPr>
          <p:spPr>
            <a:xfrm>
              <a:off x="6829814" y="-88970"/>
              <a:ext cx="2985743" cy="808366"/>
            </a:xfrm>
            <a:custGeom>
              <a:avLst/>
              <a:gdLst/>
              <a:ahLst/>
              <a:cxnLst/>
              <a:rect l="l" t="t" r="r" b="b"/>
              <a:pathLst>
                <a:path w="120000" h="120000" extrusionOk="0">
                  <a:moveTo>
                    <a:pt x="2415" y="0"/>
                  </a:moveTo>
                  <a:lnTo>
                    <a:pt x="0" y="119854"/>
                  </a:lnTo>
                  <a:lnTo>
                    <a:pt x="119960" y="28759"/>
                  </a:lnTo>
                  <a:lnTo>
                    <a:pt x="115287" y="0"/>
                  </a:lnTo>
                  <a:lnTo>
                    <a:pt x="2415" y="0"/>
                  </a:lnTo>
                </a:path>
              </a:pathLst>
            </a:custGeom>
            <a:solidFill>
              <a:srgbClr val="0D45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6" name="Google Shape;26;p2"/>
            <p:cNvSpPr/>
            <p:nvPr/>
          </p:nvSpPr>
          <p:spPr>
            <a:xfrm>
              <a:off x="5975275" y="-88970"/>
              <a:ext cx="943094" cy="808366"/>
            </a:xfrm>
            <a:custGeom>
              <a:avLst/>
              <a:gdLst/>
              <a:ahLst/>
              <a:cxnLst/>
              <a:rect l="l" t="t" r="r" b="b"/>
              <a:pathLst>
                <a:path w="120000" h="120000" extrusionOk="0">
                  <a:moveTo>
                    <a:pt x="0" y="0"/>
                  </a:moveTo>
                  <a:lnTo>
                    <a:pt x="112209" y="119854"/>
                  </a:lnTo>
                  <a:lnTo>
                    <a:pt x="119874"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7" name="Google Shape;27;p2"/>
            <p:cNvSpPr/>
            <p:nvPr/>
          </p:nvSpPr>
          <p:spPr>
            <a:xfrm>
              <a:off x="5608571" y="674793"/>
              <a:ext cx="2916204" cy="1642810"/>
            </a:xfrm>
            <a:custGeom>
              <a:avLst/>
              <a:gdLst/>
              <a:ahLst/>
              <a:cxnLst/>
              <a:rect l="l" t="t" r="r" b="b"/>
              <a:pathLst>
                <a:path w="120000" h="120000" extrusionOk="0">
                  <a:moveTo>
                    <a:pt x="119959" y="119928"/>
                  </a:moveTo>
                  <a:lnTo>
                    <a:pt x="50165" y="0"/>
                  </a:lnTo>
                  <a:lnTo>
                    <a:pt x="0" y="95179"/>
                  </a:lnTo>
                  <a:lnTo>
                    <a:pt x="119959" y="119928"/>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8" name="Google Shape;28;p2"/>
            <p:cNvSpPr/>
            <p:nvPr/>
          </p:nvSpPr>
          <p:spPr>
            <a:xfrm>
              <a:off x="5092201" y="-155877"/>
              <a:ext cx="1760153" cy="2112184"/>
            </a:xfrm>
            <a:custGeom>
              <a:avLst/>
              <a:gdLst/>
              <a:ahLst/>
              <a:cxnLst/>
              <a:rect l="l" t="t" r="r" b="b"/>
              <a:pathLst>
                <a:path w="120000" h="120000" extrusionOk="0">
                  <a:moveTo>
                    <a:pt x="0" y="0"/>
                  </a:moveTo>
                  <a:lnTo>
                    <a:pt x="36866" y="119944"/>
                  </a:lnTo>
                  <a:lnTo>
                    <a:pt x="119932" y="45930"/>
                  </a:lnTo>
                  <a:lnTo>
                    <a:pt x="59966"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29" name="Google Shape;29;p2"/>
            <p:cNvSpPr/>
            <p:nvPr/>
          </p:nvSpPr>
          <p:spPr>
            <a:xfrm>
              <a:off x="443059" y="190760"/>
              <a:ext cx="5232654" cy="2977052"/>
            </a:xfrm>
            <a:custGeom>
              <a:avLst/>
              <a:gdLst/>
              <a:ahLst/>
              <a:cxnLst/>
              <a:rect l="l" t="t" r="r" b="b"/>
              <a:pathLst>
                <a:path w="120000" h="120000" extrusionOk="0">
                  <a:moveTo>
                    <a:pt x="119977" y="70370"/>
                  </a:moveTo>
                  <a:lnTo>
                    <a:pt x="19273" y="0"/>
                  </a:lnTo>
                  <a:lnTo>
                    <a:pt x="0" y="119960"/>
                  </a:lnTo>
                  <a:lnTo>
                    <a:pt x="119977" y="70370"/>
                  </a:lnTo>
                </a:path>
              </a:pathLst>
            </a:custGeom>
            <a:solidFill>
              <a:srgbClr val="0A2C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30" name="Google Shape;30;p2"/>
            <p:cNvSpPr/>
            <p:nvPr/>
          </p:nvSpPr>
          <p:spPr>
            <a:xfrm>
              <a:off x="1264131" y="-156113"/>
              <a:ext cx="4393864" cy="2112184"/>
            </a:xfrm>
            <a:custGeom>
              <a:avLst/>
              <a:gdLst/>
              <a:ahLst/>
              <a:cxnLst/>
              <a:rect l="l" t="t" r="r" b="b"/>
              <a:pathLst>
                <a:path w="120000" h="120000" extrusionOk="0">
                  <a:moveTo>
                    <a:pt x="25195" y="0"/>
                  </a:moveTo>
                  <a:lnTo>
                    <a:pt x="0" y="20867"/>
                  </a:lnTo>
                  <a:lnTo>
                    <a:pt x="119973" y="119944"/>
                  </a:lnTo>
                  <a:lnTo>
                    <a:pt x="105195" y="0"/>
                  </a:lnTo>
                  <a:lnTo>
                    <a:pt x="25195" y="0"/>
                  </a:lnTo>
                </a:path>
              </a:pathLst>
            </a:custGeom>
            <a:solidFill>
              <a:srgbClr val="1043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31" name="Google Shape;31;p2"/>
            <p:cNvSpPr/>
            <p:nvPr/>
          </p:nvSpPr>
          <p:spPr>
            <a:xfrm>
              <a:off x="1264131" y="-133574"/>
              <a:ext cx="921364" cy="369415"/>
            </a:xfrm>
            <a:custGeom>
              <a:avLst/>
              <a:gdLst/>
              <a:ahLst/>
              <a:cxnLst/>
              <a:rect l="l" t="t" r="r" b="b"/>
              <a:pathLst>
                <a:path w="120000" h="120000" extrusionOk="0">
                  <a:moveTo>
                    <a:pt x="9220" y="0"/>
                  </a:moveTo>
                  <a:lnTo>
                    <a:pt x="0" y="119679"/>
                  </a:lnTo>
                  <a:lnTo>
                    <a:pt x="119871" y="0"/>
                  </a:lnTo>
                  <a:lnTo>
                    <a:pt x="922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32" name="Google Shape;32;p2"/>
            <p:cNvSpPr/>
            <p:nvPr/>
          </p:nvSpPr>
          <p:spPr>
            <a:xfrm>
              <a:off x="734484" y="-133574"/>
              <a:ext cx="621488" cy="369415"/>
            </a:xfrm>
            <a:custGeom>
              <a:avLst/>
              <a:gdLst/>
              <a:ahLst/>
              <a:cxnLst/>
              <a:rect l="l" t="t" r="r" b="b"/>
              <a:pathLst>
                <a:path w="120000" h="120000" extrusionOk="0">
                  <a:moveTo>
                    <a:pt x="0" y="0"/>
                  </a:moveTo>
                  <a:lnTo>
                    <a:pt x="106073" y="119679"/>
                  </a:lnTo>
                  <a:lnTo>
                    <a:pt x="119809"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33" name="Google Shape;33;p2"/>
            <p:cNvSpPr/>
            <p:nvPr/>
          </p:nvSpPr>
          <p:spPr>
            <a:xfrm>
              <a:off x="0" y="885559"/>
              <a:ext cx="447642" cy="2259950"/>
            </a:xfrm>
            <a:custGeom>
              <a:avLst/>
              <a:gdLst/>
              <a:ahLst/>
              <a:cxnLst/>
              <a:rect l="l" t="t" r="r" b="b"/>
              <a:pathLst>
                <a:path w="120000" h="120000" extrusionOk="0">
                  <a:moveTo>
                    <a:pt x="0" y="110157"/>
                  </a:moveTo>
                  <a:lnTo>
                    <a:pt x="119735" y="119947"/>
                  </a:lnTo>
                  <a:lnTo>
                    <a:pt x="0" y="0"/>
                  </a:lnTo>
                  <a:lnTo>
                    <a:pt x="0" y="110157"/>
                  </a:lnTo>
                </a:path>
              </a:pathLst>
            </a:custGeom>
            <a:solidFill>
              <a:srgbClr val="0A2C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34" name="Google Shape;34;p2"/>
            <p:cNvSpPr/>
            <p:nvPr/>
          </p:nvSpPr>
          <p:spPr>
            <a:xfrm>
              <a:off x="0" y="-156114"/>
              <a:ext cx="1286433" cy="3342117"/>
            </a:xfrm>
            <a:custGeom>
              <a:avLst/>
              <a:gdLst/>
              <a:ahLst/>
              <a:cxnLst/>
              <a:rect l="l" t="t" r="r" b="b"/>
              <a:pathLst>
                <a:path w="120000" h="120000" extrusionOk="0">
                  <a:moveTo>
                    <a:pt x="0" y="0"/>
                  </a:moveTo>
                  <a:lnTo>
                    <a:pt x="0" y="38938"/>
                  </a:lnTo>
                  <a:lnTo>
                    <a:pt x="41531" y="119964"/>
                  </a:lnTo>
                  <a:lnTo>
                    <a:pt x="119908" y="13191"/>
                  </a:lnTo>
                  <a:lnTo>
                    <a:pt x="68820" y="0"/>
                  </a:lnTo>
                  <a:lnTo>
                    <a:pt x="0" y="0"/>
                  </a:lnTo>
                </a:path>
              </a:pathLst>
            </a:custGeom>
            <a:solidFill>
              <a:srgbClr val="1043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35" name="Google Shape;35;p2"/>
            <p:cNvSpPr/>
            <p:nvPr/>
          </p:nvSpPr>
          <p:spPr>
            <a:xfrm>
              <a:off x="8462804" y="1591817"/>
              <a:ext cx="6988462" cy="1786231"/>
            </a:xfrm>
            <a:custGeom>
              <a:avLst/>
              <a:gdLst/>
              <a:ahLst/>
              <a:cxnLst/>
              <a:rect l="l" t="t" r="r" b="b"/>
              <a:pathLst>
                <a:path w="120000" h="120000" extrusionOk="0">
                  <a:moveTo>
                    <a:pt x="119983" y="119933"/>
                  </a:moveTo>
                  <a:lnTo>
                    <a:pt x="0" y="48211"/>
                  </a:lnTo>
                  <a:lnTo>
                    <a:pt x="45425" y="0"/>
                  </a:lnTo>
                  <a:lnTo>
                    <a:pt x="119983" y="119933"/>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36" name="Google Shape;36;p2"/>
            <p:cNvSpPr/>
            <p:nvPr/>
          </p:nvSpPr>
          <p:spPr>
            <a:xfrm>
              <a:off x="9776123" y="-125128"/>
              <a:ext cx="2307757" cy="1734076"/>
            </a:xfrm>
            <a:custGeom>
              <a:avLst/>
              <a:gdLst/>
              <a:ahLst/>
              <a:cxnLst/>
              <a:rect l="l" t="t" r="r" b="b"/>
              <a:pathLst>
                <a:path w="120000" h="120000" extrusionOk="0">
                  <a:moveTo>
                    <a:pt x="19103" y="0"/>
                  </a:moveTo>
                  <a:lnTo>
                    <a:pt x="0" y="13424"/>
                  </a:lnTo>
                  <a:lnTo>
                    <a:pt x="70524" y="119931"/>
                  </a:lnTo>
                  <a:lnTo>
                    <a:pt x="119948" y="0"/>
                  </a:lnTo>
                  <a:lnTo>
                    <a:pt x="19103"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Default">
  <p:cSld name="2_Default">
    <p:spTree>
      <p:nvGrpSpPr>
        <p:cNvPr id="1" name="Shape 37"/>
        <p:cNvGrpSpPr/>
        <p:nvPr/>
      </p:nvGrpSpPr>
      <p:grpSpPr>
        <a:xfrm>
          <a:off x="0" y="0"/>
          <a:ext cx="0" cy="0"/>
          <a:chOff x="0" y="0"/>
          <a:chExt cx="0" cy="0"/>
        </a:xfrm>
      </p:grpSpPr>
      <p:grpSp>
        <p:nvGrpSpPr>
          <p:cNvPr id="38" name="Google Shape;38;p3"/>
          <p:cNvGrpSpPr/>
          <p:nvPr/>
        </p:nvGrpSpPr>
        <p:grpSpPr>
          <a:xfrm rot="10800000">
            <a:off x="-23445" y="10974729"/>
            <a:ext cx="24535151" cy="4304369"/>
            <a:chOff x="0" y="-156114"/>
            <a:chExt cx="24535151" cy="4304369"/>
          </a:xfrm>
        </p:grpSpPr>
        <p:sp>
          <p:nvSpPr>
            <p:cNvPr id="39" name="Google Shape;39;p3"/>
            <p:cNvSpPr/>
            <p:nvPr/>
          </p:nvSpPr>
          <p:spPr>
            <a:xfrm>
              <a:off x="23378291" y="2431564"/>
              <a:ext cx="1134322" cy="1716691"/>
            </a:xfrm>
            <a:custGeom>
              <a:avLst/>
              <a:gdLst/>
              <a:ahLst/>
              <a:cxnLst/>
              <a:rect l="l" t="t" r="r" b="b"/>
              <a:pathLst>
                <a:path w="120000" h="120000" extrusionOk="0">
                  <a:moveTo>
                    <a:pt x="0" y="119931"/>
                  </a:moveTo>
                  <a:lnTo>
                    <a:pt x="119895" y="63310"/>
                  </a:lnTo>
                  <a:lnTo>
                    <a:pt x="119895" y="0"/>
                  </a:lnTo>
                  <a:lnTo>
                    <a:pt x="0" y="11993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0" name="Google Shape;40;p3"/>
            <p:cNvSpPr/>
            <p:nvPr/>
          </p:nvSpPr>
          <p:spPr>
            <a:xfrm>
              <a:off x="23079220" y="-88970"/>
              <a:ext cx="1455931" cy="4233061"/>
            </a:xfrm>
            <a:custGeom>
              <a:avLst/>
              <a:gdLst/>
              <a:ahLst/>
              <a:cxnLst/>
              <a:rect l="l" t="t" r="r" b="b"/>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1" name="Google Shape;41;p3"/>
            <p:cNvSpPr/>
            <p:nvPr/>
          </p:nvSpPr>
          <p:spPr>
            <a:xfrm>
              <a:off x="20776620" y="-88970"/>
              <a:ext cx="2646748" cy="4233061"/>
            </a:xfrm>
            <a:custGeom>
              <a:avLst/>
              <a:gdLst/>
              <a:ahLst/>
              <a:cxnLst/>
              <a:rect l="l" t="t" r="r" b="b"/>
              <a:pathLst>
                <a:path w="120000" h="120000" extrusionOk="0">
                  <a:moveTo>
                    <a:pt x="0" y="0"/>
                  </a:moveTo>
                  <a:lnTo>
                    <a:pt x="119955" y="119972"/>
                  </a:lnTo>
                  <a:lnTo>
                    <a:pt x="105351"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2" name="Google Shape;42;p3"/>
            <p:cNvSpPr/>
            <p:nvPr/>
          </p:nvSpPr>
          <p:spPr>
            <a:xfrm>
              <a:off x="20420244" y="-88970"/>
              <a:ext cx="3003125" cy="4233061"/>
            </a:xfrm>
            <a:custGeom>
              <a:avLst/>
              <a:gdLst/>
              <a:ahLst/>
              <a:cxnLst/>
              <a:rect l="l" t="t" r="r" b="b"/>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3" name="Google Shape;43;p3"/>
            <p:cNvSpPr/>
            <p:nvPr/>
          </p:nvSpPr>
          <p:spPr>
            <a:xfrm>
              <a:off x="17677877" y="-88971"/>
              <a:ext cx="2785824" cy="3142198"/>
            </a:xfrm>
            <a:custGeom>
              <a:avLst/>
              <a:gdLst/>
              <a:ahLst/>
              <a:cxnLst/>
              <a:rect l="l" t="t" r="r" b="b"/>
              <a:pathLst>
                <a:path w="120000" h="120000" extrusionOk="0">
                  <a:moveTo>
                    <a:pt x="90276" y="0"/>
                  </a:moveTo>
                  <a:lnTo>
                    <a:pt x="0" y="73550"/>
                  </a:lnTo>
                  <a:lnTo>
                    <a:pt x="119957" y="119962"/>
                  </a:lnTo>
                  <a:lnTo>
                    <a:pt x="118131" y="0"/>
                  </a:lnTo>
                  <a:lnTo>
                    <a:pt x="90276"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4" name="Google Shape;44;p3"/>
            <p:cNvSpPr/>
            <p:nvPr/>
          </p:nvSpPr>
          <p:spPr>
            <a:xfrm>
              <a:off x="17608342" y="-88971"/>
              <a:ext cx="2168684" cy="1925303"/>
            </a:xfrm>
            <a:custGeom>
              <a:avLst/>
              <a:gdLst/>
              <a:ahLst/>
              <a:cxnLst/>
              <a:rect l="l" t="t" r="r" b="b"/>
              <a:pathLst>
                <a:path w="120000" h="120000" extrusionOk="0">
                  <a:moveTo>
                    <a:pt x="0" y="0"/>
                  </a:moveTo>
                  <a:lnTo>
                    <a:pt x="3929" y="119938"/>
                  </a:lnTo>
                  <a:lnTo>
                    <a:pt x="119945"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5" name="Google Shape;45;p3"/>
            <p:cNvSpPr/>
            <p:nvPr/>
          </p:nvSpPr>
          <p:spPr>
            <a:xfrm>
              <a:off x="14888519" y="-88734"/>
              <a:ext cx="2811899" cy="1925303"/>
            </a:xfrm>
            <a:custGeom>
              <a:avLst/>
              <a:gdLst/>
              <a:ahLst/>
              <a:cxnLst/>
              <a:rect l="l" t="t" r="r" b="b"/>
              <a:pathLst>
                <a:path w="120000" h="120000" extrusionOk="0">
                  <a:moveTo>
                    <a:pt x="0" y="0"/>
                  </a:moveTo>
                  <a:lnTo>
                    <a:pt x="119957" y="119938"/>
                  </a:lnTo>
                  <a:lnTo>
                    <a:pt x="116928"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6" name="Google Shape;46;p3"/>
            <p:cNvSpPr/>
            <p:nvPr/>
          </p:nvSpPr>
          <p:spPr>
            <a:xfrm>
              <a:off x="13589856" y="-88970"/>
              <a:ext cx="4137447" cy="3520308"/>
            </a:xfrm>
            <a:custGeom>
              <a:avLst/>
              <a:gdLst/>
              <a:ahLst/>
              <a:cxnLst/>
              <a:rect l="l" t="t" r="r" b="b"/>
              <a:pathLst>
                <a:path w="120000" h="120000" extrusionOk="0">
                  <a:moveTo>
                    <a:pt x="0" y="0"/>
                  </a:moveTo>
                  <a:lnTo>
                    <a:pt x="53937" y="119966"/>
                  </a:lnTo>
                  <a:lnTo>
                    <a:pt x="119971" y="65643"/>
                  </a:lnTo>
                  <a:lnTo>
                    <a:pt x="38436"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7" name="Google Shape;47;p3"/>
            <p:cNvSpPr/>
            <p:nvPr/>
          </p:nvSpPr>
          <p:spPr>
            <a:xfrm>
              <a:off x="11104147" y="-111272"/>
              <a:ext cx="4346058" cy="3520308"/>
            </a:xfrm>
            <a:custGeom>
              <a:avLst/>
              <a:gdLst/>
              <a:ahLst/>
              <a:cxnLst/>
              <a:rect l="l" t="t" r="r" b="b"/>
              <a:pathLst>
                <a:path w="120000" h="120000" extrusionOk="0">
                  <a:moveTo>
                    <a:pt x="26270" y="0"/>
                  </a:moveTo>
                  <a:lnTo>
                    <a:pt x="0" y="59126"/>
                  </a:lnTo>
                  <a:lnTo>
                    <a:pt x="119972" y="119966"/>
                  </a:lnTo>
                  <a:lnTo>
                    <a:pt x="68629" y="0"/>
                  </a:lnTo>
                  <a:lnTo>
                    <a:pt x="26270"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8" name="Google Shape;48;p3"/>
            <p:cNvSpPr/>
            <p:nvPr/>
          </p:nvSpPr>
          <p:spPr>
            <a:xfrm>
              <a:off x="9793019" y="-88970"/>
              <a:ext cx="369415" cy="195571"/>
            </a:xfrm>
            <a:custGeom>
              <a:avLst/>
              <a:gdLst/>
              <a:ahLst/>
              <a:cxnLst/>
              <a:rect l="l" t="t" r="r" b="b"/>
              <a:pathLst>
                <a:path w="120000" h="120000" extrusionOk="0">
                  <a:moveTo>
                    <a:pt x="35935" y="0"/>
                  </a:moveTo>
                  <a:lnTo>
                    <a:pt x="0" y="119393"/>
                  </a:lnTo>
                  <a:lnTo>
                    <a:pt x="119679" y="0"/>
                  </a:lnTo>
                  <a:lnTo>
                    <a:pt x="35935"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49" name="Google Shape;49;p3"/>
            <p:cNvSpPr/>
            <p:nvPr/>
          </p:nvSpPr>
          <p:spPr>
            <a:xfrm>
              <a:off x="9698211" y="-88970"/>
              <a:ext cx="225996" cy="195571"/>
            </a:xfrm>
            <a:custGeom>
              <a:avLst/>
              <a:gdLst/>
              <a:ahLst/>
              <a:cxnLst/>
              <a:rect l="l" t="t" r="r" b="b"/>
              <a:pathLst>
                <a:path w="120000" h="120000" extrusionOk="0">
                  <a:moveTo>
                    <a:pt x="0" y="0"/>
                  </a:moveTo>
                  <a:lnTo>
                    <a:pt x="61298" y="119393"/>
                  </a:lnTo>
                  <a:lnTo>
                    <a:pt x="119480" y="0"/>
                  </a:lnTo>
                  <a:lnTo>
                    <a:pt x="0"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0" name="Google Shape;50;p3"/>
            <p:cNvSpPr/>
            <p:nvPr/>
          </p:nvSpPr>
          <p:spPr>
            <a:xfrm>
              <a:off x="8502000" y="61758"/>
              <a:ext cx="2646751" cy="2259950"/>
            </a:xfrm>
            <a:custGeom>
              <a:avLst/>
              <a:gdLst/>
              <a:ahLst/>
              <a:cxnLst/>
              <a:rect l="l" t="t" r="r" b="b"/>
              <a:pathLst>
                <a:path w="120000" h="120000" extrusionOk="0">
                  <a:moveTo>
                    <a:pt x="119955" y="81832"/>
                  </a:moveTo>
                  <a:lnTo>
                    <a:pt x="58436" y="0"/>
                  </a:lnTo>
                  <a:lnTo>
                    <a:pt x="0" y="119947"/>
                  </a:lnTo>
                  <a:lnTo>
                    <a:pt x="119955" y="81832"/>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1" name="Google Shape;51;p3"/>
            <p:cNvSpPr/>
            <p:nvPr/>
          </p:nvSpPr>
          <p:spPr>
            <a:xfrm>
              <a:off x="6821130" y="61996"/>
              <a:ext cx="2985743" cy="2259950"/>
            </a:xfrm>
            <a:custGeom>
              <a:avLst/>
              <a:gdLst/>
              <a:ahLst/>
              <a:cxnLst/>
              <a:rect l="l" t="t" r="r" b="b"/>
              <a:pathLst>
                <a:path w="120000" h="120000" extrusionOk="0">
                  <a:moveTo>
                    <a:pt x="119960" y="0"/>
                  </a:moveTo>
                  <a:lnTo>
                    <a:pt x="0" y="32670"/>
                  </a:lnTo>
                  <a:lnTo>
                    <a:pt x="68158" y="119947"/>
                  </a:lnTo>
                  <a:lnTo>
                    <a:pt x="119960"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2" name="Google Shape;52;p3"/>
            <p:cNvSpPr/>
            <p:nvPr/>
          </p:nvSpPr>
          <p:spPr>
            <a:xfrm>
              <a:off x="6829814" y="-88970"/>
              <a:ext cx="2985743" cy="808366"/>
            </a:xfrm>
            <a:custGeom>
              <a:avLst/>
              <a:gdLst/>
              <a:ahLst/>
              <a:cxnLst/>
              <a:rect l="l" t="t" r="r" b="b"/>
              <a:pathLst>
                <a:path w="120000" h="120000" extrusionOk="0">
                  <a:moveTo>
                    <a:pt x="2415" y="0"/>
                  </a:moveTo>
                  <a:lnTo>
                    <a:pt x="0" y="119854"/>
                  </a:lnTo>
                  <a:lnTo>
                    <a:pt x="119960" y="28759"/>
                  </a:lnTo>
                  <a:lnTo>
                    <a:pt x="115287" y="0"/>
                  </a:lnTo>
                  <a:lnTo>
                    <a:pt x="2415" y="0"/>
                  </a:lnTo>
                </a:path>
              </a:pathLst>
            </a:custGeom>
            <a:solidFill>
              <a:srgbClr val="0D45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3" name="Google Shape;53;p3"/>
            <p:cNvSpPr/>
            <p:nvPr/>
          </p:nvSpPr>
          <p:spPr>
            <a:xfrm>
              <a:off x="5975275" y="-88970"/>
              <a:ext cx="943094" cy="808366"/>
            </a:xfrm>
            <a:custGeom>
              <a:avLst/>
              <a:gdLst/>
              <a:ahLst/>
              <a:cxnLst/>
              <a:rect l="l" t="t" r="r" b="b"/>
              <a:pathLst>
                <a:path w="120000" h="120000" extrusionOk="0">
                  <a:moveTo>
                    <a:pt x="0" y="0"/>
                  </a:moveTo>
                  <a:lnTo>
                    <a:pt x="112209" y="119854"/>
                  </a:lnTo>
                  <a:lnTo>
                    <a:pt x="119874"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4" name="Google Shape;54;p3"/>
            <p:cNvSpPr/>
            <p:nvPr/>
          </p:nvSpPr>
          <p:spPr>
            <a:xfrm>
              <a:off x="5608571" y="674793"/>
              <a:ext cx="2916204" cy="1642810"/>
            </a:xfrm>
            <a:custGeom>
              <a:avLst/>
              <a:gdLst/>
              <a:ahLst/>
              <a:cxnLst/>
              <a:rect l="l" t="t" r="r" b="b"/>
              <a:pathLst>
                <a:path w="120000" h="120000" extrusionOk="0">
                  <a:moveTo>
                    <a:pt x="119959" y="119928"/>
                  </a:moveTo>
                  <a:lnTo>
                    <a:pt x="50165" y="0"/>
                  </a:lnTo>
                  <a:lnTo>
                    <a:pt x="0" y="95179"/>
                  </a:lnTo>
                  <a:lnTo>
                    <a:pt x="119959" y="119928"/>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5" name="Google Shape;55;p3"/>
            <p:cNvSpPr/>
            <p:nvPr/>
          </p:nvSpPr>
          <p:spPr>
            <a:xfrm>
              <a:off x="5092201" y="-155877"/>
              <a:ext cx="1760153" cy="2112184"/>
            </a:xfrm>
            <a:custGeom>
              <a:avLst/>
              <a:gdLst/>
              <a:ahLst/>
              <a:cxnLst/>
              <a:rect l="l" t="t" r="r" b="b"/>
              <a:pathLst>
                <a:path w="120000" h="120000" extrusionOk="0">
                  <a:moveTo>
                    <a:pt x="0" y="0"/>
                  </a:moveTo>
                  <a:lnTo>
                    <a:pt x="36866" y="119944"/>
                  </a:lnTo>
                  <a:lnTo>
                    <a:pt x="119932" y="45930"/>
                  </a:lnTo>
                  <a:lnTo>
                    <a:pt x="59966"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6" name="Google Shape;56;p3"/>
            <p:cNvSpPr/>
            <p:nvPr/>
          </p:nvSpPr>
          <p:spPr>
            <a:xfrm>
              <a:off x="443059" y="190760"/>
              <a:ext cx="5232654" cy="2977052"/>
            </a:xfrm>
            <a:custGeom>
              <a:avLst/>
              <a:gdLst/>
              <a:ahLst/>
              <a:cxnLst/>
              <a:rect l="l" t="t" r="r" b="b"/>
              <a:pathLst>
                <a:path w="120000" h="120000" extrusionOk="0">
                  <a:moveTo>
                    <a:pt x="119977" y="70370"/>
                  </a:moveTo>
                  <a:lnTo>
                    <a:pt x="19273" y="0"/>
                  </a:lnTo>
                  <a:lnTo>
                    <a:pt x="0" y="119960"/>
                  </a:lnTo>
                  <a:lnTo>
                    <a:pt x="119977" y="70370"/>
                  </a:lnTo>
                </a:path>
              </a:pathLst>
            </a:custGeom>
            <a:solidFill>
              <a:srgbClr val="0A2C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7" name="Google Shape;57;p3"/>
            <p:cNvSpPr/>
            <p:nvPr/>
          </p:nvSpPr>
          <p:spPr>
            <a:xfrm>
              <a:off x="1264131" y="-156113"/>
              <a:ext cx="4393864" cy="2112184"/>
            </a:xfrm>
            <a:custGeom>
              <a:avLst/>
              <a:gdLst/>
              <a:ahLst/>
              <a:cxnLst/>
              <a:rect l="l" t="t" r="r" b="b"/>
              <a:pathLst>
                <a:path w="120000" h="120000" extrusionOk="0">
                  <a:moveTo>
                    <a:pt x="25195" y="0"/>
                  </a:moveTo>
                  <a:lnTo>
                    <a:pt x="0" y="20867"/>
                  </a:lnTo>
                  <a:lnTo>
                    <a:pt x="119973" y="119944"/>
                  </a:lnTo>
                  <a:lnTo>
                    <a:pt x="105195" y="0"/>
                  </a:lnTo>
                  <a:lnTo>
                    <a:pt x="25195" y="0"/>
                  </a:lnTo>
                </a:path>
              </a:pathLst>
            </a:custGeom>
            <a:solidFill>
              <a:srgbClr val="1043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8" name="Google Shape;58;p3"/>
            <p:cNvSpPr/>
            <p:nvPr/>
          </p:nvSpPr>
          <p:spPr>
            <a:xfrm>
              <a:off x="1264131" y="-133574"/>
              <a:ext cx="921364" cy="369415"/>
            </a:xfrm>
            <a:custGeom>
              <a:avLst/>
              <a:gdLst/>
              <a:ahLst/>
              <a:cxnLst/>
              <a:rect l="l" t="t" r="r" b="b"/>
              <a:pathLst>
                <a:path w="120000" h="120000" extrusionOk="0">
                  <a:moveTo>
                    <a:pt x="9220" y="0"/>
                  </a:moveTo>
                  <a:lnTo>
                    <a:pt x="0" y="119679"/>
                  </a:lnTo>
                  <a:lnTo>
                    <a:pt x="119871" y="0"/>
                  </a:lnTo>
                  <a:lnTo>
                    <a:pt x="922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59" name="Google Shape;59;p3"/>
            <p:cNvSpPr/>
            <p:nvPr/>
          </p:nvSpPr>
          <p:spPr>
            <a:xfrm>
              <a:off x="734484" y="-133574"/>
              <a:ext cx="621488" cy="369415"/>
            </a:xfrm>
            <a:custGeom>
              <a:avLst/>
              <a:gdLst/>
              <a:ahLst/>
              <a:cxnLst/>
              <a:rect l="l" t="t" r="r" b="b"/>
              <a:pathLst>
                <a:path w="120000" h="120000" extrusionOk="0">
                  <a:moveTo>
                    <a:pt x="0" y="0"/>
                  </a:moveTo>
                  <a:lnTo>
                    <a:pt x="106073" y="119679"/>
                  </a:lnTo>
                  <a:lnTo>
                    <a:pt x="119809"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60" name="Google Shape;60;p3"/>
            <p:cNvSpPr/>
            <p:nvPr/>
          </p:nvSpPr>
          <p:spPr>
            <a:xfrm>
              <a:off x="0" y="885559"/>
              <a:ext cx="447642" cy="2259950"/>
            </a:xfrm>
            <a:custGeom>
              <a:avLst/>
              <a:gdLst/>
              <a:ahLst/>
              <a:cxnLst/>
              <a:rect l="l" t="t" r="r" b="b"/>
              <a:pathLst>
                <a:path w="120000" h="120000" extrusionOk="0">
                  <a:moveTo>
                    <a:pt x="0" y="110157"/>
                  </a:moveTo>
                  <a:lnTo>
                    <a:pt x="119735" y="119947"/>
                  </a:lnTo>
                  <a:lnTo>
                    <a:pt x="0" y="0"/>
                  </a:lnTo>
                  <a:lnTo>
                    <a:pt x="0" y="110157"/>
                  </a:lnTo>
                </a:path>
              </a:pathLst>
            </a:custGeom>
            <a:solidFill>
              <a:srgbClr val="0A2C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61" name="Google Shape;61;p3"/>
            <p:cNvSpPr/>
            <p:nvPr/>
          </p:nvSpPr>
          <p:spPr>
            <a:xfrm>
              <a:off x="0" y="-156114"/>
              <a:ext cx="1286433" cy="3342117"/>
            </a:xfrm>
            <a:custGeom>
              <a:avLst/>
              <a:gdLst/>
              <a:ahLst/>
              <a:cxnLst/>
              <a:rect l="l" t="t" r="r" b="b"/>
              <a:pathLst>
                <a:path w="120000" h="120000" extrusionOk="0">
                  <a:moveTo>
                    <a:pt x="0" y="0"/>
                  </a:moveTo>
                  <a:lnTo>
                    <a:pt x="0" y="38938"/>
                  </a:lnTo>
                  <a:lnTo>
                    <a:pt x="41531" y="119964"/>
                  </a:lnTo>
                  <a:lnTo>
                    <a:pt x="119908" y="13191"/>
                  </a:lnTo>
                  <a:lnTo>
                    <a:pt x="68820" y="0"/>
                  </a:lnTo>
                  <a:lnTo>
                    <a:pt x="0" y="0"/>
                  </a:lnTo>
                </a:path>
              </a:pathLst>
            </a:custGeom>
            <a:solidFill>
              <a:srgbClr val="1043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62" name="Google Shape;62;p3"/>
            <p:cNvSpPr/>
            <p:nvPr/>
          </p:nvSpPr>
          <p:spPr>
            <a:xfrm>
              <a:off x="8462804" y="1591817"/>
              <a:ext cx="6988462" cy="1786231"/>
            </a:xfrm>
            <a:custGeom>
              <a:avLst/>
              <a:gdLst/>
              <a:ahLst/>
              <a:cxnLst/>
              <a:rect l="l" t="t" r="r" b="b"/>
              <a:pathLst>
                <a:path w="120000" h="120000" extrusionOk="0">
                  <a:moveTo>
                    <a:pt x="119983" y="119933"/>
                  </a:moveTo>
                  <a:lnTo>
                    <a:pt x="0" y="48211"/>
                  </a:lnTo>
                  <a:lnTo>
                    <a:pt x="45425" y="0"/>
                  </a:lnTo>
                  <a:lnTo>
                    <a:pt x="119983" y="119933"/>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sp>
          <p:nvSpPr>
            <p:cNvPr id="63" name="Google Shape;63;p3"/>
            <p:cNvSpPr/>
            <p:nvPr/>
          </p:nvSpPr>
          <p:spPr>
            <a:xfrm>
              <a:off x="9776123" y="-125128"/>
              <a:ext cx="2307757" cy="1734076"/>
            </a:xfrm>
            <a:custGeom>
              <a:avLst/>
              <a:gdLst/>
              <a:ahLst/>
              <a:cxnLst/>
              <a:rect l="l" t="t" r="r" b="b"/>
              <a:pathLst>
                <a:path w="120000" h="120000" extrusionOk="0">
                  <a:moveTo>
                    <a:pt x="19103" y="0"/>
                  </a:moveTo>
                  <a:lnTo>
                    <a:pt x="0" y="13424"/>
                  </a:lnTo>
                  <a:lnTo>
                    <a:pt x="70524" y="119931"/>
                  </a:lnTo>
                  <a:lnTo>
                    <a:pt x="119948" y="0"/>
                  </a:lnTo>
                  <a:lnTo>
                    <a:pt x="19103"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b="0" i="0">
                <a:solidFill>
                  <a:schemeClr val="dk1"/>
                </a:solidFill>
                <a:latin typeface="Nunito"/>
                <a:ea typeface="Nunito"/>
                <a:cs typeface="Nunito"/>
                <a:sym typeface="Nunito"/>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p:nvPr/>
        </p:nvSpPr>
        <p:spPr>
          <a:xfrm>
            <a:off x="1511558" y="5678106"/>
            <a:ext cx="21567661" cy="15064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12000" b="1" dirty="0" err="1">
                <a:solidFill>
                  <a:schemeClr val="dk1"/>
                </a:solidFill>
                <a:latin typeface="Nunito"/>
                <a:ea typeface="Nunito"/>
                <a:cs typeface="Nunito"/>
                <a:sym typeface="Nunito"/>
              </a:rPr>
              <a:t>iOS</a:t>
            </a:r>
            <a:r>
              <a:rPr lang="tr-TR" sz="12000" b="1" dirty="0">
                <a:solidFill>
                  <a:schemeClr val="dk1"/>
                </a:solidFill>
                <a:latin typeface="Nunito"/>
                <a:ea typeface="Nunito"/>
                <a:cs typeface="Nunito"/>
                <a:sym typeface="Nunito"/>
              </a:rPr>
              <a:t> UYGULAMA GELİŞTİRME</a:t>
            </a:r>
            <a:endParaRPr sz="12000" b="1" dirty="0">
              <a:solidFill>
                <a:schemeClr val="dk1"/>
              </a:solidFill>
              <a:latin typeface="Nunito"/>
              <a:ea typeface="Nunito"/>
              <a:cs typeface="Nunito"/>
              <a:sym typeface="Nunito"/>
            </a:endParaRPr>
          </a:p>
        </p:txBody>
      </p:sp>
      <p:sp>
        <p:nvSpPr>
          <p:cNvPr id="69" name="Google Shape;69;p4"/>
          <p:cNvSpPr txBox="1"/>
          <p:nvPr/>
        </p:nvSpPr>
        <p:spPr>
          <a:xfrm>
            <a:off x="8969033" y="7709723"/>
            <a:ext cx="6439584"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2800" dirty="0">
                <a:solidFill>
                  <a:schemeClr val="dk1"/>
                </a:solidFill>
                <a:latin typeface="Nunito"/>
                <a:ea typeface="Nunito"/>
                <a:cs typeface="Nunito"/>
                <a:sym typeface="Nunito"/>
              </a:rPr>
              <a:t>Sınav Uygulaması</a:t>
            </a:r>
            <a:endParaRPr sz="2800" dirty="0">
              <a:solidFill>
                <a:schemeClr val="dk1"/>
              </a:solidFill>
              <a:latin typeface="Nunito"/>
              <a:ea typeface="Nunito"/>
              <a:cs typeface="Nunito"/>
              <a:sym typeface="Nunito"/>
            </a:endParaRPr>
          </a:p>
        </p:txBody>
      </p:sp>
      <p:grpSp>
        <p:nvGrpSpPr>
          <p:cNvPr id="70" name="Google Shape;70;p4"/>
          <p:cNvGrpSpPr/>
          <p:nvPr/>
        </p:nvGrpSpPr>
        <p:grpSpPr>
          <a:xfrm>
            <a:off x="0" y="-1582768"/>
            <a:ext cx="24535151" cy="4304369"/>
            <a:chOff x="0" y="-156114"/>
            <a:chExt cx="24535151" cy="4304369"/>
          </a:xfrm>
        </p:grpSpPr>
        <p:sp>
          <p:nvSpPr>
            <p:cNvPr id="71" name="Google Shape;71;p4"/>
            <p:cNvSpPr/>
            <p:nvPr/>
          </p:nvSpPr>
          <p:spPr>
            <a:xfrm>
              <a:off x="23378291" y="2431564"/>
              <a:ext cx="1134322" cy="1716691"/>
            </a:xfrm>
            <a:custGeom>
              <a:avLst/>
              <a:gdLst/>
              <a:ahLst/>
              <a:cxnLst/>
              <a:rect l="l" t="t" r="r" b="b"/>
              <a:pathLst>
                <a:path w="120000" h="120000" extrusionOk="0">
                  <a:moveTo>
                    <a:pt x="0" y="119931"/>
                  </a:moveTo>
                  <a:lnTo>
                    <a:pt x="119895" y="63310"/>
                  </a:lnTo>
                  <a:lnTo>
                    <a:pt x="119895" y="0"/>
                  </a:lnTo>
                  <a:lnTo>
                    <a:pt x="0" y="11993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72" name="Google Shape;72;p4"/>
            <p:cNvSpPr/>
            <p:nvPr/>
          </p:nvSpPr>
          <p:spPr>
            <a:xfrm>
              <a:off x="23079220" y="-88970"/>
              <a:ext cx="1455931" cy="4233061"/>
            </a:xfrm>
            <a:custGeom>
              <a:avLst/>
              <a:gdLst/>
              <a:ahLst/>
              <a:cxnLst/>
              <a:rect l="l" t="t" r="r" b="b"/>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73" name="Google Shape;73;p4"/>
            <p:cNvSpPr/>
            <p:nvPr/>
          </p:nvSpPr>
          <p:spPr>
            <a:xfrm>
              <a:off x="20776620" y="-88970"/>
              <a:ext cx="2646748" cy="4233061"/>
            </a:xfrm>
            <a:custGeom>
              <a:avLst/>
              <a:gdLst/>
              <a:ahLst/>
              <a:cxnLst/>
              <a:rect l="l" t="t" r="r" b="b"/>
              <a:pathLst>
                <a:path w="120000" h="120000" extrusionOk="0">
                  <a:moveTo>
                    <a:pt x="0" y="0"/>
                  </a:moveTo>
                  <a:lnTo>
                    <a:pt x="119955" y="119972"/>
                  </a:lnTo>
                  <a:lnTo>
                    <a:pt x="105351"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74" name="Google Shape;74;p4"/>
            <p:cNvSpPr/>
            <p:nvPr/>
          </p:nvSpPr>
          <p:spPr>
            <a:xfrm>
              <a:off x="20420244" y="-88970"/>
              <a:ext cx="3003125" cy="4233061"/>
            </a:xfrm>
            <a:custGeom>
              <a:avLst/>
              <a:gdLst/>
              <a:ahLst/>
              <a:cxnLst/>
              <a:rect l="l" t="t" r="r" b="b"/>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75" name="Google Shape;75;p4"/>
            <p:cNvSpPr/>
            <p:nvPr/>
          </p:nvSpPr>
          <p:spPr>
            <a:xfrm>
              <a:off x="17677877" y="-88971"/>
              <a:ext cx="2785824" cy="3142198"/>
            </a:xfrm>
            <a:custGeom>
              <a:avLst/>
              <a:gdLst/>
              <a:ahLst/>
              <a:cxnLst/>
              <a:rect l="l" t="t" r="r" b="b"/>
              <a:pathLst>
                <a:path w="120000" h="120000" extrusionOk="0">
                  <a:moveTo>
                    <a:pt x="90276" y="0"/>
                  </a:moveTo>
                  <a:lnTo>
                    <a:pt x="0" y="73550"/>
                  </a:lnTo>
                  <a:lnTo>
                    <a:pt x="119957" y="119962"/>
                  </a:lnTo>
                  <a:lnTo>
                    <a:pt x="118131" y="0"/>
                  </a:lnTo>
                  <a:lnTo>
                    <a:pt x="90276"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76" name="Google Shape;76;p4"/>
            <p:cNvSpPr/>
            <p:nvPr/>
          </p:nvSpPr>
          <p:spPr>
            <a:xfrm>
              <a:off x="17608342" y="-88971"/>
              <a:ext cx="2168684" cy="1925303"/>
            </a:xfrm>
            <a:custGeom>
              <a:avLst/>
              <a:gdLst/>
              <a:ahLst/>
              <a:cxnLst/>
              <a:rect l="l" t="t" r="r" b="b"/>
              <a:pathLst>
                <a:path w="120000" h="120000" extrusionOk="0">
                  <a:moveTo>
                    <a:pt x="0" y="0"/>
                  </a:moveTo>
                  <a:lnTo>
                    <a:pt x="3929" y="119938"/>
                  </a:lnTo>
                  <a:lnTo>
                    <a:pt x="119945"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77" name="Google Shape;77;p4"/>
            <p:cNvSpPr/>
            <p:nvPr/>
          </p:nvSpPr>
          <p:spPr>
            <a:xfrm>
              <a:off x="14888519" y="-88734"/>
              <a:ext cx="2811899" cy="1925303"/>
            </a:xfrm>
            <a:custGeom>
              <a:avLst/>
              <a:gdLst/>
              <a:ahLst/>
              <a:cxnLst/>
              <a:rect l="l" t="t" r="r" b="b"/>
              <a:pathLst>
                <a:path w="120000" h="120000" extrusionOk="0">
                  <a:moveTo>
                    <a:pt x="0" y="0"/>
                  </a:moveTo>
                  <a:lnTo>
                    <a:pt x="119957" y="119938"/>
                  </a:lnTo>
                  <a:lnTo>
                    <a:pt x="116928"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78" name="Google Shape;78;p4"/>
            <p:cNvSpPr/>
            <p:nvPr/>
          </p:nvSpPr>
          <p:spPr>
            <a:xfrm>
              <a:off x="13589856" y="-88970"/>
              <a:ext cx="4137447" cy="3520308"/>
            </a:xfrm>
            <a:custGeom>
              <a:avLst/>
              <a:gdLst/>
              <a:ahLst/>
              <a:cxnLst/>
              <a:rect l="l" t="t" r="r" b="b"/>
              <a:pathLst>
                <a:path w="120000" h="120000" extrusionOk="0">
                  <a:moveTo>
                    <a:pt x="0" y="0"/>
                  </a:moveTo>
                  <a:lnTo>
                    <a:pt x="53937" y="119966"/>
                  </a:lnTo>
                  <a:lnTo>
                    <a:pt x="119971" y="65643"/>
                  </a:lnTo>
                  <a:lnTo>
                    <a:pt x="38436"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79" name="Google Shape;79;p4"/>
            <p:cNvSpPr/>
            <p:nvPr/>
          </p:nvSpPr>
          <p:spPr>
            <a:xfrm>
              <a:off x="11104147" y="-111272"/>
              <a:ext cx="4346058" cy="3520308"/>
            </a:xfrm>
            <a:custGeom>
              <a:avLst/>
              <a:gdLst/>
              <a:ahLst/>
              <a:cxnLst/>
              <a:rect l="l" t="t" r="r" b="b"/>
              <a:pathLst>
                <a:path w="120000" h="120000" extrusionOk="0">
                  <a:moveTo>
                    <a:pt x="26270" y="0"/>
                  </a:moveTo>
                  <a:lnTo>
                    <a:pt x="0" y="59126"/>
                  </a:lnTo>
                  <a:lnTo>
                    <a:pt x="119972" y="119966"/>
                  </a:lnTo>
                  <a:lnTo>
                    <a:pt x="68629" y="0"/>
                  </a:lnTo>
                  <a:lnTo>
                    <a:pt x="26270" y="0"/>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0" name="Google Shape;80;p4"/>
            <p:cNvSpPr/>
            <p:nvPr/>
          </p:nvSpPr>
          <p:spPr>
            <a:xfrm>
              <a:off x="9793019" y="-88970"/>
              <a:ext cx="369415" cy="195571"/>
            </a:xfrm>
            <a:custGeom>
              <a:avLst/>
              <a:gdLst/>
              <a:ahLst/>
              <a:cxnLst/>
              <a:rect l="l" t="t" r="r" b="b"/>
              <a:pathLst>
                <a:path w="120000" h="120000" extrusionOk="0">
                  <a:moveTo>
                    <a:pt x="35935" y="0"/>
                  </a:moveTo>
                  <a:lnTo>
                    <a:pt x="0" y="119393"/>
                  </a:lnTo>
                  <a:lnTo>
                    <a:pt x="119679" y="0"/>
                  </a:lnTo>
                  <a:lnTo>
                    <a:pt x="35935"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1" name="Google Shape;81;p4"/>
            <p:cNvSpPr/>
            <p:nvPr/>
          </p:nvSpPr>
          <p:spPr>
            <a:xfrm>
              <a:off x="9698211" y="-88970"/>
              <a:ext cx="225996" cy="195571"/>
            </a:xfrm>
            <a:custGeom>
              <a:avLst/>
              <a:gdLst/>
              <a:ahLst/>
              <a:cxnLst/>
              <a:rect l="l" t="t" r="r" b="b"/>
              <a:pathLst>
                <a:path w="120000" h="120000" extrusionOk="0">
                  <a:moveTo>
                    <a:pt x="0" y="0"/>
                  </a:moveTo>
                  <a:lnTo>
                    <a:pt x="61298" y="119393"/>
                  </a:lnTo>
                  <a:lnTo>
                    <a:pt x="119480" y="0"/>
                  </a:lnTo>
                  <a:lnTo>
                    <a:pt x="0"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2" name="Google Shape;82;p4"/>
            <p:cNvSpPr/>
            <p:nvPr/>
          </p:nvSpPr>
          <p:spPr>
            <a:xfrm>
              <a:off x="8502000" y="61758"/>
              <a:ext cx="2646751" cy="2259950"/>
            </a:xfrm>
            <a:custGeom>
              <a:avLst/>
              <a:gdLst/>
              <a:ahLst/>
              <a:cxnLst/>
              <a:rect l="l" t="t" r="r" b="b"/>
              <a:pathLst>
                <a:path w="120000" h="120000" extrusionOk="0">
                  <a:moveTo>
                    <a:pt x="119955" y="81832"/>
                  </a:moveTo>
                  <a:lnTo>
                    <a:pt x="58436" y="0"/>
                  </a:lnTo>
                  <a:lnTo>
                    <a:pt x="0" y="119947"/>
                  </a:lnTo>
                  <a:lnTo>
                    <a:pt x="119955" y="81832"/>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3" name="Google Shape;83;p4"/>
            <p:cNvSpPr/>
            <p:nvPr/>
          </p:nvSpPr>
          <p:spPr>
            <a:xfrm>
              <a:off x="6821130" y="61996"/>
              <a:ext cx="2985743" cy="2259950"/>
            </a:xfrm>
            <a:custGeom>
              <a:avLst/>
              <a:gdLst/>
              <a:ahLst/>
              <a:cxnLst/>
              <a:rect l="l" t="t" r="r" b="b"/>
              <a:pathLst>
                <a:path w="120000" h="120000" extrusionOk="0">
                  <a:moveTo>
                    <a:pt x="119960" y="0"/>
                  </a:moveTo>
                  <a:lnTo>
                    <a:pt x="0" y="32670"/>
                  </a:lnTo>
                  <a:lnTo>
                    <a:pt x="68158" y="119947"/>
                  </a:lnTo>
                  <a:lnTo>
                    <a:pt x="119960"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4" name="Google Shape;84;p4"/>
            <p:cNvSpPr/>
            <p:nvPr/>
          </p:nvSpPr>
          <p:spPr>
            <a:xfrm>
              <a:off x="6829814" y="-88970"/>
              <a:ext cx="2985743" cy="808366"/>
            </a:xfrm>
            <a:custGeom>
              <a:avLst/>
              <a:gdLst/>
              <a:ahLst/>
              <a:cxnLst/>
              <a:rect l="l" t="t" r="r" b="b"/>
              <a:pathLst>
                <a:path w="120000" h="120000" extrusionOk="0">
                  <a:moveTo>
                    <a:pt x="2415" y="0"/>
                  </a:moveTo>
                  <a:lnTo>
                    <a:pt x="0" y="119854"/>
                  </a:lnTo>
                  <a:lnTo>
                    <a:pt x="119960" y="28759"/>
                  </a:lnTo>
                  <a:lnTo>
                    <a:pt x="115287" y="0"/>
                  </a:lnTo>
                  <a:lnTo>
                    <a:pt x="2415" y="0"/>
                  </a:lnTo>
                </a:path>
              </a:pathLst>
            </a:custGeom>
            <a:solidFill>
              <a:srgbClr val="0D45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5" name="Google Shape;85;p4"/>
            <p:cNvSpPr/>
            <p:nvPr/>
          </p:nvSpPr>
          <p:spPr>
            <a:xfrm>
              <a:off x="5975275" y="-88970"/>
              <a:ext cx="943094" cy="808366"/>
            </a:xfrm>
            <a:custGeom>
              <a:avLst/>
              <a:gdLst/>
              <a:ahLst/>
              <a:cxnLst/>
              <a:rect l="l" t="t" r="r" b="b"/>
              <a:pathLst>
                <a:path w="120000" h="120000" extrusionOk="0">
                  <a:moveTo>
                    <a:pt x="0" y="0"/>
                  </a:moveTo>
                  <a:lnTo>
                    <a:pt x="112209" y="119854"/>
                  </a:lnTo>
                  <a:lnTo>
                    <a:pt x="119874"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6" name="Google Shape;86;p4"/>
            <p:cNvSpPr/>
            <p:nvPr/>
          </p:nvSpPr>
          <p:spPr>
            <a:xfrm>
              <a:off x="5608571" y="674793"/>
              <a:ext cx="2916204" cy="1642810"/>
            </a:xfrm>
            <a:custGeom>
              <a:avLst/>
              <a:gdLst/>
              <a:ahLst/>
              <a:cxnLst/>
              <a:rect l="l" t="t" r="r" b="b"/>
              <a:pathLst>
                <a:path w="120000" h="120000" extrusionOk="0">
                  <a:moveTo>
                    <a:pt x="119959" y="119928"/>
                  </a:moveTo>
                  <a:lnTo>
                    <a:pt x="50165" y="0"/>
                  </a:lnTo>
                  <a:lnTo>
                    <a:pt x="0" y="95179"/>
                  </a:lnTo>
                  <a:lnTo>
                    <a:pt x="119959" y="119928"/>
                  </a:ln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7" name="Google Shape;87;p4"/>
            <p:cNvSpPr/>
            <p:nvPr/>
          </p:nvSpPr>
          <p:spPr>
            <a:xfrm>
              <a:off x="5092201" y="-155877"/>
              <a:ext cx="1760153" cy="2112184"/>
            </a:xfrm>
            <a:custGeom>
              <a:avLst/>
              <a:gdLst/>
              <a:ahLst/>
              <a:cxnLst/>
              <a:rect l="l" t="t" r="r" b="b"/>
              <a:pathLst>
                <a:path w="120000" h="120000" extrusionOk="0">
                  <a:moveTo>
                    <a:pt x="0" y="0"/>
                  </a:moveTo>
                  <a:lnTo>
                    <a:pt x="36866" y="119944"/>
                  </a:lnTo>
                  <a:lnTo>
                    <a:pt x="119932" y="45930"/>
                  </a:lnTo>
                  <a:lnTo>
                    <a:pt x="59966"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8" name="Google Shape;88;p4"/>
            <p:cNvSpPr/>
            <p:nvPr/>
          </p:nvSpPr>
          <p:spPr>
            <a:xfrm>
              <a:off x="443059" y="190760"/>
              <a:ext cx="5232654" cy="2977052"/>
            </a:xfrm>
            <a:custGeom>
              <a:avLst/>
              <a:gdLst/>
              <a:ahLst/>
              <a:cxnLst/>
              <a:rect l="l" t="t" r="r" b="b"/>
              <a:pathLst>
                <a:path w="120000" h="120000" extrusionOk="0">
                  <a:moveTo>
                    <a:pt x="119977" y="70370"/>
                  </a:moveTo>
                  <a:lnTo>
                    <a:pt x="19273" y="0"/>
                  </a:lnTo>
                  <a:lnTo>
                    <a:pt x="0" y="119960"/>
                  </a:lnTo>
                  <a:lnTo>
                    <a:pt x="119977" y="70370"/>
                  </a:lnTo>
                </a:path>
              </a:pathLst>
            </a:custGeom>
            <a:solidFill>
              <a:srgbClr val="0A2C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89" name="Google Shape;89;p4"/>
            <p:cNvSpPr/>
            <p:nvPr/>
          </p:nvSpPr>
          <p:spPr>
            <a:xfrm>
              <a:off x="1264131" y="-156113"/>
              <a:ext cx="4393864" cy="2112184"/>
            </a:xfrm>
            <a:custGeom>
              <a:avLst/>
              <a:gdLst/>
              <a:ahLst/>
              <a:cxnLst/>
              <a:rect l="l" t="t" r="r" b="b"/>
              <a:pathLst>
                <a:path w="120000" h="120000" extrusionOk="0">
                  <a:moveTo>
                    <a:pt x="25195" y="0"/>
                  </a:moveTo>
                  <a:lnTo>
                    <a:pt x="0" y="20867"/>
                  </a:lnTo>
                  <a:lnTo>
                    <a:pt x="119973" y="119944"/>
                  </a:lnTo>
                  <a:lnTo>
                    <a:pt x="105195" y="0"/>
                  </a:lnTo>
                  <a:lnTo>
                    <a:pt x="25195" y="0"/>
                  </a:lnTo>
                </a:path>
              </a:pathLst>
            </a:custGeom>
            <a:solidFill>
              <a:srgbClr val="1043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90" name="Google Shape;90;p4"/>
            <p:cNvSpPr/>
            <p:nvPr/>
          </p:nvSpPr>
          <p:spPr>
            <a:xfrm>
              <a:off x="1264131" y="-133574"/>
              <a:ext cx="921364" cy="369415"/>
            </a:xfrm>
            <a:custGeom>
              <a:avLst/>
              <a:gdLst/>
              <a:ahLst/>
              <a:cxnLst/>
              <a:rect l="l" t="t" r="r" b="b"/>
              <a:pathLst>
                <a:path w="120000" h="120000" extrusionOk="0">
                  <a:moveTo>
                    <a:pt x="9220" y="0"/>
                  </a:moveTo>
                  <a:lnTo>
                    <a:pt x="0" y="119679"/>
                  </a:lnTo>
                  <a:lnTo>
                    <a:pt x="119871" y="0"/>
                  </a:lnTo>
                  <a:lnTo>
                    <a:pt x="922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91" name="Google Shape;91;p4"/>
            <p:cNvSpPr/>
            <p:nvPr/>
          </p:nvSpPr>
          <p:spPr>
            <a:xfrm>
              <a:off x="734484" y="-133574"/>
              <a:ext cx="621488" cy="369415"/>
            </a:xfrm>
            <a:custGeom>
              <a:avLst/>
              <a:gdLst/>
              <a:ahLst/>
              <a:cxnLst/>
              <a:rect l="l" t="t" r="r" b="b"/>
              <a:pathLst>
                <a:path w="120000" h="120000" extrusionOk="0">
                  <a:moveTo>
                    <a:pt x="0" y="0"/>
                  </a:moveTo>
                  <a:lnTo>
                    <a:pt x="106073" y="119679"/>
                  </a:lnTo>
                  <a:lnTo>
                    <a:pt x="119809" y="0"/>
                  </a:lnTo>
                  <a:lnTo>
                    <a:pt x="0"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92" name="Google Shape;92;p4"/>
            <p:cNvSpPr/>
            <p:nvPr/>
          </p:nvSpPr>
          <p:spPr>
            <a:xfrm>
              <a:off x="0" y="885559"/>
              <a:ext cx="447642" cy="2259950"/>
            </a:xfrm>
            <a:custGeom>
              <a:avLst/>
              <a:gdLst/>
              <a:ahLst/>
              <a:cxnLst/>
              <a:rect l="l" t="t" r="r" b="b"/>
              <a:pathLst>
                <a:path w="120000" h="120000" extrusionOk="0">
                  <a:moveTo>
                    <a:pt x="0" y="110157"/>
                  </a:moveTo>
                  <a:lnTo>
                    <a:pt x="119735" y="119947"/>
                  </a:lnTo>
                  <a:lnTo>
                    <a:pt x="0" y="0"/>
                  </a:lnTo>
                  <a:lnTo>
                    <a:pt x="0" y="110157"/>
                  </a:lnTo>
                </a:path>
              </a:pathLst>
            </a:custGeom>
            <a:solidFill>
              <a:srgbClr val="0A2C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93" name="Google Shape;93;p4"/>
            <p:cNvSpPr/>
            <p:nvPr/>
          </p:nvSpPr>
          <p:spPr>
            <a:xfrm>
              <a:off x="0" y="-156114"/>
              <a:ext cx="1286433" cy="3342117"/>
            </a:xfrm>
            <a:custGeom>
              <a:avLst/>
              <a:gdLst/>
              <a:ahLst/>
              <a:cxnLst/>
              <a:rect l="l" t="t" r="r" b="b"/>
              <a:pathLst>
                <a:path w="120000" h="120000" extrusionOk="0">
                  <a:moveTo>
                    <a:pt x="0" y="0"/>
                  </a:moveTo>
                  <a:lnTo>
                    <a:pt x="0" y="38938"/>
                  </a:lnTo>
                  <a:lnTo>
                    <a:pt x="41531" y="119964"/>
                  </a:lnTo>
                  <a:lnTo>
                    <a:pt x="119908" y="13191"/>
                  </a:lnTo>
                  <a:lnTo>
                    <a:pt x="68820" y="0"/>
                  </a:lnTo>
                  <a:lnTo>
                    <a:pt x="0" y="0"/>
                  </a:lnTo>
                </a:path>
              </a:pathLst>
            </a:custGeom>
            <a:solidFill>
              <a:srgbClr val="1043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94" name="Google Shape;94;p4"/>
            <p:cNvSpPr/>
            <p:nvPr/>
          </p:nvSpPr>
          <p:spPr>
            <a:xfrm>
              <a:off x="8462804" y="1591817"/>
              <a:ext cx="6988462" cy="1786231"/>
            </a:xfrm>
            <a:custGeom>
              <a:avLst/>
              <a:gdLst/>
              <a:ahLst/>
              <a:cxnLst/>
              <a:rect l="l" t="t" r="r" b="b"/>
              <a:pathLst>
                <a:path w="120000" h="120000" extrusionOk="0">
                  <a:moveTo>
                    <a:pt x="119983" y="119933"/>
                  </a:moveTo>
                  <a:lnTo>
                    <a:pt x="0" y="48211"/>
                  </a:lnTo>
                  <a:lnTo>
                    <a:pt x="45425" y="0"/>
                  </a:lnTo>
                  <a:lnTo>
                    <a:pt x="119983" y="119933"/>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95" name="Google Shape;95;p4"/>
            <p:cNvSpPr/>
            <p:nvPr/>
          </p:nvSpPr>
          <p:spPr>
            <a:xfrm>
              <a:off x="9776123" y="-125128"/>
              <a:ext cx="2307757" cy="1734076"/>
            </a:xfrm>
            <a:custGeom>
              <a:avLst/>
              <a:gdLst/>
              <a:ahLst/>
              <a:cxnLst/>
              <a:rect l="l" t="t" r="r" b="b"/>
              <a:pathLst>
                <a:path w="120000" h="120000" extrusionOk="0">
                  <a:moveTo>
                    <a:pt x="19103" y="0"/>
                  </a:moveTo>
                  <a:lnTo>
                    <a:pt x="0" y="13424"/>
                  </a:lnTo>
                  <a:lnTo>
                    <a:pt x="70524" y="119931"/>
                  </a:lnTo>
                  <a:lnTo>
                    <a:pt x="119948" y="0"/>
                  </a:lnTo>
                  <a:lnTo>
                    <a:pt x="19103" y="0"/>
                  </a:lnTo>
                </a:path>
              </a:pathLst>
            </a:custGeom>
            <a:solidFill>
              <a:srgbClr val="1468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grpSp>
      <p:sp>
        <p:nvSpPr>
          <p:cNvPr id="2" name="Metin kutusu 1"/>
          <p:cNvSpPr txBox="1"/>
          <p:nvPr/>
        </p:nvSpPr>
        <p:spPr>
          <a:xfrm>
            <a:off x="5830821" y="8758095"/>
            <a:ext cx="18669000" cy="861774"/>
          </a:xfrm>
          <a:prstGeom prst="rect">
            <a:avLst/>
          </a:prstGeom>
          <a:noFill/>
        </p:spPr>
        <p:txBody>
          <a:bodyPr wrap="square" rtlCol="0">
            <a:spAutoFit/>
          </a:bodyPr>
          <a:lstStyle/>
          <a:p>
            <a:r>
              <a:rPr lang="tr-TR" sz="5000" b="1" dirty="0"/>
              <a:t>Ömer Faruk ERTÜRK &amp; Güler Fatma AÇIKGÖZ</a:t>
            </a:r>
          </a:p>
        </p:txBody>
      </p:sp>
      <p:sp>
        <p:nvSpPr>
          <p:cNvPr id="3" name="Metin kutusu 2"/>
          <p:cNvSpPr txBox="1"/>
          <p:nvPr/>
        </p:nvSpPr>
        <p:spPr>
          <a:xfrm>
            <a:off x="9848521" y="12938928"/>
            <a:ext cx="4626588" cy="553998"/>
          </a:xfrm>
          <a:prstGeom prst="rect">
            <a:avLst/>
          </a:prstGeom>
          <a:noFill/>
        </p:spPr>
        <p:txBody>
          <a:bodyPr wrap="none" rtlCol="0">
            <a:spAutoFit/>
          </a:bodyPr>
          <a:lstStyle/>
          <a:p>
            <a:r>
              <a:rPr lang="tr-TR" sz="3000" dirty="0" err="1"/>
              <a:t>Öğr.Görev.Nilgün</a:t>
            </a:r>
            <a:r>
              <a:rPr lang="tr-TR" sz="3000" dirty="0"/>
              <a:t> </a:t>
            </a:r>
            <a:r>
              <a:rPr lang="tr-TR" sz="3000" dirty="0" err="1"/>
              <a:t>İncereis</a:t>
            </a:r>
            <a:endParaRPr lang="tr-TR"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5"/>
          <p:cNvSpPr txBox="1"/>
          <p:nvPr/>
        </p:nvSpPr>
        <p:spPr>
          <a:xfrm>
            <a:off x="4947138" y="1810498"/>
            <a:ext cx="14984505" cy="4308949"/>
          </a:xfrm>
          <a:prstGeom prst="rect">
            <a:avLst/>
          </a:prstGeom>
          <a:noFill/>
          <a:ln>
            <a:noFill/>
          </a:ln>
        </p:spPr>
        <p:txBody>
          <a:bodyPr spcFirstLastPara="1" wrap="square" lIns="91425" tIns="1097275" rIns="91425" bIns="45700" anchor="t" anchorCtr="0">
            <a:noAutofit/>
          </a:bodyPr>
          <a:lstStyle/>
          <a:p>
            <a:pPr marL="0" marR="0" lvl="0" indent="0" algn="ctr" rtl="0">
              <a:lnSpc>
                <a:spcPct val="66326"/>
              </a:lnSpc>
              <a:spcBef>
                <a:spcPts val="0"/>
              </a:spcBef>
              <a:spcAft>
                <a:spcPts val="0"/>
              </a:spcAft>
              <a:buNone/>
            </a:pPr>
            <a:endParaRPr sz="19600" b="1" dirty="0">
              <a:solidFill>
                <a:schemeClr val="dk2"/>
              </a:solidFill>
              <a:latin typeface="Nunito"/>
              <a:ea typeface="Nunito"/>
              <a:cs typeface="Nunito"/>
              <a:sym typeface="Nunito"/>
            </a:endParaRPr>
          </a:p>
          <a:p>
            <a:pPr marL="0" marR="0" lvl="0" indent="0" algn="ctr" rtl="0">
              <a:lnSpc>
                <a:spcPct val="66326"/>
              </a:lnSpc>
              <a:spcBef>
                <a:spcPts val="0"/>
              </a:spcBef>
              <a:spcAft>
                <a:spcPts val="0"/>
              </a:spcAft>
              <a:buNone/>
            </a:pPr>
            <a:r>
              <a:rPr lang="tr-TR" sz="19600" b="1" dirty="0">
                <a:solidFill>
                  <a:schemeClr val="dk2"/>
                </a:solidFill>
                <a:latin typeface="Nunito"/>
                <a:ea typeface="Nunito"/>
                <a:cs typeface="Nunito"/>
                <a:sym typeface="Nunito"/>
              </a:rPr>
              <a:t>Teşekkürler</a:t>
            </a:r>
            <a:endParaRPr sz="19600" b="1" dirty="0">
              <a:solidFill>
                <a:schemeClr val="dk2"/>
              </a:solidFill>
              <a:latin typeface="Nunito"/>
              <a:ea typeface="Nunito"/>
              <a:cs typeface="Nunito"/>
              <a:sym typeface="Nunito"/>
            </a:endParaRPr>
          </a:p>
        </p:txBody>
      </p:sp>
      <p:sp>
        <p:nvSpPr>
          <p:cNvPr id="375" name="Google Shape;375;p25"/>
          <p:cNvSpPr txBox="1"/>
          <p:nvPr/>
        </p:nvSpPr>
        <p:spPr>
          <a:xfrm>
            <a:off x="4425046" y="8458196"/>
            <a:ext cx="15831069" cy="661184"/>
          </a:xfrm>
          <a:prstGeom prst="rect">
            <a:avLst/>
          </a:prstGeom>
          <a:noFill/>
          <a:ln>
            <a:noFill/>
          </a:ln>
        </p:spPr>
        <p:txBody>
          <a:bodyPr spcFirstLastPara="1" wrap="square" lIns="91425" tIns="45700" rIns="91425" bIns="45700" anchor="t" anchorCtr="0">
            <a:noAutofit/>
          </a:bodyPr>
          <a:lstStyle/>
          <a:p>
            <a:pPr lvl="0" algn="ctr">
              <a:lnSpc>
                <a:spcPct val="88888"/>
              </a:lnSpc>
            </a:pPr>
            <a:r>
              <a:rPr lang="tr-TR" sz="3600" dirty="0">
                <a:solidFill>
                  <a:schemeClr val="dk2"/>
                </a:solidFill>
                <a:latin typeface="Nunito"/>
                <a:ea typeface="Nunito"/>
                <a:cs typeface="Nunito"/>
                <a:sym typeface="Nunito"/>
              </a:rPr>
              <a:t>18MY93003                     18MY93002</a:t>
            </a:r>
            <a:endParaRPr sz="3600" dirty="0">
              <a:solidFill>
                <a:schemeClr val="dk2"/>
              </a:solidFill>
              <a:latin typeface="Nunito"/>
              <a:ea typeface="Nunito"/>
              <a:cs typeface="Nunito"/>
              <a:sym typeface="Nunito"/>
            </a:endParaRPr>
          </a:p>
        </p:txBody>
      </p:sp>
      <p:sp>
        <p:nvSpPr>
          <p:cNvPr id="376" name="Google Shape;376;p25"/>
          <p:cNvSpPr txBox="1"/>
          <p:nvPr/>
        </p:nvSpPr>
        <p:spPr>
          <a:xfrm>
            <a:off x="4749519" y="7596554"/>
            <a:ext cx="15182124" cy="45719"/>
          </a:xfrm>
          <a:prstGeom prst="rect">
            <a:avLst/>
          </a:prstGeom>
          <a:noFill/>
          <a:ln>
            <a:noFill/>
          </a:ln>
        </p:spPr>
        <p:txBody>
          <a:bodyPr spcFirstLastPara="1" wrap="square" lIns="91425" tIns="45700" rIns="91425" bIns="45700" anchor="t" anchorCtr="0">
            <a:noAutofit/>
          </a:bodyPr>
          <a:lstStyle/>
          <a:p>
            <a:pPr lvl="0" algn="ctr"/>
            <a:r>
              <a:rPr lang="tr-TR" sz="4400" dirty="0">
                <a:solidFill>
                  <a:schemeClr val="accent2"/>
                </a:solidFill>
                <a:latin typeface="Nunito"/>
                <a:ea typeface="Nunito"/>
                <a:cs typeface="Nunito"/>
                <a:sym typeface="Nunito"/>
              </a:rPr>
              <a:t>Ömer Faruk ERTÜRK &amp; Güler Fatma AÇIKGÖZ</a:t>
            </a:r>
            <a:endParaRPr sz="4400" dirty="0">
              <a:solidFill>
                <a:schemeClr val="accent2"/>
              </a:solidFill>
              <a:latin typeface="Nunito"/>
              <a:ea typeface="Nunito"/>
              <a:cs typeface="Nunito"/>
              <a:sym typeface="Nunito"/>
            </a:endParaRPr>
          </a:p>
        </p:txBody>
      </p:sp>
      <p:sp>
        <p:nvSpPr>
          <p:cNvPr id="377" name="Google Shape;377;p25"/>
          <p:cNvSpPr/>
          <p:nvPr/>
        </p:nvSpPr>
        <p:spPr>
          <a:xfrm>
            <a:off x="11085395" y="2081928"/>
            <a:ext cx="2251464" cy="2440210"/>
          </a:xfrm>
          <a:custGeom>
            <a:avLst/>
            <a:gdLst/>
            <a:ahLst/>
            <a:cxnLst/>
            <a:rect l="l" t="t" r="r" b="b"/>
            <a:pathLst>
              <a:path w="120000" h="120000" extrusionOk="0">
                <a:moveTo>
                  <a:pt x="116273" y="67075"/>
                </a:moveTo>
                <a:lnTo>
                  <a:pt x="116273" y="67075"/>
                </a:lnTo>
                <a:cubicBezTo>
                  <a:pt x="118696" y="63486"/>
                  <a:pt x="119979" y="59614"/>
                  <a:pt x="119979" y="55292"/>
                </a:cubicBezTo>
                <a:cubicBezTo>
                  <a:pt x="119979" y="50368"/>
                  <a:pt x="118045" y="46045"/>
                  <a:pt x="114176" y="42474"/>
                </a:cubicBezTo>
                <a:cubicBezTo>
                  <a:pt x="110123" y="38753"/>
                  <a:pt x="105440" y="36967"/>
                  <a:pt x="99962" y="36967"/>
                </a:cubicBezTo>
                <a:cubicBezTo>
                  <a:pt x="86217" y="36967"/>
                  <a:pt x="86217" y="36967"/>
                  <a:pt x="86217" y="36967"/>
                </a:cubicBezTo>
                <a:cubicBezTo>
                  <a:pt x="88803" y="32194"/>
                  <a:pt x="90106" y="27570"/>
                  <a:pt x="90106" y="23097"/>
                </a:cubicBezTo>
                <a:cubicBezTo>
                  <a:pt x="90106" y="17440"/>
                  <a:pt x="89129" y="12967"/>
                  <a:pt x="87357" y="9678"/>
                </a:cubicBezTo>
                <a:cubicBezTo>
                  <a:pt x="85423" y="6408"/>
                  <a:pt x="82837" y="3871"/>
                  <a:pt x="79294" y="2386"/>
                </a:cubicBezTo>
                <a:cubicBezTo>
                  <a:pt x="75893" y="751"/>
                  <a:pt x="71861" y="0"/>
                  <a:pt x="67503" y="0"/>
                </a:cubicBezTo>
                <a:cubicBezTo>
                  <a:pt x="64917" y="0"/>
                  <a:pt x="62494" y="902"/>
                  <a:pt x="60559" y="2687"/>
                </a:cubicBezTo>
                <a:cubicBezTo>
                  <a:pt x="58299" y="4773"/>
                  <a:pt x="56670" y="7310"/>
                  <a:pt x="55713" y="10430"/>
                </a:cubicBezTo>
                <a:cubicBezTo>
                  <a:pt x="54736" y="13719"/>
                  <a:pt x="53921" y="16689"/>
                  <a:pt x="53290" y="19527"/>
                </a:cubicBezTo>
                <a:cubicBezTo>
                  <a:pt x="52638" y="22515"/>
                  <a:pt x="51681" y="24601"/>
                  <a:pt x="50541" y="25785"/>
                </a:cubicBezTo>
                <a:cubicBezTo>
                  <a:pt x="47955" y="28322"/>
                  <a:pt x="45206" y="31442"/>
                  <a:pt x="42151" y="35032"/>
                </a:cubicBezTo>
                <a:cubicBezTo>
                  <a:pt x="36816" y="41290"/>
                  <a:pt x="33253" y="45011"/>
                  <a:pt x="31481" y="46195"/>
                </a:cubicBezTo>
                <a:cubicBezTo>
                  <a:pt x="9998" y="46195"/>
                  <a:pt x="9998" y="46195"/>
                  <a:pt x="9998" y="46195"/>
                </a:cubicBezTo>
                <a:cubicBezTo>
                  <a:pt x="7269" y="46195"/>
                  <a:pt x="4846" y="47097"/>
                  <a:pt x="2891" y="48883"/>
                </a:cubicBezTo>
                <a:cubicBezTo>
                  <a:pt x="957" y="50668"/>
                  <a:pt x="0" y="52924"/>
                  <a:pt x="0" y="55442"/>
                </a:cubicBezTo>
                <a:cubicBezTo>
                  <a:pt x="0" y="101506"/>
                  <a:pt x="0" y="101506"/>
                  <a:pt x="0" y="101506"/>
                </a:cubicBezTo>
                <a:cubicBezTo>
                  <a:pt x="0" y="104025"/>
                  <a:pt x="957" y="106280"/>
                  <a:pt x="2891" y="108065"/>
                </a:cubicBezTo>
                <a:cubicBezTo>
                  <a:pt x="4846" y="109851"/>
                  <a:pt x="7269" y="110734"/>
                  <a:pt x="9998" y="110734"/>
                </a:cubicBezTo>
                <a:cubicBezTo>
                  <a:pt x="32458" y="110734"/>
                  <a:pt x="32458" y="110734"/>
                  <a:pt x="32458" y="110734"/>
                </a:cubicBezTo>
                <a:cubicBezTo>
                  <a:pt x="33741" y="110734"/>
                  <a:pt x="37305" y="111787"/>
                  <a:pt x="43271" y="113722"/>
                </a:cubicBezTo>
                <a:cubicBezTo>
                  <a:pt x="49726" y="115658"/>
                  <a:pt x="55387" y="117293"/>
                  <a:pt x="60234" y="118346"/>
                </a:cubicBezTo>
                <a:cubicBezTo>
                  <a:pt x="65080" y="119379"/>
                  <a:pt x="70089" y="119981"/>
                  <a:pt x="75078" y="119981"/>
                </a:cubicBezTo>
                <a:cubicBezTo>
                  <a:pt x="85097" y="119981"/>
                  <a:pt x="85097" y="119981"/>
                  <a:pt x="85097" y="119981"/>
                </a:cubicBezTo>
                <a:cubicBezTo>
                  <a:pt x="92367" y="119981"/>
                  <a:pt x="98333" y="118045"/>
                  <a:pt x="102854" y="114173"/>
                </a:cubicBezTo>
                <a:cubicBezTo>
                  <a:pt x="107374" y="110302"/>
                  <a:pt x="109492" y="105077"/>
                  <a:pt x="109492" y="98368"/>
                </a:cubicBezTo>
                <a:cubicBezTo>
                  <a:pt x="112547" y="94646"/>
                  <a:pt x="114176" y="90324"/>
                  <a:pt x="114176" y="85550"/>
                </a:cubicBezTo>
                <a:cubicBezTo>
                  <a:pt x="114176" y="84516"/>
                  <a:pt x="114013" y="83464"/>
                  <a:pt x="114013" y="82411"/>
                </a:cubicBezTo>
                <a:cubicBezTo>
                  <a:pt x="115947" y="79141"/>
                  <a:pt x="116925" y="75721"/>
                  <a:pt x="116925" y="71981"/>
                </a:cubicBezTo>
                <a:cubicBezTo>
                  <a:pt x="116925" y="70346"/>
                  <a:pt x="116599" y="68711"/>
                  <a:pt x="116273" y="67075"/>
                </a:cubicBezTo>
                <a:close/>
                <a:moveTo>
                  <a:pt x="18571" y="100153"/>
                </a:moveTo>
                <a:lnTo>
                  <a:pt x="18571" y="100153"/>
                </a:lnTo>
                <a:cubicBezTo>
                  <a:pt x="17593" y="101055"/>
                  <a:pt x="16473" y="101506"/>
                  <a:pt x="15007" y="101506"/>
                </a:cubicBezTo>
                <a:cubicBezTo>
                  <a:pt x="13724" y="101506"/>
                  <a:pt x="12421" y="101055"/>
                  <a:pt x="11464" y="100153"/>
                </a:cubicBezTo>
                <a:cubicBezTo>
                  <a:pt x="10487" y="99270"/>
                  <a:pt x="9998" y="98217"/>
                  <a:pt x="9998" y="96883"/>
                </a:cubicBezTo>
                <a:cubicBezTo>
                  <a:pt x="9998" y="95680"/>
                  <a:pt x="10487" y="94646"/>
                  <a:pt x="11464" y="93744"/>
                </a:cubicBezTo>
                <a:cubicBezTo>
                  <a:pt x="12421" y="92711"/>
                  <a:pt x="13724" y="92259"/>
                  <a:pt x="15007" y="92259"/>
                </a:cubicBezTo>
                <a:cubicBezTo>
                  <a:pt x="16473" y="92259"/>
                  <a:pt x="17593" y="92711"/>
                  <a:pt x="18571" y="93744"/>
                </a:cubicBezTo>
                <a:cubicBezTo>
                  <a:pt x="19528" y="94646"/>
                  <a:pt x="20016" y="95680"/>
                  <a:pt x="20016" y="96883"/>
                </a:cubicBezTo>
                <a:cubicBezTo>
                  <a:pt x="20016" y="98217"/>
                  <a:pt x="19528" y="99270"/>
                  <a:pt x="18571" y="100153"/>
                </a:cubicBezTo>
                <a:close/>
                <a:moveTo>
                  <a:pt x="108352" y="61268"/>
                </a:moveTo>
                <a:lnTo>
                  <a:pt x="108352" y="61268"/>
                </a:lnTo>
                <a:cubicBezTo>
                  <a:pt x="107232" y="63486"/>
                  <a:pt x="105766" y="64538"/>
                  <a:pt x="104157" y="64689"/>
                </a:cubicBezTo>
                <a:cubicBezTo>
                  <a:pt x="104972" y="65440"/>
                  <a:pt x="105603" y="66624"/>
                  <a:pt x="106091" y="68109"/>
                </a:cubicBezTo>
                <a:cubicBezTo>
                  <a:pt x="106580" y="69444"/>
                  <a:pt x="106906" y="70797"/>
                  <a:pt x="106906" y="71981"/>
                </a:cubicBezTo>
                <a:cubicBezTo>
                  <a:pt x="106906" y="75420"/>
                  <a:pt x="105440" y="78239"/>
                  <a:pt x="102711" y="80626"/>
                </a:cubicBezTo>
                <a:cubicBezTo>
                  <a:pt x="103668" y="82129"/>
                  <a:pt x="104157" y="83765"/>
                  <a:pt x="104157" y="85550"/>
                </a:cubicBezTo>
                <a:cubicBezTo>
                  <a:pt x="104157" y="87335"/>
                  <a:pt x="103668" y="89140"/>
                  <a:pt x="102854" y="90925"/>
                </a:cubicBezTo>
                <a:cubicBezTo>
                  <a:pt x="101897" y="92711"/>
                  <a:pt x="100593" y="93895"/>
                  <a:pt x="99148" y="94646"/>
                </a:cubicBezTo>
                <a:cubicBezTo>
                  <a:pt x="99311" y="96131"/>
                  <a:pt x="99473" y="97465"/>
                  <a:pt x="99473" y="98668"/>
                </a:cubicBezTo>
                <a:cubicBezTo>
                  <a:pt x="99473" y="106712"/>
                  <a:pt x="94464" y="110734"/>
                  <a:pt x="84466" y="110734"/>
                </a:cubicBezTo>
                <a:cubicBezTo>
                  <a:pt x="75078" y="110734"/>
                  <a:pt x="75078" y="110734"/>
                  <a:pt x="75078" y="110734"/>
                </a:cubicBezTo>
                <a:cubicBezTo>
                  <a:pt x="68135" y="110734"/>
                  <a:pt x="59256" y="108949"/>
                  <a:pt x="48281" y="105528"/>
                </a:cubicBezTo>
                <a:cubicBezTo>
                  <a:pt x="48118" y="105378"/>
                  <a:pt x="47303" y="105227"/>
                  <a:pt x="46020" y="104776"/>
                </a:cubicBezTo>
                <a:cubicBezTo>
                  <a:pt x="44737" y="104325"/>
                  <a:pt x="43923" y="104025"/>
                  <a:pt x="43271" y="103893"/>
                </a:cubicBezTo>
                <a:cubicBezTo>
                  <a:pt x="42620" y="103592"/>
                  <a:pt x="41825" y="103442"/>
                  <a:pt x="40522" y="102991"/>
                </a:cubicBezTo>
                <a:cubicBezTo>
                  <a:pt x="39239" y="102690"/>
                  <a:pt x="38262" y="102389"/>
                  <a:pt x="37631" y="102239"/>
                </a:cubicBezTo>
                <a:cubicBezTo>
                  <a:pt x="36816" y="102089"/>
                  <a:pt x="36022" y="101938"/>
                  <a:pt x="35044" y="101807"/>
                </a:cubicBezTo>
                <a:cubicBezTo>
                  <a:pt x="34067" y="101638"/>
                  <a:pt x="33253" y="101506"/>
                  <a:pt x="32458" y="101506"/>
                </a:cubicBezTo>
                <a:cubicBezTo>
                  <a:pt x="30035" y="101506"/>
                  <a:pt x="30035" y="101506"/>
                  <a:pt x="30035" y="101506"/>
                </a:cubicBezTo>
                <a:cubicBezTo>
                  <a:pt x="30035" y="55442"/>
                  <a:pt x="30035" y="55442"/>
                  <a:pt x="30035" y="55442"/>
                </a:cubicBezTo>
                <a:cubicBezTo>
                  <a:pt x="32458" y="55442"/>
                  <a:pt x="32458" y="55442"/>
                  <a:pt x="32458" y="55442"/>
                </a:cubicBezTo>
                <a:cubicBezTo>
                  <a:pt x="33436" y="55442"/>
                  <a:pt x="34230" y="55141"/>
                  <a:pt x="35370" y="54709"/>
                </a:cubicBezTo>
                <a:cubicBezTo>
                  <a:pt x="36327" y="54258"/>
                  <a:pt x="37305" y="53657"/>
                  <a:pt x="38425" y="52754"/>
                </a:cubicBezTo>
                <a:cubicBezTo>
                  <a:pt x="39565" y="51871"/>
                  <a:pt x="40522" y="51119"/>
                  <a:pt x="41500" y="50236"/>
                </a:cubicBezTo>
                <a:cubicBezTo>
                  <a:pt x="42294" y="49334"/>
                  <a:pt x="43434" y="48281"/>
                  <a:pt x="44574" y="47097"/>
                </a:cubicBezTo>
                <a:cubicBezTo>
                  <a:pt x="45694" y="45763"/>
                  <a:pt x="46672" y="44711"/>
                  <a:pt x="47303" y="43978"/>
                </a:cubicBezTo>
                <a:cubicBezTo>
                  <a:pt x="47955" y="43226"/>
                  <a:pt x="48769" y="42173"/>
                  <a:pt x="49726" y="40989"/>
                </a:cubicBezTo>
                <a:cubicBezTo>
                  <a:pt x="50704" y="39805"/>
                  <a:pt x="51355" y="39204"/>
                  <a:pt x="51518" y="38903"/>
                </a:cubicBezTo>
                <a:cubicBezTo>
                  <a:pt x="54410" y="35614"/>
                  <a:pt x="56344" y="33397"/>
                  <a:pt x="57485" y="32344"/>
                </a:cubicBezTo>
                <a:cubicBezTo>
                  <a:pt x="59582" y="30258"/>
                  <a:pt x="61191" y="27570"/>
                  <a:pt x="62168" y="24451"/>
                </a:cubicBezTo>
                <a:cubicBezTo>
                  <a:pt x="63146" y="21162"/>
                  <a:pt x="63940" y="18173"/>
                  <a:pt x="64591" y="15354"/>
                </a:cubicBezTo>
                <a:cubicBezTo>
                  <a:pt x="65243" y="12516"/>
                  <a:pt x="66200" y="10430"/>
                  <a:pt x="67503" y="9246"/>
                </a:cubicBezTo>
                <a:cubicBezTo>
                  <a:pt x="72513" y="9246"/>
                  <a:pt x="75893" y="10430"/>
                  <a:pt x="77502" y="12667"/>
                </a:cubicBezTo>
                <a:cubicBezTo>
                  <a:pt x="79131" y="14903"/>
                  <a:pt x="80088" y="18342"/>
                  <a:pt x="80088" y="23097"/>
                </a:cubicBezTo>
                <a:cubicBezTo>
                  <a:pt x="80088" y="25935"/>
                  <a:pt x="78805" y="29807"/>
                  <a:pt x="76219" y="34731"/>
                </a:cubicBezTo>
                <a:cubicBezTo>
                  <a:pt x="73796" y="39486"/>
                  <a:pt x="72513" y="43376"/>
                  <a:pt x="72513" y="46195"/>
                </a:cubicBezTo>
                <a:cubicBezTo>
                  <a:pt x="99962" y="46195"/>
                  <a:pt x="99962" y="46195"/>
                  <a:pt x="99962" y="46195"/>
                </a:cubicBezTo>
                <a:cubicBezTo>
                  <a:pt x="102711" y="46195"/>
                  <a:pt x="104972" y="47097"/>
                  <a:pt x="106906" y="48883"/>
                </a:cubicBezTo>
                <a:cubicBezTo>
                  <a:pt x="109003" y="50819"/>
                  <a:pt x="109960" y="52924"/>
                  <a:pt x="109960" y="55442"/>
                </a:cubicBezTo>
                <a:cubicBezTo>
                  <a:pt x="109960" y="57096"/>
                  <a:pt x="109492" y="59013"/>
                  <a:pt x="108352" y="61268"/>
                </a:cubicBezTo>
                <a:close/>
                <a:moveTo>
                  <a:pt x="108352" y="61268"/>
                </a:moveTo>
                <a:lnTo>
                  <a:pt x="108352" y="612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74"/>
                                        </p:tgtEl>
                                        <p:attrNameLst>
                                          <p:attrName>style.visibility</p:attrName>
                                        </p:attrNameLst>
                                      </p:cBhvr>
                                      <p:to>
                                        <p:strVal val="visible"/>
                                      </p:to>
                                    </p:set>
                                    <p:animEffect transition="in" filter="wheel(1)">
                                      <p:cBhvr>
                                        <p:cTn id="7" dur="2000"/>
                                        <p:tgtEl>
                                          <p:spTgt spid="37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75"/>
                                        </p:tgtEl>
                                        <p:attrNameLst>
                                          <p:attrName>style.visibility</p:attrName>
                                        </p:attrNameLst>
                                      </p:cBhvr>
                                      <p:to>
                                        <p:strVal val="visible"/>
                                      </p:to>
                                    </p:set>
                                    <p:animEffect transition="in" filter="wheel(1)">
                                      <p:cBhvr>
                                        <p:cTn id="10" dur="2000"/>
                                        <p:tgtEl>
                                          <p:spTgt spid="37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76"/>
                                        </p:tgtEl>
                                        <p:attrNameLst>
                                          <p:attrName>style.visibility</p:attrName>
                                        </p:attrNameLst>
                                      </p:cBhvr>
                                      <p:to>
                                        <p:strVal val="visible"/>
                                      </p:to>
                                    </p:set>
                                    <p:animEffect transition="in" filter="wheel(1)">
                                      <p:cBhvr>
                                        <p:cTn id="13" dur="2000"/>
                                        <p:tgtEl>
                                          <p:spTgt spid="376"/>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77"/>
                                        </p:tgtEl>
                                        <p:attrNameLst>
                                          <p:attrName>style.visibility</p:attrName>
                                        </p:attrNameLst>
                                      </p:cBhvr>
                                      <p:to>
                                        <p:strVal val="visible"/>
                                      </p:to>
                                    </p:set>
                                    <p:animEffect transition="in" filter="wheel(1)">
                                      <p:cBhvr>
                                        <p:cTn id="16" dur="2000"/>
                                        <p:tgtEl>
                                          <p:spTgt spid="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 grpId="0"/>
      <p:bldP spid="375" grpId="0"/>
      <p:bldP spid="376" grpId="0"/>
      <p:bldP spid="3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5"/>
          <p:cNvSpPr/>
          <p:nvPr/>
        </p:nvSpPr>
        <p:spPr>
          <a:xfrm>
            <a:off x="-1" y="0"/>
            <a:ext cx="11351942" cy="13716000"/>
          </a:xfrm>
          <a:prstGeom prst="rect">
            <a:avLst/>
          </a:prstGeom>
          <a:solidFill>
            <a:srgbClr val="0A2C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rgbClr val="0A2C5B"/>
              </a:solidFill>
              <a:latin typeface="Nunito"/>
              <a:ea typeface="Nunito"/>
              <a:cs typeface="Nunito"/>
              <a:sym typeface="Nunito"/>
            </a:endParaRPr>
          </a:p>
        </p:txBody>
      </p:sp>
      <p:sp>
        <p:nvSpPr>
          <p:cNvPr id="101" name="Google Shape;101;p5"/>
          <p:cNvSpPr txBox="1"/>
          <p:nvPr/>
        </p:nvSpPr>
        <p:spPr>
          <a:xfrm>
            <a:off x="1711325" y="6852725"/>
            <a:ext cx="8143576"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02" name="Google Shape;102;p5"/>
          <p:cNvSpPr txBox="1"/>
          <p:nvPr/>
        </p:nvSpPr>
        <p:spPr>
          <a:xfrm>
            <a:off x="611853" y="4341320"/>
            <a:ext cx="9518634" cy="16285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10000" dirty="0">
                <a:solidFill>
                  <a:schemeClr val="lt1"/>
                </a:solidFill>
                <a:latin typeface="Nunito"/>
                <a:ea typeface="Nunito"/>
                <a:cs typeface="Nunito"/>
                <a:sym typeface="Nunito"/>
              </a:rPr>
              <a:t>Test Uygulaması</a:t>
            </a:r>
            <a:endParaRPr sz="10000" dirty="0">
              <a:solidFill>
                <a:schemeClr val="lt1"/>
              </a:solidFill>
              <a:latin typeface="Nunito"/>
              <a:ea typeface="Nunito"/>
              <a:cs typeface="Nunito"/>
              <a:sym typeface="Nunito"/>
            </a:endParaRPr>
          </a:p>
        </p:txBody>
      </p:sp>
      <p:sp>
        <p:nvSpPr>
          <p:cNvPr id="103" name="Google Shape;103;p5"/>
          <p:cNvSpPr txBox="1"/>
          <p:nvPr/>
        </p:nvSpPr>
        <p:spPr>
          <a:xfrm>
            <a:off x="1149915" y="5969918"/>
            <a:ext cx="8769106" cy="4208523"/>
          </a:xfrm>
          <a:prstGeom prst="rect">
            <a:avLst/>
          </a:prstGeom>
          <a:noFill/>
          <a:ln>
            <a:noFill/>
          </a:ln>
        </p:spPr>
        <p:txBody>
          <a:bodyPr spcFirstLastPara="1" wrap="square" lIns="91425" tIns="45700" rIns="91425" bIns="45700" anchor="t" anchorCtr="0">
            <a:noAutofit/>
          </a:bodyPr>
          <a:lstStyle/>
          <a:p>
            <a:pPr lvl="0" algn="ctr"/>
            <a:endParaRPr sz="5500" dirty="0">
              <a:solidFill>
                <a:schemeClr val="accent3"/>
              </a:solidFill>
              <a:latin typeface="Nunito"/>
              <a:ea typeface="Nunito"/>
              <a:cs typeface="Nunito"/>
              <a:sym typeface="Nunito"/>
            </a:endParaRPr>
          </a:p>
        </p:txBody>
      </p:sp>
      <p:sp>
        <p:nvSpPr>
          <p:cNvPr id="104" name="Google Shape;104;p5"/>
          <p:cNvSpPr txBox="1"/>
          <p:nvPr/>
        </p:nvSpPr>
        <p:spPr>
          <a:xfrm>
            <a:off x="1711325" y="8842790"/>
            <a:ext cx="8207696"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000" dirty="0">
              <a:solidFill>
                <a:schemeClr val="lt1"/>
              </a:solidFill>
              <a:latin typeface="Nunito"/>
              <a:ea typeface="Nunito"/>
              <a:cs typeface="Nunito"/>
              <a:sym typeface="Nunito"/>
            </a:endParaRPr>
          </a:p>
        </p:txBody>
      </p:sp>
      <p:pic>
        <p:nvPicPr>
          <p:cNvPr id="2" name="Picture 2">
            <a:extLst>
              <a:ext uri="{FF2B5EF4-FFF2-40B4-BE49-F238E27FC236}">
                <a16:creationId xmlns:a16="http://schemas.microsoft.com/office/drawing/2014/main" id="{B3E6805A-3B10-429C-9788-61DA51220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7100" y="727713"/>
            <a:ext cx="6063761" cy="122500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6"/>
          <p:cNvSpPr txBox="1"/>
          <p:nvPr/>
        </p:nvSpPr>
        <p:spPr>
          <a:xfrm>
            <a:off x="4956836" y="8556704"/>
            <a:ext cx="9209700" cy="615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11" name="Google Shape;111;p6"/>
          <p:cNvSpPr txBox="1"/>
          <p:nvPr/>
        </p:nvSpPr>
        <p:spPr>
          <a:xfrm>
            <a:off x="4752136" y="4046947"/>
            <a:ext cx="10573800" cy="3747900"/>
          </a:xfrm>
          <a:prstGeom prst="rect">
            <a:avLst/>
          </a:prstGeom>
          <a:noFill/>
          <a:ln>
            <a:noFill/>
          </a:ln>
        </p:spPr>
        <p:txBody>
          <a:bodyPr spcFirstLastPara="1" wrap="square" lIns="91425" tIns="45700" rIns="91425" bIns="45700" anchor="t" anchorCtr="0">
            <a:noAutofit/>
          </a:bodyPr>
          <a:lstStyle/>
          <a:p>
            <a:pPr marL="0" marR="0" lvl="0" indent="0" algn="l" rtl="0">
              <a:lnSpc>
                <a:spcPct val="93333"/>
              </a:lnSpc>
              <a:spcBef>
                <a:spcPts val="0"/>
              </a:spcBef>
              <a:spcAft>
                <a:spcPts val="0"/>
              </a:spcAft>
              <a:buNone/>
            </a:pPr>
            <a:r>
              <a:rPr lang="tr-TR" sz="15000" b="1" dirty="0">
                <a:solidFill>
                  <a:schemeClr val="dk2"/>
                </a:solidFill>
                <a:latin typeface="Nunito"/>
                <a:ea typeface="Nunito"/>
                <a:cs typeface="Nunito"/>
                <a:sym typeface="Nunito"/>
              </a:rPr>
              <a:t>PROJE İÇERİĞİ</a:t>
            </a:r>
            <a:endParaRPr sz="15000" b="1" dirty="0">
              <a:solidFill>
                <a:schemeClr val="dk2"/>
              </a:solidFill>
              <a:latin typeface="Nunito"/>
              <a:ea typeface="Nunito"/>
              <a:cs typeface="Nunito"/>
              <a:sym typeface="Nunito"/>
            </a:endParaRPr>
          </a:p>
        </p:txBody>
      </p:sp>
      <p:grpSp>
        <p:nvGrpSpPr>
          <p:cNvPr id="112" name="Google Shape;112;p6"/>
          <p:cNvGrpSpPr/>
          <p:nvPr/>
        </p:nvGrpSpPr>
        <p:grpSpPr>
          <a:xfrm>
            <a:off x="-858390" y="4477832"/>
            <a:ext cx="4092370" cy="4233061"/>
            <a:chOff x="-858390" y="4477832"/>
            <a:chExt cx="4092370" cy="4233061"/>
          </a:xfrm>
        </p:grpSpPr>
        <p:sp>
          <p:nvSpPr>
            <p:cNvPr id="113" name="Google Shape;113;p6"/>
            <p:cNvSpPr/>
            <p:nvPr/>
          </p:nvSpPr>
          <p:spPr>
            <a:xfrm>
              <a:off x="2099658" y="6974920"/>
              <a:ext cx="1134322" cy="1716691"/>
            </a:xfrm>
            <a:custGeom>
              <a:avLst/>
              <a:gdLst/>
              <a:ahLst/>
              <a:cxnLst/>
              <a:rect l="l" t="t" r="r" b="b"/>
              <a:pathLst>
                <a:path w="120000" h="120000" extrusionOk="0">
                  <a:moveTo>
                    <a:pt x="0" y="119931"/>
                  </a:moveTo>
                  <a:lnTo>
                    <a:pt x="119895" y="63310"/>
                  </a:lnTo>
                  <a:lnTo>
                    <a:pt x="119895" y="0"/>
                  </a:lnTo>
                  <a:lnTo>
                    <a:pt x="0" y="11993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114" name="Google Shape;114;p6"/>
            <p:cNvSpPr/>
            <p:nvPr/>
          </p:nvSpPr>
          <p:spPr>
            <a:xfrm>
              <a:off x="1777142" y="4477832"/>
              <a:ext cx="1455931" cy="4233061"/>
            </a:xfrm>
            <a:custGeom>
              <a:avLst/>
              <a:gdLst/>
              <a:ahLst/>
              <a:cxnLst/>
              <a:rect l="l" t="t" r="r" b="b"/>
              <a:pathLst>
                <a:path w="120000" h="120000" extrusionOk="0">
                  <a:moveTo>
                    <a:pt x="0" y="0"/>
                  </a:moveTo>
                  <a:lnTo>
                    <a:pt x="26531" y="119972"/>
                  </a:lnTo>
                  <a:lnTo>
                    <a:pt x="119918" y="71396"/>
                  </a:lnTo>
                  <a:lnTo>
                    <a:pt x="119918"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115" name="Google Shape;115;p6"/>
            <p:cNvSpPr/>
            <p:nvPr/>
          </p:nvSpPr>
          <p:spPr>
            <a:xfrm>
              <a:off x="-525459" y="4477832"/>
              <a:ext cx="2646748" cy="4233061"/>
            </a:xfrm>
            <a:custGeom>
              <a:avLst/>
              <a:gdLst/>
              <a:ahLst/>
              <a:cxnLst/>
              <a:rect l="l" t="t" r="r" b="b"/>
              <a:pathLst>
                <a:path w="120000" h="120000" extrusionOk="0">
                  <a:moveTo>
                    <a:pt x="0" y="0"/>
                  </a:moveTo>
                  <a:lnTo>
                    <a:pt x="119955" y="119972"/>
                  </a:lnTo>
                  <a:lnTo>
                    <a:pt x="105351" y="0"/>
                  </a:lnTo>
                  <a:lnTo>
                    <a:pt x="0" y="0"/>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sp>
          <p:nvSpPr>
            <p:cNvPr id="116" name="Google Shape;116;p6"/>
            <p:cNvSpPr/>
            <p:nvPr/>
          </p:nvSpPr>
          <p:spPr>
            <a:xfrm>
              <a:off x="-858390" y="4477832"/>
              <a:ext cx="3003125" cy="4233061"/>
            </a:xfrm>
            <a:custGeom>
              <a:avLst/>
              <a:gdLst/>
              <a:ahLst/>
              <a:cxnLst/>
              <a:rect l="l" t="t" r="r" b="b"/>
              <a:pathLst>
                <a:path w="120000" h="120000" extrusionOk="0">
                  <a:moveTo>
                    <a:pt x="0" y="0"/>
                  </a:moveTo>
                  <a:lnTo>
                    <a:pt x="1692" y="89022"/>
                  </a:lnTo>
                  <a:lnTo>
                    <a:pt x="119960" y="119972"/>
                  </a:lnTo>
                  <a:lnTo>
                    <a:pt x="14247" y="0"/>
                  </a:lnTo>
                  <a:lnTo>
                    <a:pt x="0" y="0"/>
                  </a:lnTo>
                </a:path>
              </a:pathLst>
            </a:custGeom>
            <a:solidFill>
              <a:srgbClr val="78E0E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197">
                <a:solidFill>
                  <a:schemeClr val="dk1"/>
                </a:solidFill>
                <a:latin typeface="Nunito"/>
                <a:ea typeface="Nunito"/>
                <a:cs typeface="Nunito"/>
                <a:sym typeface="Nunito"/>
              </a:endParaRPr>
            </a:p>
          </p:txBody>
        </p:sp>
      </p:grpSp>
      <p:sp>
        <p:nvSpPr>
          <p:cNvPr id="117" name="Google Shape;117;p6"/>
          <p:cNvSpPr txBox="1"/>
          <p:nvPr/>
        </p:nvSpPr>
        <p:spPr>
          <a:xfrm>
            <a:off x="18137966" y="4132133"/>
            <a:ext cx="1895100" cy="3631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000" dirty="0">
              <a:solidFill>
                <a:schemeClr val="dk2"/>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6A79B842-4C08-4A76-9F10-828AAB629F79}"/>
              </a:ext>
            </a:extLst>
          </p:cNvPr>
          <p:cNvSpPr txBox="1"/>
          <p:nvPr/>
        </p:nvSpPr>
        <p:spPr>
          <a:xfrm>
            <a:off x="1586204" y="2351315"/>
            <a:ext cx="4621778" cy="646331"/>
          </a:xfrm>
          <a:prstGeom prst="rect">
            <a:avLst/>
          </a:prstGeom>
          <a:noFill/>
        </p:spPr>
        <p:txBody>
          <a:bodyPr wrap="none" rtlCol="0">
            <a:spAutoFit/>
          </a:bodyPr>
          <a:lstStyle/>
          <a:p>
            <a:r>
              <a:rPr lang="tr-TR" sz="3600" dirty="0">
                <a:solidFill>
                  <a:schemeClr val="accent2">
                    <a:lumMod val="75000"/>
                  </a:schemeClr>
                </a:solidFill>
              </a:rPr>
              <a:t>PROJENİN KONUSU</a:t>
            </a:r>
          </a:p>
        </p:txBody>
      </p:sp>
      <p:sp>
        <p:nvSpPr>
          <p:cNvPr id="4" name="Metin kutusu 3">
            <a:extLst>
              <a:ext uri="{FF2B5EF4-FFF2-40B4-BE49-F238E27FC236}">
                <a16:creationId xmlns:a16="http://schemas.microsoft.com/office/drawing/2014/main" id="{C114E209-14CC-489F-8573-B6964188F917}"/>
              </a:ext>
            </a:extLst>
          </p:cNvPr>
          <p:cNvSpPr txBox="1"/>
          <p:nvPr/>
        </p:nvSpPr>
        <p:spPr>
          <a:xfrm>
            <a:off x="1586204" y="3247053"/>
            <a:ext cx="12484508" cy="523220"/>
          </a:xfrm>
          <a:prstGeom prst="rect">
            <a:avLst/>
          </a:prstGeom>
          <a:noFill/>
        </p:spPr>
        <p:txBody>
          <a:bodyPr wrap="none" rtlCol="0">
            <a:spAutoFit/>
          </a:bodyPr>
          <a:lstStyle/>
          <a:p>
            <a:r>
              <a:rPr lang="tr-TR" sz="2800" dirty="0"/>
              <a:t>Projemiz program üzerinden öğrencilere sınav yapabilmek için hazırlanmıştır.</a:t>
            </a:r>
          </a:p>
        </p:txBody>
      </p:sp>
      <p:sp>
        <p:nvSpPr>
          <p:cNvPr id="5" name="Metin kutusu 4">
            <a:extLst>
              <a:ext uri="{FF2B5EF4-FFF2-40B4-BE49-F238E27FC236}">
                <a16:creationId xmlns:a16="http://schemas.microsoft.com/office/drawing/2014/main" id="{30CA0E08-5E9B-440B-B007-DF1D350F778C}"/>
              </a:ext>
            </a:extLst>
          </p:cNvPr>
          <p:cNvSpPr txBox="1"/>
          <p:nvPr/>
        </p:nvSpPr>
        <p:spPr>
          <a:xfrm>
            <a:off x="9035143" y="6040219"/>
            <a:ext cx="4108817" cy="646331"/>
          </a:xfrm>
          <a:prstGeom prst="rect">
            <a:avLst/>
          </a:prstGeom>
          <a:noFill/>
        </p:spPr>
        <p:txBody>
          <a:bodyPr wrap="none" rtlCol="0">
            <a:spAutoFit/>
          </a:bodyPr>
          <a:lstStyle/>
          <a:p>
            <a:r>
              <a:rPr lang="tr-TR" sz="3600" dirty="0">
                <a:solidFill>
                  <a:schemeClr val="accent2">
                    <a:lumMod val="75000"/>
                  </a:schemeClr>
                </a:solidFill>
              </a:rPr>
              <a:t>PROJENİN AMACI</a:t>
            </a:r>
          </a:p>
        </p:txBody>
      </p:sp>
      <p:sp>
        <p:nvSpPr>
          <p:cNvPr id="6" name="Metin kutusu 5">
            <a:extLst>
              <a:ext uri="{FF2B5EF4-FFF2-40B4-BE49-F238E27FC236}">
                <a16:creationId xmlns:a16="http://schemas.microsoft.com/office/drawing/2014/main" id="{EA5F7CDB-4FD5-43F7-B884-02FB6304584C}"/>
              </a:ext>
            </a:extLst>
          </p:cNvPr>
          <p:cNvSpPr txBox="1"/>
          <p:nvPr/>
        </p:nvSpPr>
        <p:spPr>
          <a:xfrm>
            <a:off x="9035143" y="6858000"/>
            <a:ext cx="13424807" cy="2246769"/>
          </a:xfrm>
          <a:prstGeom prst="rect">
            <a:avLst/>
          </a:prstGeom>
          <a:noFill/>
        </p:spPr>
        <p:txBody>
          <a:bodyPr wrap="square" rtlCol="0">
            <a:spAutoFit/>
          </a:bodyPr>
          <a:lstStyle/>
          <a:p>
            <a:r>
              <a:rPr lang="tr-TR" sz="2800" dirty="0"/>
              <a:t>Projemiz kağıt üzerinde yapılan hazırlanması, cevaplanması ve kontrol edilmesi saatler sürebilecek sınav işlemlerini daha hızlı bir şekilde gerçekleştirilebilmesi için yapılmıştır. Eğitim verenlerin sadece soruları ve doğru cevapları programa girerek öğrencilere vermesi yeterlidir. Verilen cevapların doğru olup olmadığını ve öğrencinin aldığı puanı programımız otomatik olarak hesaplayabilmektedir.</a:t>
            </a:r>
          </a:p>
        </p:txBody>
      </p:sp>
    </p:spTree>
    <p:extLst>
      <p:ext uri="{BB962C8B-B14F-4D97-AF65-F5344CB8AC3E}">
        <p14:creationId xmlns:p14="http://schemas.microsoft.com/office/powerpoint/2010/main" val="270844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13"/>
          <p:cNvPicPr preferRelativeResize="0"/>
          <p:nvPr/>
        </p:nvPicPr>
        <p:blipFill rotWithShape="1">
          <a:blip r:embed="rId3">
            <a:alphaModFix amt="85000"/>
          </a:blip>
          <a:srcRect t="7809" b="7809"/>
          <a:stretch/>
        </p:blipFill>
        <p:spPr>
          <a:xfrm>
            <a:off x="0" y="0"/>
            <a:ext cx="24377649" cy="13716000"/>
          </a:xfrm>
          <a:prstGeom prst="rect">
            <a:avLst/>
          </a:prstGeom>
          <a:noFill/>
          <a:ln>
            <a:noFill/>
          </a:ln>
        </p:spPr>
      </p:pic>
      <p:sp>
        <p:nvSpPr>
          <p:cNvPr id="206" name="Google Shape;206;p13"/>
          <p:cNvSpPr txBox="1"/>
          <p:nvPr/>
        </p:nvSpPr>
        <p:spPr>
          <a:xfrm>
            <a:off x="367716" y="10434855"/>
            <a:ext cx="15121099" cy="2553358"/>
          </a:xfrm>
          <a:prstGeom prst="rect">
            <a:avLst/>
          </a:prstGeom>
          <a:noFill/>
          <a:ln>
            <a:noFill/>
          </a:ln>
        </p:spPr>
        <p:txBody>
          <a:bodyPr spcFirstLastPara="1" wrap="square" lIns="91425" tIns="45700" rIns="91425" bIns="45700" anchor="t" anchorCtr="0">
            <a:noAutofit/>
          </a:bodyPr>
          <a:lstStyle/>
          <a:p>
            <a:pPr marL="0" marR="0" lvl="0" indent="0" algn="l" rtl="0">
              <a:lnSpc>
                <a:spcPct val="112500"/>
              </a:lnSpc>
              <a:spcBef>
                <a:spcPts val="0"/>
              </a:spcBef>
              <a:spcAft>
                <a:spcPts val="0"/>
              </a:spcAft>
              <a:buNone/>
            </a:pPr>
            <a:r>
              <a:rPr lang="tr-TR" sz="8000" dirty="0">
                <a:solidFill>
                  <a:schemeClr val="lt1"/>
                </a:solidFill>
                <a:latin typeface="Nunito"/>
                <a:ea typeface="Nunito"/>
                <a:cs typeface="Nunito"/>
                <a:sym typeface="Nunito"/>
              </a:rPr>
              <a:t>Projede</a:t>
            </a:r>
            <a:endParaRPr dirty="0"/>
          </a:p>
          <a:p>
            <a:pPr marL="0" marR="0" lvl="0" indent="0" algn="l" rtl="0">
              <a:lnSpc>
                <a:spcPct val="112500"/>
              </a:lnSpc>
              <a:spcBef>
                <a:spcPts val="0"/>
              </a:spcBef>
              <a:spcAft>
                <a:spcPts val="0"/>
              </a:spcAft>
              <a:buNone/>
            </a:pPr>
            <a:r>
              <a:rPr lang="tr-TR" sz="8000" b="1" dirty="0">
                <a:solidFill>
                  <a:schemeClr val="lt1"/>
                </a:solidFill>
                <a:latin typeface="Nunito"/>
                <a:ea typeface="Nunito"/>
                <a:cs typeface="Nunito"/>
                <a:sym typeface="Nunito"/>
              </a:rPr>
              <a:t>Toplam 4 adet .swift kullanıldı</a:t>
            </a:r>
            <a:endParaRPr dirty="0"/>
          </a:p>
        </p:txBody>
      </p:sp>
      <p:sp>
        <p:nvSpPr>
          <p:cNvPr id="3" name="Metin kutusu 2">
            <a:extLst>
              <a:ext uri="{FF2B5EF4-FFF2-40B4-BE49-F238E27FC236}">
                <a16:creationId xmlns:a16="http://schemas.microsoft.com/office/drawing/2014/main" id="{1CDDFD3A-9ED8-4883-B1E2-421236D2B194}"/>
              </a:ext>
            </a:extLst>
          </p:cNvPr>
          <p:cNvSpPr txBox="1"/>
          <p:nvPr/>
        </p:nvSpPr>
        <p:spPr>
          <a:xfrm>
            <a:off x="9501809" y="1342397"/>
            <a:ext cx="3621504" cy="646331"/>
          </a:xfrm>
          <a:prstGeom prst="rect">
            <a:avLst/>
          </a:prstGeom>
          <a:noFill/>
        </p:spPr>
        <p:txBody>
          <a:bodyPr wrap="none" rtlCol="0">
            <a:spAutoFit/>
          </a:bodyPr>
          <a:lstStyle/>
          <a:p>
            <a:r>
              <a:rPr lang="tr-TR" sz="3600" dirty="0" err="1"/>
              <a:t>QuizCVCell.swift</a:t>
            </a:r>
            <a:endParaRPr lang="tr-TR" sz="3600" dirty="0"/>
          </a:p>
        </p:txBody>
      </p:sp>
      <p:sp>
        <p:nvSpPr>
          <p:cNvPr id="5" name="Metin kutusu 4">
            <a:extLst>
              <a:ext uri="{FF2B5EF4-FFF2-40B4-BE49-F238E27FC236}">
                <a16:creationId xmlns:a16="http://schemas.microsoft.com/office/drawing/2014/main" id="{45F9CC52-C3F1-4FE1-AEB9-A4BE941B75AE}"/>
              </a:ext>
            </a:extLst>
          </p:cNvPr>
          <p:cNvSpPr txBox="1"/>
          <p:nvPr/>
        </p:nvSpPr>
        <p:spPr>
          <a:xfrm>
            <a:off x="9899353" y="5888626"/>
            <a:ext cx="2826415" cy="646331"/>
          </a:xfrm>
          <a:prstGeom prst="rect">
            <a:avLst/>
          </a:prstGeom>
          <a:noFill/>
        </p:spPr>
        <p:txBody>
          <a:bodyPr wrap="none" rtlCol="0">
            <a:spAutoFit/>
          </a:bodyPr>
          <a:lstStyle/>
          <a:p>
            <a:r>
              <a:rPr lang="tr-TR" sz="3600" dirty="0" err="1">
                <a:solidFill>
                  <a:schemeClr val="tx2"/>
                </a:solidFill>
              </a:rPr>
              <a:t>QuizVC.swift</a:t>
            </a:r>
            <a:endParaRPr lang="tr-TR" sz="3600" dirty="0">
              <a:solidFill>
                <a:schemeClr val="tx2"/>
              </a:solidFill>
            </a:endParaRPr>
          </a:p>
        </p:txBody>
      </p:sp>
      <p:sp>
        <p:nvSpPr>
          <p:cNvPr id="6" name="Metin kutusu 5">
            <a:extLst>
              <a:ext uri="{FF2B5EF4-FFF2-40B4-BE49-F238E27FC236}">
                <a16:creationId xmlns:a16="http://schemas.microsoft.com/office/drawing/2014/main" id="{54589F09-8A7D-4485-B0EA-ADE5F13C34C3}"/>
              </a:ext>
            </a:extLst>
          </p:cNvPr>
          <p:cNvSpPr txBox="1"/>
          <p:nvPr/>
        </p:nvSpPr>
        <p:spPr>
          <a:xfrm>
            <a:off x="3636458" y="3420004"/>
            <a:ext cx="3185487" cy="646331"/>
          </a:xfrm>
          <a:prstGeom prst="rect">
            <a:avLst/>
          </a:prstGeom>
          <a:noFill/>
        </p:spPr>
        <p:txBody>
          <a:bodyPr wrap="none" rtlCol="0">
            <a:spAutoFit/>
          </a:bodyPr>
          <a:lstStyle/>
          <a:p>
            <a:r>
              <a:rPr lang="tr-TR" sz="3600" dirty="0" err="1"/>
              <a:t>ResultVC.swift</a:t>
            </a:r>
            <a:endParaRPr lang="tr-TR" sz="3600" dirty="0"/>
          </a:p>
        </p:txBody>
      </p:sp>
      <p:sp>
        <p:nvSpPr>
          <p:cNvPr id="7" name="Metin kutusu 6">
            <a:extLst>
              <a:ext uri="{FF2B5EF4-FFF2-40B4-BE49-F238E27FC236}">
                <a16:creationId xmlns:a16="http://schemas.microsoft.com/office/drawing/2014/main" id="{CE55F72B-8997-4419-9C39-762A3C2FE170}"/>
              </a:ext>
            </a:extLst>
          </p:cNvPr>
          <p:cNvSpPr txBox="1"/>
          <p:nvPr/>
        </p:nvSpPr>
        <p:spPr>
          <a:xfrm>
            <a:off x="16310490" y="3420004"/>
            <a:ext cx="4134465" cy="646331"/>
          </a:xfrm>
          <a:prstGeom prst="rect">
            <a:avLst/>
          </a:prstGeom>
          <a:noFill/>
        </p:spPr>
        <p:txBody>
          <a:bodyPr wrap="none" rtlCol="0">
            <a:spAutoFit/>
          </a:bodyPr>
          <a:lstStyle/>
          <a:p>
            <a:r>
              <a:rPr lang="tr-TR" sz="3600" dirty="0" err="1"/>
              <a:t>VievController.swift</a:t>
            </a:r>
            <a:endParaRPr lang="tr-TR" sz="3600" dirty="0"/>
          </a:p>
        </p:txBody>
      </p:sp>
    </p:spTree>
    <p:extLst>
      <p:ext uri="{BB962C8B-B14F-4D97-AF65-F5344CB8AC3E}">
        <p14:creationId xmlns:p14="http://schemas.microsoft.com/office/powerpoint/2010/main" val="297987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0"/>
                                        <p:tgtEl>
                                          <p:spTgt spid="206"/>
                                        </p:tgtEl>
                                      </p:cBhvr>
                                    </p:animEffect>
                                    <p:anim calcmode="lin" valueType="num">
                                      <p:cBhvr>
                                        <p:cTn id="8" dur="1000" fill="hold"/>
                                        <p:tgtEl>
                                          <p:spTgt spid="206"/>
                                        </p:tgtEl>
                                        <p:attrNameLst>
                                          <p:attrName>ppt_x</p:attrName>
                                        </p:attrNameLst>
                                      </p:cBhvr>
                                      <p:tavLst>
                                        <p:tav tm="0">
                                          <p:val>
                                            <p:strVal val="#ppt_x"/>
                                          </p:val>
                                        </p:tav>
                                        <p:tav tm="100000">
                                          <p:val>
                                            <p:strVal val="#ppt_x"/>
                                          </p:val>
                                        </p:tav>
                                      </p:tavLst>
                                    </p:anim>
                                    <p:anim calcmode="lin" valueType="num">
                                      <p:cBhvr>
                                        <p:cTn id="9" dur="1000" fill="hold"/>
                                        <p:tgtEl>
                                          <p:spTgt spid="20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p:bldP spid="3"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CE2CCCF-4590-4BFC-AB70-C2123352571F}"/>
              </a:ext>
            </a:extLst>
          </p:cNvPr>
          <p:cNvSpPr txBox="1"/>
          <p:nvPr/>
        </p:nvSpPr>
        <p:spPr>
          <a:xfrm>
            <a:off x="15609498" y="5614183"/>
            <a:ext cx="3185487" cy="646331"/>
          </a:xfrm>
          <a:prstGeom prst="rect">
            <a:avLst/>
          </a:prstGeom>
          <a:noFill/>
        </p:spPr>
        <p:txBody>
          <a:bodyPr wrap="none" rtlCol="0">
            <a:spAutoFit/>
          </a:bodyPr>
          <a:lstStyle/>
          <a:p>
            <a:r>
              <a:rPr lang="tr-TR" sz="3600" dirty="0" err="1"/>
              <a:t>ResultVC.swift</a:t>
            </a:r>
            <a:endParaRPr lang="tr-TR" sz="3600" dirty="0"/>
          </a:p>
        </p:txBody>
      </p:sp>
      <p:sp>
        <p:nvSpPr>
          <p:cNvPr id="4" name="Metin kutusu 3">
            <a:extLst>
              <a:ext uri="{FF2B5EF4-FFF2-40B4-BE49-F238E27FC236}">
                <a16:creationId xmlns:a16="http://schemas.microsoft.com/office/drawing/2014/main" id="{E93B5068-CE36-40AE-84AD-104AE6AEED35}"/>
              </a:ext>
            </a:extLst>
          </p:cNvPr>
          <p:cNvSpPr txBox="1"/>
          <p:nvPr/>
        </p:nvSpPr>
        <p:spPr>
          <a:xfrm>
            <a:off x="15391490" y="1068076"/>
            <a:ext cx="3621504" cy="646331"/>
          </a:xfrm>
          <a:prstGeom prst="rect">
            <a:avLst/>
          </a:prstGeom>
          <a:noFill/>
        </p:spPr>
        <p:txBody>
          <a:bodyPr wrap="none" rtlCol="0">
            <a:spAutoFit/>
          </a:bodyPr>
          <a:lstStyle/>
          <a:p>
            <a:r>
              <a:rPr lang="tr-TR" sz="3600" dirty="0" err="1"/>
              <a:t>QuizCVCell.swift</a:t>
            </a:r>
            <a:endParaRPr lang="tr-TR" sz="3600" dirty="0"/>
          </a:p>
        </p:txBody>
      </p:sp>
      <p:sp>
        <p:nvSpPr>
          <p:cNvPr id="5" name="Metin kutusu 4">
            <a:extLst>
              <a:ext uri="{FF2B5EF4-FFF2-40B4-BE49-F238E27FC236}">
                <a16:creationId xmlns:a16="http://schemas.microsoft.com/office/drawing/2014/main" id="{750699D7-84EF-48F9-B9F4-54D26E9A156C}"/>
              </a:ext>
            </a:extLst>
          </p:cNvPr>
          <p:cNvSpPr txBox="1"/>
          <p:nvPr/>
        </p:nvSpPr>
        <p:spPr>
          <a:xfrm>
            <a:off x="4617628" y="5614183"/>
            <a:ext cx="2826415" cy="646331"/>
          </a:xfrm>
          <a:prstGeom prst="rect">
            <a:avLst/>
          </a:prstGeom>
          <a:noFill/>
        </p:spPr>
        <p:txBody>
          <a:bodyPr wrap="none" rtlCol="0">
            <a:spAutoFit/>
          </a:bodyPr>
          <a:lstStyle/>
          <a:p>
            <a:r>
              <a:rPr lang="tr-TR" sz="3600" dirty="0" err="1">
                <a:solidFill>
                  <a:schemeClr val="tx1"/>
                </a:solidFill>
              </a:rPr>
              <a:t>QuizVC.swift</a:t>
            </a:r>
            <a:endParaRPr lang="tr-TR" sz="3600" dirty="0">
              <a:solidFill>
                <a:schemeClr val="tx1"/>
              </a:solidFill>
            </a:endParaRPr>
          </a:p>
        </p:txBody>
      </p:sp>
      <p:sp>
        <p:nvSpPr>
          <p:cNvPr id="6" name="Metin kutusu 5">
            <a:extLst>
              <a:ext uri="{FF2B5EF4-FFF2-40B4-BE49-F238E27FC236}">
                <a16:creationId xmlns:a16="http://schemas.microsoft.com/office/drawing/2014/main" id="{5F65D035-CF04-499B-9D50-E12A7669D824}"/>
              </a:ext>
            </a:extLst>
          </p:cNvPr>
          <p:cNvSpPr txBox="1"/>
          <p:nvPr/>
        </p:nvSpPr>
        <p:spPr>
          <a:xfrm>
            <a:off x="4188999" y="1068076"/>
            <a:ext cx="4134465" cy="646331"/>
          </a:xfrm>
          <a:prstGeom prst="rect">
            <a:avLst/>
          </a:prstGeom>
          <a:noFill/>
        </p:spPr>
        <p:txBody>
          <a:bodyPr wrap="none" rtlCol="0">
            <a:spAutoFit/>
          </a:bodyPr>
          <a:lstStyle/>
          <a:p>
            <a:r>
              <a:rPr lang="tr-TR" sz="3600" dirty="0" err="1"/>
              <a:t>VievController.swift</a:t>
            </a:r>
            <a:endParaRPr lang="tr-TR" sz="3600" dirty="0"/>
          </a:p>
        </p:txBody>
      </p:sp>
      <p:sp>
        <p:nvSpPr>
          <p:cNvPr id="8" name="Metin kutusu 7">
            <a:extLst>
              <a:ext uri="{FF2B5EF4-FFF2-40B4-BE49-F238E27FC236}">
                <a16:creationId xmlns:a16="http://schemas.microsoft.com/office/drawing/2014/main" id="{E4AC64B3-0491-4A12-ABB5-69FAD8F6E58C}"/>
              </a:ext>
            </a:extLst>
          </p:cNvPr>
          <p:cNvSpPr txBox="1"/>
          <p:nvPr/>
        </p:nvSpPr>
        <p:spPr>
          <a:xfrm>
            <a:off x="4617628" y="2082918"/>
            <a:ext cx="3191069" cy="2308324"/>
          </a:xfrm>
          <a:prstGeom prst="rect">
            <a:avLst/>
          </a:prstGeom>
          <a:noFill/>
        </p:spPr>
        <p:txBody>
          <a:bodyPr wrap="square" rtlCol="0">
            <a:spAutoFit/>
          </a:bodyPr>
          <a:lstStyle/>
          <a:p>
            <a:r>
              <a:rPr lang="tr-TR" sz="2400" dirty="0"/>
              <a:t>İçerisinde ekranda bulunan </a:t>
            </a:r>
            <a:r>
              <a:rPr lang="tr-TR" sz="2400" dirty="0" err="1"/>
              <a:t>label</a:t>
            </a:r>
            <a:r>
              <a:rPr lang="tr-TR" sz="2400" dirty="0"/>
              <a:t> ve </a:t>
            </a:r>
            <a:r>
              <a:rPr lang="tr-TR" sz="2400" dirty="0" err="1"/>
              <a:t>buttonun</a:t>
            </a:r>
            <a:r>
              <a:rPr lang="tr-TR" sz="2400" dirty="0"/>
              <a:t> ne yapacağı yazmaktadır. Rengi konumu gibi özellikler bulunmaktadır.</a:t>
            </a:r>
          </a:p>
        </p:txBody>
      </p:sp>
      <p:sp>
        <p:nvSpPr>
          <p:cNvPr id="9" name="Metin kutusu 8">
            <a:extLst>
              <a:ext uri="{FF2B5EF4-FFF2-40B4-BE49-F238E27FC236}">
                <a16:creationId xmlns:a16="http://schemas.microsoft.com/office/drawing/2014/main" id="{ED80BCC9-087E-490B-A121-42C8568456A2}"/>
              </a:ext>
            </a:extLst>
          </p:cNvPr>
          <p:cNvSpPr txBox="1"/>
          <p:nvPr/>
        </p:nvSpPr>
        <p:spPr>
          <a:xfrm>
            <a:off x="4660696" y="6583679"/>
            <a:ext cx="3191069" cy="3046988"/>
          </a:xfrm>
          <a:prstGeom prst="rect">
            <a:avLst/>
          </a:prstGeom>
          <a:noFill/>
        </p:spPr>
        <p:txBody>
          <a:bodyPr wrap="square" rtlCol="0">
            <a:spAutoFit/>
          </a:bodyPr>
          <a:lstStyle/>
          <a:p>
            <a:r>
              <a:rPr lang="tr-TR" sz="2400" dirty="0"/>
              <a:t>İçerisinde soru sayfasında olacaklar yazmaktadır. Sorular, soruların konumu ve soruların cevapları gibi işlemler bu sayfa içerisinde gerçekleşmektedir.</a:t>
            </a:r>
          </a:p>
        </p:txBody>
      </p:sp>
      <p:sp>
        <p:nvSpPr>
          <p:cNvPr id="10" name="Metin kutusu 9">
            <a:extLst>
              <a:ext uri="{FF2B5EF4-FFF2-40B4-BE49-F238E27FC236}">
                <a16:creationId xmlns:a16="http://schemas.microsoft.com/office/drawing/2014/main" id="{EDD8A3ED-B457-47CD-8D51-19E9B699686F}"/>
              </a:ext>
            </a:extLst>
          </p:cNvPr>
          <p:cNvSpPr txBox="1"/>
          <p:nvPr/>
        </p:nvSpPr>
        <p:spPr>
          <a:xfrm>
            <a:off x="15603916" y="2082919"/>
            <a:ext cx="3191069" cy="3046988"/>
          </a:xfrm>
          <a:prstGeom prst="rect">
            <a:avLst/>
          </a:prstGeom>
          <a:noFill/>
        </p:spPr>
        <p:txBody>
          <a:bodyPr wrap="square" rtlCol="0">
            <a:spAutoFit/>
          </a:bodyPr>
          <a:lstStyle/>
          <a:p>
            <a:r>
              <a:rPr lang="tr-TR" sz="2400" dirty="0"/>
              <a:t>İçerisinde soruların cevaplarının seçilme durumu kontrol edilmektedir. Örneğin bir seçenek seçildiğinde diğer butonlara tıklanma iptal olur. </a:t>
            </a:r>
          </a:p>
        </p:txBody>
      </p:sp>
      <p:sp>
        <p:nvSpPr>
          <p:cNvPr id="11" name="Metin kutusu 10">
            <a:extLst>
              <a:ext uri="{FF2B5EF4-FFF2-40B4-BE49-F238E27FC236}">
                <a16:creationId xmlns:a16="http://schemas.microsoft.com/office/drawing/2014/main" id="{12B7C4D5-ADA4-4B7B-831A-835EDA213808}"/>
              </a:ext>
            </a:extLst>
          </p:cNvPr>
          <p:cNvSpPr txBox="1"/>
          <p:nvPr/>
        </p:nvSpPr>
        <p:spPr>
          <a:xfrm>
            <a:off x="15603916" y="6583679"/>
            <a:ext cx="3191069" cy="3416320"/>
          </a:xfrm>
          <a:prstGeom prst="rect">
            <a:avLst/>
          </a:prstGeom>
          <a:noFill/>
        </p:spPr>
        <p:txBody>
          <a:bodyPr wrap="square" rtlCol="0">
            <a:spAutoFit/>
          </a:bodyPr>
          <a:lstStyle/>
          <a:p>
            <a:r>
              <a:rPr lang="tr-TR" sz="2400" dirty="0"/>
              <a:t>İçerisinde sonuç ekranında neler yapılacağı yazmaktadır. Skorun hesaplanması ve alınan puana göre durumun değerlendirilmesi </a:t>
            </a:r>
            <a:r>
              <a:rPr lang="tr-TR" sz="2400" dirty="0" err="1"/>
              <a:t>yapımaktadır</a:t>
            </a:r>
            <a:r>
              <a:rPr lang="tr-TR" sz="2400" dirty="0"/>
              <a:t>.</a:t>
            </a:r>
          </a:p>
        </p:txBody>
      </p:sp>
    </p:spTree>
    <p:extLst>
      <p:ext uri="{BB962C8B-B14F-4D97-AF65-F5344CB8AC3E}">
        <p14:creationId xmlns:p14="http://schemas.microsoft.com/office/powerpoint/2010/main" val="156360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p:nvPr/>
        </p:nvSpPr>
        <p:spPr>
          <a:xfrm>
            <a:off x="2565843" y="6913799"/>
            <a:ext cx="11267461" cy="1062152"/>
          </a:xfrm>
          <a:prstGeom prst="rect">
            <a:avLst/>
          </a:prstGeom>
          <a:noFill/>
          <a:ln>
            <a:noFill/>
          </a:ln>
        </p:spPr>
        <p:txBody>
          <a:bodyPr spcFirstLastPara="1" wrap="square" lIns="91425" tIns="45700" rIns="91425" bIns="45700" anchor="t" anchorCtr="0">
            <a:noAutofit/>
          </a:bodyPr>
          <a:lstStyle/>
          <a:p>
            <a:pPr lvl="0" algn="ctr">
              <a:lnSpc>
                <a:spcPct val="131250"/>
              </a:lnSpc>
            </a:pPr>
            <a:r>
              <a:rPr lang="tr-TR" sz="3200" dirty="0">
                <a:solidFill>
                  <a:schemeClr val="dk2"/>
                </a:solidFill>
                <a:latin typeface="Nunito"/>
                <a:ea typeface="Nunito"/>
                <a:cs typeface="Nunito"/>
                <a:sym typeface="Nunito"/>
              </a:rPr>
              <a:t>Giriş ekranında Teste başlama butonu ve ‘Sınav’ yazan bir </a:t>
            </a:r>
            <a:r>
              <a:rPr lang="tr-TR" sz="3200" dirty="0" err="1">
                <a:solidFill>
                  <a:schemeClr val="dk2"/>
                </a:solidFill>
                <a:latin typeface="Nunito"/>
                <a:ea typeface="Nunito"/>
                <a:cs typeface="Nunito"/>
                <a:sym typeface="Nunito"/>
              </a:rPr>
              <a:t>label</a:t>
            </a:r>
            <a:r>
              <a:rPr lang="tr-TR" sz="3200" dirty="0">
                <a:solidFill>
                  <a:schemeClr val="dk2"/>
                </a:solidFill>
                <a:latin typeface="Nunito"/>
                <a:ea typeface="Nunito"/>
                <a:cs typeface="Nunito"/>
                <a:sym typeface="Nunito"/>
              </a:rPr>
              <a:t> bulunmaktadır.</a:t>
            </a:r>
            <a:endParaRPr sz="3200" dirty="0">
              <a:solidFill>
                <a:schemeClr val="dk2"/>
              </a:solidFill>
              <a:latin typeface="Nunito"/>
              <a:ea typeface="Nunito"/>
              <a:cs typeface="Nunito"/>
              <a:sym typeface="Nunito"/>
            </a:endParaRPr>
          </a:p>
        </p:txBody>
      </p:sp>
      <p:sp>
        <p:nvSpPr>
          <p:cNvPr id="141" name="Google Shape;141;p9"/>
          <p:cNvSpPr txBox="1"/>
          <p:nvPr/>
        </p:nvSpPr>
        <p:spPr>
          <a:xfrm>
            <a:off x="1055456" y="1958287"/>
            <a:ext cx="14005795" cy="24910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tr-TR" sz="16000" b="1" dirty="0">
                <a:solidFill>
                  <a:schemeClr val="accent2"/>
                </a:solidFill>
                <a:latin typeface="Nunito"/>
                <a:ea typeface="Nunito"/>
                <a:cs typeface="Nunito"/>
                <a:sym typeface="Nunito"/>
              </a:rPr>
              <a:t>GİRİŞ EKRANI</a:t>
            </a:r>
            <a:endParaRPr sz="16000" b="1" dirty="0">
              <a:solidFill>
                <a:schemeClr val="accent2"/>
              </a:solidFill>
              <a:latin typeface="Nunito"/>
              <a:ea typeface="Nunito"/>
              <a:cs typeface="Nunito"/>
              <a:sym typeface="Nunito"/>
            </a:endParaRPr>
          </a:p>
        </p:txBody>
      </p:sp>
      <p:sp>
        <p:nvSpPr>
          <p:cNvPr id="142" name="Google Shape;142;p9"/>
          <p:cNvSpPr/>
          <p:nvPr/>
        </p:nvSpPr>
        <p:spPr>
          <a:xfrm>
            <a:off x="15835816" y="0"/>
            <a:ext cx="8541834" cy="13716000"/>
          </a:xfrm>
          <a:prstGeom prst="rect">
            <a:avLst/>
          </a:prstGeom>
          <a:solidFill>
            <a:srgbClr val="10438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Nunito"/>
              <a:ea typeface="Nunito"/>
              <a:cs typeface="Nunito"/>
              <a:sym typeface="Nunito"/>
            </a:endParaRPr>
          </a:p>
        </p:txBody>
      </p:sp>
      <p:grpSp>
        <p:nvGrpSpPr>
          <p:cNvPr id="143" name="Google Shape;143;p9"/>
          <p:cNvGrpSpPr/>
          <p:nvPr/>
        </p:nvGrpSpPr>
        <p:grpSpPr>
          <a:xfrm>
            <a:off x="17244912" y="4242322"/>
            <a:ext cx="6502122" cy="3202553"/>
            <a:chOff x="10263392" y="3506605"/>
            <a:chExt cx="3873862" cy="1908031"/>
          </a:xfrm>
        </p:grpSpPr>
        <p:sp>
          <p:nvSpPr>
            <p:cNvPr id="144" name="Google Shape;144;p9"/>
            <p:cNvSpPr/>
            <p:nvPr/>
          </p:nvSpPr>
          <p:spPr>
            <a:xfrm>
              <a:off x="13526123" y="4299560"/>
              <a:ext cx="611131" cy="926798"/>
            </a:xfrm>
            <a:custGeom>
              <a:avLst/>
              <a:gdLst/>
              <a:ahLst/>
              <a:cxnLst/>
              <a:rect l="l" t="t" r="r" b="b"/>
              <a:pathLst>
                <a:path w="120000" h="120000" extrusionOk="0">
                  <a:moveTo>
                    <a:pt x="6942" y="120000"/>
                  </a:moveTo>
                  <a:lnTo>
                    <a:pt x="0" y="117057"/>
                  </a:lnTo>
                  <a:lnTo>
                    <a:pt x="113553" y="0"/>
                  </a:lnTo>
                  <a:lnTo>
                    <a:pt x="120000" y="2942"/>
                  </a:lnTo>
                  <a:lnTo>
                    <a:pt x="6942"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5" name="Google Shape;145;p9"/>
            <p:cNvSpPr/>
            <p:nvPr/>
          </p:nvSpPr>
          <p:spPr>
            <a:xfrm>
              <a:off x="13182678" y="4370269"/>
              <a:ext cx="378800" cy="851039"/>
            </a:xfrm>
            <a:custGeom>
              <a:avLst/>
              <a:gdLst/>
              <a:ahLst/>
              <a:cxnLst/>
              <a:rect l="l" t="t" r="r" b="b"/>
              <a:pathLst>
                <a:path w="120000" h="120000" extrusionOk="0">
                  <a:moveTo>
                    <a:pt x="108800" y="120000"/>
                  </a:moveTo>
                  <a:lnTo>
                    <a:pt x="0" y="2136"/>
                  </a:lnTo>
                  <a:lnTo>
                    <a:pt x="11200" y="0"/>
                  </a:lnTo>
                  <a:lnTo>
                    <a:pt x="120000" y="117863"/>
                  </a:lnTo>
                  <a:lnTo>
                    <a:pt x="10880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6" name="Google Shape;146;p9"/>
            <p:cNvSpPr/>
            <p:nvPr/>
          </p:nvSpPr>
          <p:spPr>
            <a:xfrm>
              <a:off x="13200356" y="4291983"/>
              <a:ext cx="921747" cy="106065"/>
            </a:xfrm>
            <a:custGeom>
              <a:avLst/>
              <a:gdLst/>
              <a:ahLst/>
              <a:cxnLst/>
              <a:rect l="l" t="t" r="r" b="b"/>
              <a:pathLst>
                <a:path w="120000" h="120000" extrusionOk="0">
                  <a:moveTo>
                    <a:pt x="328" y="120000"/>
                  </a:moveTo>
                  <a:lnTo>
                    <a:pt x="0" y="77142"/>
                  </a:lnTo>
                  <a:lnTo>
                    <a:pt x="119671" y="0"/>
                  </a:lnTo>
                  <a:lnTo>
                    <a:pt x="119999" y="45714"/>
                  </a:lnTo>
                  <a:lnTo>
                    <a:pt x="32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7" name="Google Shape;147;p9"/>
            <p:cNvSpPr/>
            <p:nvPr/>
          </p:nvSpPr>
          <p:spPr>
            <a:xfrm>
              <a:off x="13137220" y="3524282"/>
              <a:ext cx="83336" cy="853563"/>
            </a:xfrm>
            <a:custGeom>
              <a:avLst/>
              <a:gdLst/>
              <a:ahLst/>
              <a:cxnLst/>
              <a:rect l="l" t="t" r="r" b="b"/>
              <a:pathLst>
                <a:path w="120000" h="120000" extrusionOk="0">
                  <a:moveTo>
                    <a:pt x="61818" y="120000"/>
                  </a:moveTo>
                  <a:lnTo>
                    <a:pt x="0" y="355"/>
                  </a:lnTo>
                  <a:lnTo>
                    <a:pt x="58181" y="0"/>
                  </a:lnTo>
                  <a:lnTo>
                    <a:pt x="120000" y="120000"/>
                  </a:lnTo>
                  <a:lnTo>
                    <a:pt x="6181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8" name="Google Shape;148;p9"/>
            <p:cNvSpPr/>
            <p:nvPr/>
          </p:nvSpPr>
          <p:spPr>
            <a:xfrm>
              <a:off x="13144798" y="3509129"/>
              <a:ext cx="989931" cy="818209"/>
            </a:xfrm>
            <a:custGeom>
              <a:avLst/>
              <a:gdLst/>
              <a:ahLst/>
              <a:cxnLst/>
              <a:rect l="l" t="t" r="r" b="b"/>
              <a:pathLst>
                <a:path w="120000" h="120000" extrusionOk="0">
                  <a:moveTo>
                    <a:pt x="116938" y="120000"/>
                  </a:moveTo>
                  <a:lnTo>
                    <a:pt x="0" y="4814"/>
                  </a:lnTo>
                  <a:lnTo>
                    <a:pt x="3061" y="0"/>
                  </a:lnTo>
                  <a:lnTo>
                    <a:pt x="119999" y="115555"/>
                  </a:lnTo>
                  <a:lnTo>
                    <a:pt x="11693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9" name="Google Shape;149;p9"/>
            <p:cNvSpPr/>
            <p:nvPr/>
          </p:nvSpPr>
          <p:spPr>
            <a:xfrm>
              <a:off x="12137190" y="3506605"/>
              <a:ext cx="1020235" cy="37881"/>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0" name="Google Shape;150;p9"/>
            <p:cNvSpPr/>
            <p:nvPr/>
          </p:nvSpPr>
          <p:spPr>
            <a:xfrm>
              <a:off x="12127087" y="3509129"/>
              <a:ext cx="1040438" cy="593455"/>
            </a:xfrm>
            <a:custGeom>
              <a:avLst/>
              <a:gdLst/>
              <a:ahLst/>
              <a:cxnLst/>
              <a:rect l="l" t="t" r="r" b="b"/>
              <a:pathLst>
                <a:path w="120000" h="120000" extrusionOk="0">
                  <a:moveTo>
                    <a:pt x="2330" y="120000"/>
                  </a:moveTo>
                  <a:lnTo>
                    <a:pt x="0" y="112851"/>
                  </a:lnTo>
                  <a:lnTo>
                    <a:pt x="117669" y="0"/>
                  </a:lnTo>
                  <a:lnTo>
                    <a:pt x="120000" y="7148"/>
                  </a:lnTo>
                  <a:lnTo>
                    <a:pt x="233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1" name="Google Shape;151;p9"/>
            <p:cNvSpPr/>
            <p:nvPr/>
          </p:nvSpPr>
          <p:spPr>
            <a:xfrm>
              <a:off x="11268474" y="4064703"/>
              <a:ext cx="873766" cy="262635"/>
            </a:xfrm>
            <a:custGeom>
              <a:avLst/>
              <a:gdLst/>
              <a:ahLst/>
              <a:cxnLst/>
              <a:rect l="l" t="t" r="r" b="b"/>
              <a:pathLst>
                <a:path w="120000" h="120000" extrusionOk="0">
                  <a:moveTo>
                    <a:pt x="1387" y="120000"/>
                  </a:moveTo>
                  <a:lnTo>
                    <a:pt x="0" y="102692"/>
                  </a:lnTo>
                  <a:lnTo>
                    <a:pt x="118612" y="0"/>
                  </a:lnTo>
                  <a:lnTo>
                    <a:pt x="120000" y="18461"/>
                  </a:lnTo>
                  <a:lnTo>
                    <a:pt x="1387"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2" name="Google Shape;152;p9"/>
            <p:cNvSpPr/>
            <p:nvPr/>
          </p:nvSpPr>
          <p:spPr>
            <a:xfrm>
              <a:off x="10528553" y="3506605"/>
              <a:ext cx="1611163" cy="318192"/>
            </a:xfrm>
            <a:custGeom>
              <a:avLst/>
              <a:gdLst/>
              <a:ahLst/>
              <a:cxnLst/>
              <a:rect l="l" t="t" r="r" b="b"/>
              <a:pathLst>
                <a:path w="120000" h="120000" extrusionOk="0">
                  <a:moveTo>
                    <a:pt x="564" y="120000"/>
                  </a:moveTo>
                  <a:lnTo>
                    <a:pt x="0" y="105714"/>
                  </a:lnTo>
                  <a:lnTo>
                    <a:pt x="119435" y="0"/>
                  </a:lnTo>
                  <a:lnTo>
                    <a:pt x="120000" y="14285"/>
                  </a:lnTo>
                  <a:lnTo>
                    <a:pt x="564"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3" name="Google Shape;153;p9"/>
            <p:cNvSpPr/>
            <p:nvPr/>
          </p:nvSpPr>
          <p:spPr>
            <a:xfrm>
              <a:off x="12116986" y="3526807"/>
              <a:ext cx="40405" cy="558100"/>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4" name="Google Shape;154;p9"/>
            <p:cNvSpPr/>
            <p:nvPr/>
          </p:nvSpPr>
          <p:spPr>
            <a:xfrm>
              <a:off x="10520976" y="3789442"/>
              <a:ext cx="765177" cy="535371"/>
            </a:xfrm>
            <a:custGeom>
              <a:avLst/>
              <a:gdLst/>
              <a:ahLst/>
              <a:cxnLst/>
              <a:rect l="l" t="t" r="r" b="b"/>
              <a:pathLst>
                <a:path w="120000" h="120000" extrusionOk="0">
                  <a:moveTo>
                    <a:pt x="116435" y="120000"/>
                  </a:moveTo>
                  <a:lnTo>
                    <a:pt x="0" y="7358"/>
                  </a:lnTo>
                  <a:lnTo>
                    <a:pt x="3564" y="0"/>
                  </a:lnTo>
                  <a:lnTo>
                    <a:pt x="120000" y="112641"/>
                  </a:lnTo>
                  <a:lnTo>
                    <a:pt x="116435"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5" name="Google Shape;155;p9"/>
            <p:cNvSpPr/>
            <p:nvPr/>
          </p:nvSpPr>
          <p:spPr>
            <a:xfrm>
              <a:off x="10273493" y="4291983"/>
              <a:ext cx="1010134" cy="560624"/>
            </a:xfrm>
            <a:custGeom>
              <a:avLst/>
              <a:gdLst/>
              <a:ahLst/>
              <a:cxnLst/>
              <a:rect l="l" t="t" r="r" b="b"/>
              <a:pathLst>
                <a:path w="120000" h="120000" extrusionOk="0">
                  <a:moveTo>
                    <a:pt x="2100" y="120000"/>
                  </a:moveTo>
                  <a:lnTo>
                    <a:pt x="0" y="112432"/>
                  </a:lnTo>
                  <a:lnTo>
                    <a:pt x="117900" y="0"/>
                  </a:lnTo>
                  <a:lnTo>
                    <a:pt x="120000" y="7567"/>
                  </a:lnTo>
                  <a:lnTo>
                    <a:pt x="210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6" name="Google Shape;156;p9"/>
            <p:cNvSpPr/>
            <p:nvPr/>
          </p:nvSpPr>
          <p:spPr>
            <a:xfrm>
              <a:off x="10263392" y="3799542"/>
              <a:ext cx="287888" cy="1040439"/>
            </a:xfrm>
            <a:custGeom>
              <a:avLst/>
              <a:gdLst/>
              <a:ahLst/>
              <a:cxnLst/>
              <a:rect l="l" t="t" r="r" b="b"/>
              <a:pathLst>
                <a:path w="120000" h="120000" extrusionOk="0">
                  <a:moveTo>
                    <a:pt x="15789" y="120000"/>
                  </a:moveTo>
                  <a:lnTo>
                    <a:pt x="0" y="118834"/>
                  </a:lnTo>
                  <a:lnTo>
                    <a:pt x="104210" y="0"/>
                  </a:lnTo>
                  <a:lnTo>
                    <a:pt x="119999" y="1165"/>
                  </a:lnTo>
                  <a:lnTo>
                    <a:pt x="15789"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7" name="Google Shape;157;p9"/>
            <p:cNvSpPr/>
            <p:nvPr/>
          </p:nvSpPr>
          <p:spPr>
            <a:xfrm>
              <a:off x="12132139" y="4067229"/>
              <a:ext cx="1073267" cy="330820"/>
            </a:xfrm>
            <a:custGeom>
              <a:avLst/>
              <a:gdLst/>
              <a:ahLst/>
              <a:cxnLst/>
              <a:rect l="l" t="t" r="r" b="b"/>
              <a:pathLst>
                <a:path w="120000" h="120000" extrusionOk="0">
                  <a:moveTo>
                    <a:pt x="118870" y="120000"/>
                  </a:moveTo>
                  <a:lnTo>
                    <a:pt x="0" y="13740"/>
                  </a:lnTo>
                  <a:lnTo>
                    <a:pt x="1129" y="0"/>
                  </a:lnTo>
                  <a:lnTo>
                    <a:pt x="120000" y="106259"/>
                  </a:lnTo>
                  <a:lnTo>
                    <a:pt x="11887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8" name="Google Shape;158;p9"/>
            <p:cNvSpPr/>
            <p:nvPr/>
          </p:nvSpPr>
          <p:spPr>
            <a:xfrm>
              <a:off x="12771049" y="5229506"/>
              <a:ext cx="777804" cy="185130"/>
            </a:xfrm>
            <a:custGeom>
              <a:avLst/>
              <a:gdLst/>
              <a:ahLst/>
              <a:cxnLst/>
              <a:rect l="l" t="t" r="r" b="b"/>
              <a:pathLst>
                <a:path w="120000" h="120000" extrusionOk="0">
                  <a:moveTo>
                    <a:pt x="1182" y="120000"/>
                  </a:moveTo>
                  <a:lnTo>
                    <a:pt x="0" y="102857"/>
                  </a:lnTo>
                  <a:lnTo>
                    <a:pt x="118817" y="0"/>
                  </a:lnTo>
                  <a:lnTo>
                    <a:pt x="120000" y="17142"/>
                  </a:lnTo>
                  <a:lnTo>
                    <a:pt x="1182"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9" name="Google Shape;159;p9"/>
            <p:cNvSpPr/>
            <p:nvPr/>
          </p:nvSpPr>
          <p:spPr>
            <a:xfrm>
              <a:off x="12493263" y="4362692"/>
              <a:ext cx="719720" cy="601031"/>
            </a:xfrm>
            <a:custGeom>
              <a:avLst/>
              <a:gdLst/>
              <a:ahLst/>
              <a:cxnLst/>
              <a:rect l="l" t="t" r="r" b="b"/>
              <a:pathLst>
                <a:path w="120000" h="120000" extrusionOk="0">
                  <a:moveTo>
                    <a:pt x="4210" y="120000"/>
                  </a:moveTo>
                  <a:lnTo>
                    <a:pt x="0" y="113949"/>
                  </a:lnTo>
                  <a:lnTo>
                    <a:pt x="115789" y="0"/>
                  </a:lnTo>
                  <a:lnTo>
                    <a:pt x="119999" y="6050"/>
                  </a:lnTo>
                  <a:lnTo>
                    <a:pt x="421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0" name="Google Shape;160;p9"/>
            <p:cNvSpPr/>
            <p:nvPr/>
          </p:nvSpPr>
          <p:spPr>
            <a:xfrm>
              <a:off x="12116986" y="4084906"/>
              <a:ext cx="45719" cy="750452"/>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1" name="Google Shape;161;p9"/>
            <p:cNvSpPr/>
            <p:nvPr/>
          </p:nvSpPr>
          <p:spPr>
            <a:xfrm>
              <a:off x="11258372" y="4297035"/>
              <a:ext cx="484865" cy="628382"/>
            </a:xfrm>
            <a:custGeom>
              <a:avLst/>
              <a:gdLst/>
              <a:ahLst/>
              <a:cxnLst/>
              <a:rect l="l" t="t" r="r" b="b"/>
              <a:pathLst>
                <a:path w="120000" h="120000" extrusionOk="0">
                  <a:moveTo>
                    <a:pt x="111521" y="120000"/>
                  </a:moveTo>
                  <a:lnTo>
                    <a:pt x="0" y="4285"/>
                  </a:lnTo>
                  <a:lnTo>
                    <a:pt x="7826" y="0"/>
                  </a:lnTo>
                  <a:lnTo>
                    <a:pt x="120000" y="115714"/>
                  </a:lnTo>
                  <a:lnTo>
                    <a:pt x="111521"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2" name="Google Shape;162;p9"/>
            <p:cNvSpPr/>
            <p:nvPr/>
          </p:nvSpPr>
          <p:spPr>
            <a:xfrm>
              <a:off x="10278543" y="4814728"/>
              <a:ext cx="1310650" cy="333301"/>
            </a:xfrm>
            <a:custGeom>
              <a:avLst/>
              <a:gdLst/>
              <a:ahLst/>
              <a:cxnLst/>
              <a:rect l="l" t="t" r="r" b="b"/>
              <a:pathLst>
                <a:path w="120000" h="120000" extrusionOk="0">
                  <a:moveTo>
                    <a:pt x="119349" y="120000"/>
                  </a:moveTo>
                  <a:lnTo>
                    <a:pt x="0" y="15000"/>
                  </a:lnTo>
                  <a:lnTo>
                    <a:pt x="650" y="0"/>
                  </a:lnTo>
                  <a:lnTo>
                    <a:pt x="120000" y="105937"/>
                  </a:lnTo>
                  <a:lnTo>
                    <a:pt x="119349"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grpSp>
      <p:grpSp>
        <p:nvGrpSpPr>
          <p:cNvPr id="164" name="Google Shape;164;p9"/>
          <p:cNvGrpSpPr/>
          <p:nvPr/>
        </p:nvGrpSpPr>
        <p:grpSpPr>
          <a:xfrm>
            <a:off x="17155900" y="4144117"/>
            <a:ext cx="6684386" cy="3123901"/>
            <a:chOff x="17155900" y="4144117"/>
            <a:chExt cx="6684386" cy="3123901"/>
          </a:xfrm>
        </p:grpSpPr>
        <p:sp>
          <p:nvSpPr>
            <p:cNvPr id="165" name="Google Shape;165;p9"/>
            <p:cNvSpPr/>
            <p:nvPr/>
          </p:nvSpPr>
          <p:spPr>
            <a:xfrm>
              <a:off x="20237414" y="5072383"/>
              <a:ext cx="296706" cy="29670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6" name="Google Shape;166;p9"/>
            <p:cNvSpPr/>
            <p:nvPr/>
          </p:nvSpPr>
          <p:spPr>
            <a:xfrm>
              <a:off x="22013420" y="5581024"/>
              <a:ext cx="330618" cy="326379"/>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7" name="Google Shape;167;p9"/>
            <p:cNvSpPr/>
            <p:nvPr/>
          </p:nvSpPr>
          <p:spPr>
            <a:xfrm>
              <a:off x="21941361" y="4144117"/>
              <a:ext cx="330618" cy="330618"/>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8" name="Google Shape;168;p9"/>
            <p:cNvSpPr/>
            <p:nvPr/>
          </p:nvSpPr>
          <p:spPr>
            <a:xfrm>
              <a:off x="23598681" y="5508968"/>
              <a:ext cx="241605"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9" name="Google Shape;169;p9"/>
            <p:cNvSpPr/>
            <p:nvPr/>
          </p:nvSpPr>
          <p:spPr>
            <a:xfrm>
              <a:off x="18817459" y="5504729"/>
              <a:ext cx="241605" cy="241605"/>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0" name="Google Shape;170;p9"/>
            <p:cNvSpPr/>
            <p:nvPr/>
          </p:nvSpPr>
          <p:spPr>
            <a:xfrm>
              <a:off x="20245891" y="4169548"/>
              <a:ext cx="279754" cy="279754"/>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1" name="Google Shape;171;p9"/>
            <p:cNvSpPr/>
            <p:nvPr/>
          </p:nvSpPr>
          <p:spPr>
            <a:xfrm>
              <a:off x="17155900" y="6365181"/>
              <a:ext cx="241605"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2" name="Google Shape;172;p9"/>
            <p:cNvSpPr/>
            <p:nvPr/>
          </p:nvSpPr>
          <p:spPr>
            <a:xfrm>
              <a:off x="22632266" y="7026413"/>
              <a:ext cx="233127" cy="241605"/>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3" name="Google Shape;173;p9"/>
            <p:cNvSpPr/>
            <p:nvPr/>
          </p:nvSpPr>
          <p:spPr>
            <a:xfrm>
              <a:off x="17575528" y="4661234"/>
              <a:ext cx="237366"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grpSp>
      <p:pic>
        <p:nvPicPr>
          <p:cNvPr id="3074" name="Picture 2">
            <a:extLst>
              <a:ext uri="{FF2B5EF4-FFF2-40B4-BE49-F238E27FC236}">
                <a16:creationId xmlns:a16="http://schemas.microsoft.com/office/drawing/2014/main" id="{A0F746A1-1F41-4CD8-ACE8-1F933FD2F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6416" y="389178"/>
            <a:ext cx="6404134" cy="12937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fill="hold"/>
                                        <p:tgtEl>
                                          <p:spTgt spid="140"/>
                                        </p:tgtEl>
                                        <p:attrNameLst>
                                          <p:attrName>ppt_x</p:attrName>
                                        </p:attrNameLst>
                                      </p:cBhvr>
                                      <p:tavLst>
                                        <p:tav tm="0">
                                          <p:val>
                                            <p:strVal val="#ppt_x"/>
                                          </p:val>
                                        </p:tav>
                                        <p:tav tm="100000">
                                          <p:val>
                                            <p:strVal val="#ppt_x"/>
                                          </p:val>
                                        </p:tav>
                                      </p:tavLst>
                                    </p:anim>
                                    <p:anim calcmode="lin" valueType="num">
                                      <p:cBhvr additive="base">
                                        <p:cTn id="8" dur="500" fill="hold"/>
                                        <p:tgtEl>
                                          <p:spTgt spid="1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1"/>
                                        </p:tgtEl>
                                        <p:attrNameLst>
                                          <p:attrName>style.visibility</p:attrName>
                                        </p:attrNameLst>
                                      </p:cBhvr>
                                      <p:to>
                                        <p:strVal val="visible"/>
                                      </p:to>
                                    </p:set>
                                    <p:anim calcmode="lin" valueType="num">
                                      <p:cBhvr additive="base">
                                        <p:cTn id="11" dur="500" fill="hold"/>
                                        <p:tgtEl>
                                          <p:spTgt spid="141"/>
                                        </p:tgtEl>
                                        <p:attrNameLst>
                                          <p:attrName>ppt_x</p:attrName>
                                        </p:attrNameLst>
                                      </p:cBhvr>
                                      <p:tavLst>
                                        <p:tav tm="0">
                                          <p:val>
                                            <p:strVal val="#ppt_x"/>
                                          </p:val>
                                        </p:tav>
                                        <p:tav tm="100000">
                                          <p:val>
                                            <p:strVal val="#ppt_x"/>
                                          </p:val>
                                        </p:tav>
                                      </p:tavLst>
                                    </p:anim>
                                    <p:anim calcmode="lin" valueType="num">
                                      <p:cBhvr additive="base">
                                        <p:cTn id="12"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p:nvPr/>
        </p:nvSpPr>
        <p:spPr>
          <a:xfrm>
            <a:off x="2320036" y="7026413"/>
            <a:ext cx="10692579" cy="1554879"/>
          </a:xfrm>
          <a:prstGeom prst="rect">
            <a:avLst/>
          </a:prstGeom>
          <a:noFill/>
          <a:ln>
            <a:noFill/>
          </a:ln>
        </p:spPr>
        <p:txBody>
          <a:bodyPr spcFirstLastPara="1" wrap="square" lIns="91425" tIns="45700" rIns="91425" bIns="45700" anchor="t" anchorCtr="0">
            <a:noAutofit/>
          </a:bodyPr>
          <a:lstStyle/>
          <a:p>
            <a:pPr lvl="0" algn="ctr">
              <a:lnSpc>
                <a:spcPct val="131250"/>
              </a:lnSpc>
            </a:pPr>
            <a:r>
              <a:rPr lang="tr-TR" sz="3200" dirty="0">
                <a:solidFill>
                  <a:schemeClr val="dk2"/>
                </a:solidFill>
                <a:latin typeface="Nunito"/>
                <a:ea typeface="Nunito"/>
                <a:cs typeface="Nunito"/>
                <a:sym typeface="Nunito"/>
              </a:rPr>
              <a:t>Soru sayfalarında bir tane rastgele görsel, soru ve 4 adet şık bulunmaktadır. Sayfanın sol altında önceki soru butonu sağ altında sonraki soru butonu bulunmaktadır. Bunların hemen üstünde kaçıncı soruda olunduğu ve şuana kadar kaç tane doğru cevap verildiği yazmaktadır.</a:t>
            </a:r>
            <a:endParaRPr sz="3200" dirty="0">
              <a:solidFill>
                <a:schemeClr val="dk2"/>
              </a:solidFill>
              <a:latin typeface="Nunito"/>
              <a:ea typeface="Nunito"/>
              <a:cs typeface="Nunito"/>
              <a:sym typeface="Nunito"/>
            </a:endParaRPr>
          </a:p>
        </p:txBody>
      </p:sp>
      <p:sp>
        <p:nvSpPr>
          <p:cNvPr id="141" name="Google Shape;141;p9"/>
          <p:cNvSpPr txBox="1"/>
          <p:nvPr/>
        </p:nvSpPr>
        <p:spPr>
          <a:xfrm>
            <a:off x="770568" y="1038367"/>
            <a:ext cx="14005795" cy="24910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16000" b="1" dirty="0">
                <a:solidFill>
                  <a:schemeClr val="accent2"/>
                </a:solidFill>
                <a:latin typeface="Nunito"/>
                <a:ea typeface="Nunito"/>
                <a:cs typeface="Nunito"/>
                <a:sym typeface="Nunito"/>
              </a:rPr>
              <a:t>SORU SAYFALARI</a:t>
            </a:r>
            <a:endParaRPr sz="16000" b="1" dirty="0">
              <a:solidFill>
                <a:schemeClr val="accent2"/>
              </a:solidFill>
              <a:latin typeface="Nunito"/>
              <a:ea typeface="Nunito"/>
              <a:cs typeface="Nunito"/>
              <a:sym typeface="Nunito"/>
            </a:endParaRPr>
          </a:p>
        </p:txBody>
      </p:sp>
      <p:sp>
        <p:nvSpPr>
          <p:cNvPr id="142" name="Google Shape;142;p9"/>
          <p:cNvSpPr/>
          <p:nvPr/>
        </p:nvSpPr>
        <p:spPr>
          <a:xfrm>
            <a:off x="15835816" y="0"/>
            <a:ext cx="8541834" cy="13716000"/>
          </a:xfrm>
          <a:prstGeom prst="rect">
            <a:avLst/>
          </a:prstGeom>
          <a:solidFill>
            <a:srgbClr val="10438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Nunito"/>
              <a:ea typeface="Nunito"/>
              <a:cs typeface="Nunito"/>
              <a:sym typeface="Nunito"/>
            </a:endParaRPr>
          </a:p>
        </p:txBody>
      </p:sp>
      <p:grpSp>
        <p:nvGrpSpPr>
          <p:cNvPr id="143" name="Google Shape;143;p9"/>
          <p:cNvGrpSpPr/>
          <p:nvPr/>
        </p:nvGrpSpPr>
        <p:grpSpPr>
          <a:xfrm>
            <a:off x="16855672" y="4284951"/>
            <a:ext cx="6502122" cy="3202553"/>
            <a:chOff x="10263392" y="3506605"/>
            <a:chExt cx="3873862" cy="1908031"/>
          </a:xfrm>
        </p:grpSpPr>
        <p:sp>
          <p:nvSpPr>
            <p:cNvPr id="144" name="Google Shape;144;p9"/>
            <p:cNvSpPr/>
            <p:nvPr/>
          </p:nvSpPr>
          <p:spPr>
            <a:xfrm>
              <a:off x="13526123" y="4299560"/>
              <a:ext cx="611131" cy="926798"/>
            </a:xfrm>
            <a:custGeom>
              <a:avLst/>
              <a:gdLst/>
              <a:ahLst/>
              <a:cxnLst/>
              <a:rect l="l" t="t" r="r" b="b"/>
              <a:pathLst>
                <a:path w="120000" h="120000" extrusionOk="0">
                  <a:moveTo>
                    <a:pt x="6942" y="120000"/>
                  </a:moveTo>
                  <a:lnTo>
                    <a:pt x="0" y="117057"/>
                  </a:lnTo>
                  <a:lnTo>
                    <a:pt x="113553" y="0"/>
                  </a:lnTo>
                  <a:lnTo>
                    <a:pt x="120000" y="2942"/>
                  </a:lnTo>
                  <a:lnTo>
                    <a:pt x="6942"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5" name="Google Shape;145;p9"/>
            <p:cNvSpPr/>
            <p:nvPr/>
          </p:nvSpPr>
          <p:spPr>
            <a:xfrm>
              <a:off x="13182678" y="4370269"/>
              <a:ext cx="378800" cy="851039"/>
            </a:xfrm>
            <a:custGeom>
              <a:avLst/>
              <a:gdLst/>
              <a:ahLst/>
              <a:cxnLst/>
              <a:rect l="l" t="t" r="r" b="b"/>
              <a:pathLst>
                <a:path w="120000" h="120000" extrusionOk="0">
                  <a:moveTo>
                    <a:pt x="108800" y="120000"/>
                  </a:moveTo>
                  <a:lnTo>
                    <a:pt x="0" y="2136"/>
                  </a:lnTo>
                  <a:lnTo>
                    <a:pt x="11200" y="0"/>
                  </a:lnTo>
                  <a:lnTo>
                    <a:pt x="120000" y="117863"/>
                  </a:lnTo>
                  <a:lnTo>
                    <a:pt x="10880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6" name="Google Shape;146;p9"/>
            <p:cNvSpPr/>
            <p:nvPr/>
          </p:nvSpPr>
          <p:spPr>
            <a:xfrm>
              <a:off x="13200356" y="4291983"/>
              <a:ext cx="921747" cy="106065"/>
            </a:xfrm>
            <a:custGeom>
              <a:avLst/>
              <a:gdLst/>
              <a:ahLst/>
              <a:cxnLst/>
              <a:rect l="l" t="t" r="r" b="b"/>
              <a:pathLst>
                <a:path w="120000" h="120000" extrusionOk="0">
                  <a:moveTo>
                    <a:pt x="328" y="120000"/>
                  </a:moveTo>
                  <a:lnTo>
                    <a:pt x="0" y="77142"/>
                  </a:lnTo>
                  <a:lnTo>
                    <a:pt x="119671" y="0"/>
                  </a:lnTo>
                  <a:lnTo>
                    <a:pt x="119999" y="45714"/>
                  </a:lnTo>
                  <a:lnTo>
                    <a:pt x="32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7" name="Google Shape;147;p9"/>
            <p:cNvSpPr/>
            <p:nvPr/>
          </p:nvSpPr>
          <p:spPr>
            <a:xfrm>
              <a:off x="13137220" y="3524282"/>
              <a:ext cx="83336" cy="853563"/>
            </a:xfrm>
            <a:custGeom>
              <a:avLst/>
              <a:gdLst/>
              <a:ahLst/>
              <a:cxnLst/>
              <a:rect l="l" t="t" r="r" b="b"/>
              <a:pathLst>
                <a:path w="120000" h="120000" extrusionOk="0">
                  <a:moveTo>
                    <a:pt x="61818" y="120000"/>
                  </a:moveTo>
                  <a:lnTo>
                    <a:pt x="0" y="355"/>
                  </a:lnTo>
                  <a:lnTo>
                    <a:pt x="58181" y="0"/>
                  </a:lnTo>
                  <a:lnTo>
                    <a:pt x="120000" y="120000"/>
                  </a:lnTo>
                  <a:lnTo>
                    <a:pt x="6181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8" name="Google Shape;148;p9"/>
            <p:cNvSpPr/>
            <p:nvPr/>
          </p:nvSpPr>
          <p:spPr>
            <a:xfrm>
              <a:off x="13144798" y="3509129"/>
              <a:ext cx="989931" cy="818209"/>
            </a:xfrm>
            <a:custGeom>
              <a:avLst/>
              <a:gdLst/>
              <a:ahLst/>
              <a:cxnLst/>
              <a:rect l="l" t="t" r="r" b="b"/>
              <a:pathLst>
                <a:path w="120000" h="120000" extrusionOk="0">
                  <a:moveTo>
                    <a:pt x="116938" y="120000"/>
                  </a:moveTo>
                  <a:lnTo>
                    <a:pt x="0" y="4814"/>
                  </a:lnTo>
                  <a:lnTo>
                    <a:pt x="3061" y="0"/>
                  </a:lnTo>
                  <a:lnTo>
                    <a:pt x="119999" y="115555"/>
                  </a:lnTo>
                  <a:lnTo>
                    <a:pt x="11693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9" name="Google Shape;149;p9"/>
            <p:cNvSpPr/>
            <p:nvPr/>
          </p:nvSpPr>
          <p:spPr>
            <a:xfrm>
              <a:off x="12137190" y="3506605"/>
              <a:ext cx="1020235" cy="37881"/>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0" name="Google Shape;150;p9"/>
            <p:cNvSpPr/>
            <p:nvPr/>
          </p:nvSpPr>
          <p:spPr>
            <a:xfrm>
              <a:off x="12127087" y="3509129"/>
              <a:ext cx="1040438" cy="593455"/>
            </a:xfrm>
            <a:custGeom>
              <a:avLst/>
              <a:gdLst/>
              <a:ahLst/>
              <a:cxnLst/>
              <a:rect l="l" t="t" r="r" b="b"/>
              <a:pathLst>
                <a:path w="120000" h="120000" extrusionOk="0">
                  <a:moveTo>
                    <a:pt x="2330" y="120000"/>
                  </a:moveTo>
                  <a:lnTo>
                    <a:pt x="0" y="112851"/>
                  </a:lnTo>
                  <a:lnTo>
                    <a:pt x="117669" y="0"/>
                  </a:lnTo>
                  <a:lnTo>
                    <a:pt x="120000" y="7148"/>
                  </a:lnTo>
                  <a:lnTo>
                    <a:pt x="233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1" name="Google Shape;151;p9"/>
            <p:cNvSpPr/>
            <p:nvPr/>
          </p:nvSpPr>
          <p:spPr>
            <a:xfrm>
              <a:off x="11268474" y="4064703"/>
              <a:ext cx="873766" cy="262635"/>
            </a:xfrm>
            <a:custGeom>
              <a:avLst/>
              <a:gdLst/>
              <a:ahLst/>
              <a:cxnLst/>
              <a:rect l="l" t="t" r="r" b="b"/>
              <a:pathLst>
                <a:path w="120000" h="120000" extrusionOk="0">
                  <a:moveTo>
                    <a:pt x="1387" y="120000"/>
                  </a:moveTo>
                  <a:lnTo>
                    <a:pt x="0" y="102692"/>
                  </a:lnTo>
                  <a:lnTo>
                    <a:pt x="118612" y="0"/>
                  </a:lnTo>
                  <a:lnTo>
                    <a:pt x="120000" y="18461"/>
                  </a:lnTo>
                  <a:lnTo>
                    <a:pt x="1387"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2" name="Google Shape;152;p9"/>
            <p:cNvSpPr/>
            <p:nvPr/>
          </p:nvSpPr>
          <p:spPr>
            <a:xfrm>
              <a:off x="10528553" y="3506605"/>
              <a:ext cx="1611163" cy="318192"/>
            </a:xfrm>
            <a:custGeom>
              <a:avLst/>
              <a:gdLst/>
              <a:ahLst/>
              <a:cxnLst/>
              <a:rect l="l" t="t" r="r" b="b"/>
              <a:pathLst>
                <a:path w="120000" h="120000" extrusionOk="0">
                  <a:moveTo>
                    <a:pt x="564" y="120000"/>
                  </a:moveTo>
                  <a:lnTo>
                    <a:pt x="0" y="105714"/>
                  </a:lnTo>
                  <a:lnTo>
                    <a:pt x="119435" y="0"/>
                  </a:lnTo>
                  <a:lnTo>
                    <a:pt x="120000" y="14285"/>
                  </a:lnTo>
                  <a:lnTo>
                    <a:pt x="564"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3" name="Google Shape;153;p9"/>
            <p:cNvSpPr/>
            <p:nvPr/>
          </p:nvSpPr>
          <p:spPr>
            <a:xfrm>
              <a:off x="12116986" y="3526807"/>
              <a:ext cx="40405" cy="558100"/>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4" name="Google Shape;154;p9"/>
            <p:cNvSpPr/>
            <p:nvPr/>
          </p:nvSpPr>
          <p:spPr>
            <a:xfrm>
              <a:off x="10520976" y="3789442"/>
              <a:ext cx="765177" cy="535371"/>
            </a:xfrm>
            <a:custGeom>
              <a:avLst/>
              <a:gdLst/>
              <a:ahLst/>
              <a:cxnLst/>
              <a:rect l="l" t="t" r="r" b="b"/>
              <a:pathLst>
                <a:path w="120000" h="120000" extrusionOk="0">
                  <a:moveTo>
                    <a:pt x="116435" y="120000"/>
                  </a:moveTo>
                  <a:lnTo>
                    <a:pt x="0" y="7358"/>
                  </a:lnTo>
                  <a:lnTo>
                    <a:pt x="3564" y="0"/>
                  </a:lnTo>
                  <a:lnTo>
                    <a:pt x="120000" y="112641"/>
                  </a:lnTo>
                  <a:lnTo>
                    <a:pt x="116435"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5" name="Google Shape;155;p9"/>
            <p:cNvSpPr/>
            <p:nvPr/>
          </p:nvSpPr>
          <p:spPr>
            <a:xfrm>
              <a:off x="10273493" y="4291983"/>
              <a:ext cx="1010134" cy="560624"/>
            </a:xfrm>
            <a:custGeom>
              <a:avLst/>
              <a:gdLst/>
              <a:ahLst/>
              <a:cxnLst/>
              <a:rect l="l" t="t" r="r" b="b"/>
              <a:pathLst>
                <a:path w="120000" h="120000" extrusionOk="0">
                  <a:moveTo>
                    <a:pt x="2100" y="120000"/>
                  </a:moveTo>
                  <a:lnTo>
                    <a:pt x="0" y="112432"/>
                  </a:lnTo>
                  <a:lnTo>
                    <a:pt x="117900" y="0"/>
                  </a:lnTo>
                  <a:lnTo>
                    <a:pt x="120000" y="7567"/>
                  </a:lnTo>
                  <a:lnTo>
                    <a:pt x="210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6" name="Google Shape;156;p9"/>
            <p:cNvSpPr/>
            <p:nvPr/>
          </p:nvSpPr>
          <p:spPr>
            <a:xfrm>
              <a:off x="10263392" y="3799542"/>
              <a:ext cx="287888" cy="1040439"/>
            </a:xfrm>
            <a:custGeom>
              <a:avLst/>
              <a:gdLst/>
              <a:ahLst/>
              <a:cxnLst/>
              <a:rect l="l" t="t" r="r" b="b"/>
              <a:pathLst>
                <a:path w="120000" h="120000" extrusionOk="0">
                  <a:moveTo>
                    <a:pt x="15789" y="120000"/>
                  </a:moveTo>
                  <a:lnTo>
                    <a:pt x="0" y="118834"/>
                  </a:lnTo>
                  <a:lnTo>
                    <a:pt x="104210" y="0"/>
                  </a:lnTo>
                  <a:lnTo>
                    <a:pt x="119999" y="1165"/>
                  </a:lnTo>
                  <a:lnTo>
                    <a:pt x="15789"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7" name="Google Shape;157;p9"/>
            <p:cNvSpPr/>
            <p:nvPr/>
          </p:nvSpPr>
          <p:spPr>
            <a:xfrm>
              <a:off x="12132139" y="4067229"/>
              <a:ext cx="1073267" cy="330820"/>
            </a:xfrm>
            <a:custGeom>
              <a:avLst/>
              <a:gdLst/>
              <a:ahLst/>
              <a:cxnLst/>
              <a:rect l="l" t="t" r="r" b="b"/>
              <a:pathLst>
                <a:path w="120000" h="120000" extrusionOk="0">
                  <a:moveTo>
                    <a:pt x="118870" y="120000"/>
                  </a:moveTo>
                  <a:lnTo>
                    <a:pt x="0" y="13740"/>
                  </a:lnTo>
                  <a:lnTo>
                    <a:pt x="1129" y="0"/>
                  </a:lnTo>
                  <a:lnTo>
                    <a:pt x="120000" y="106259"/>
                  </a:lnTo>
                  <a:lnTo>
                    <a:pt x="11887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8" name="Google Shape;158;p9"/>
            <p:cNvSpPr/>
            <p:nvPr/>
          </p:nvSpPr>
          <p:spPr>
            <a:xfrm>
              <a:off x="12771049" y="5229506"/>
              <a:ext cx="777804" cy="185130"/>
            </a:xfrm>
            <a:custGeom>
              <a:avLst/>
              <a:gdLst/>
              <a:ahLst/>
              <a:cxnLst/>
              <a:rect l="l" t="t" r="r" b="b"/>
              <a:pathLst>
                <a:path w="120000" h="120000" extrusionOk="0">
                  <a:moveTo>
                    <a:pt x="1182" y="120000"/>
                  </a:moveTo>
                  <a:lnTo>
                    <a:pt x="0" y="102857"/>
                  </a:lnTo>
                  <a:lnTo>
                    <a:pt x="118817" y="0"/>
                  </a:lnTo>
                  <a:lnTo>
                    <a:pt x="120000" y="17142"/>
                  </a:lnTo>
                  <a:lnTo>
                    <a:pt x="1182"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9" name="Google Shape;159;p9"/>
            <p:cNvSpPr/>
            <p:nvPr/>
          </p:nvSpPr>
          <p:spPr>
            <a:xfrm>
              <a:off x="12493263" y="4362692"/>
              <a:ext cx="719720" cy="601031"/>
            </a:xfrm>
            <a:custGeom>
              <a:avLst/>
              <a:gdLst/>
              <a:ahLst/>
              <a:cxnLst/>
              <a:rect l="l" t="t" r="r" b="b"/>
              <a:pathLst>
                <a:path w="120000" h="120000" extrusionOk="0">
                  <a:moveTo>
                    <a:pt x="4210" y="120000"/>
                  </a:moveTo>
                  <a:lnTo>
                    <a:pt x="0" y="113949"/>
                  </a:lnTo>
                  <a:lnTo>
                    <a:pt x="115789" y="0"/>
                  </a:lnTo>
                  <a:lnTo>
                    <a:pt x="119999" y="6050"/>
                  </a:lnTo>
                  <a:lnTo>
                    <a:pt x="421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0" name="Google Shape;160;p9"/>
            <p:cNvSpPr/>
            <p:nvPr/>
          </p:nvSpPr>
          <p:spPr>
            <a:xfrm>
              <a:off x="12116986" y="4084906"/>
              <a:ext cx="45719" cy="750452"/>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1" name="Google Shape;161;p9"/>
            <p:cNvSpPr/>
            <p:nvPr/>
          </p:nvSpPr>
          <p:spPr>
            <a:xfrm>
              <a:off x="11258372" y="4297035"/>
              <a:ext cx="484865" cy="628382"/>
            </a:xfrm>
            <a:custGeom>
              <a:avLst/>
              <a:gdLst/>
              <a:ahLst/>
              <a:cxnLst/>
              <a:rect l="l" t="t" r="r" b="b"/>
              <a:pathLst>
                <a:path w="120000" h="120000" extrusionOk="0">
                  <a:moveTo>
                    <a:pt x="111521" y="120000"/>
                  </a:moveTo>
                  <a:lnTo>
                    <a:pt x="0" y="4285"/>
                  </a:lnTo>
                  <a:lnTo>
                    <a:pt x="7826" y="0"/>
                  </a:lnTo>
                  <a:lnTo>
                    <a:pt x="120000" y="115714"/>
                  </a:lnTo>
                  <a:lnTo>
                    <a:pt x="111521"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2" name="Google Shape;162;p9"/>
            <p:cNvSpPr/>
            <p:nvPr/>
          </p:nvSpPr>
          <p:spPr>
            <a:xfrm>
              <a:off x="10278543" y="4814728"/>
              <a:ext cx="1310650" cy="333301"/>
            </a:xfrm>
            <a:custGeom>
              <a:avLst/>
              <a:gdLst/>
              <a:ahLst/>
              <a:cxnLst/>
              <a:rect l="l" t="t" r="r" b="b"/>
              <a:pathLst>
                <a:path w="120000" h="120000" extrusionOk="0">
                  <a:moveTo>
                    <a:pt x="119349" y="120000"/>
                  </a:moveTo>
                  <a:lnTo>
                    <a:pt x="0" y="15000"/>
                  </a:lnTo>
                  <a:lnTo>
                    <a:pt x="650" y="0"/>
                  </a:lnTo>
                  <a:lnTo>
                    <a:pt x="120000" y="105937"/>
                  </a:lnTo>
                  <a:lnTo>
                    <a:pt x="119349"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grpSp>
      <p:grpSp>
        <p:nvGrpSpPr>
          <p:cNvPr id="164" name="Google Shape;164;p9"/>
          <p:cNvGrpSpPr/>
          <p:nvPr/>
        </p:nvGrpSpPr>
        <p:grpSpPr>
          <a:xfrm>
            <a:off x="17155900" y="4144117"/>
            <a:ext cx="6684386" cy="3123901"/>
            <a:chOff x="17155900" y="4144117"/>
            <a:chExt cx="6684386" cy="3123901"/>
          </a:xfrm>
        </p:grpSpPr>
        <p:sp>
          <p:nvSpPr>
            <p:cNvPr id="165" name="Google Shape;165;p9"/>
            <p:cNvSpPr/>
            <p:nvPr/>
          </p:nvSpPr>
          <p:spPr>
            <a:xfrm>
              <a:off x="20237414" y="5072383"/>
              <a:ext cx="296706" cy="29670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6" name="Google Shape;166;p9"/>
            <p:cNvSpPr/>
            <p:nvPr/>
          </p:nvSpPr>
          <p:spPr>
            <a:xfrm>
              <a:off x="22013420" y="5581024"/>
              <a:ext cx="330618" cy="326379"/>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7" name="Google Shape;167;p9"/>
            <p:cNvSpPr/>
            <p:nvPr/>
          </p:nvSpPr>
          <p:spPr>
            <a:xfrm>
              <a:off x="21941361" y="4144117"/>
              <a:ext cx="330618" cy="330618"/>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8" name="Google Shape;168;p9"/>
            <p:cNvSpPr/>
            <p:nvPr/>
          </p:nvSpPr>
          <p:spPr>
            <a:xfrm>
              <a:off x="23598681" y="5508968"/>
              <a:ext cx="241605"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9" name="Google Shape;169;p9"/>
            <p:cNvSpPr/>
            <p:nvPr/>
          </p:nvSpPr>
          <p:spPr>
            <a:xfrm>
              <a:off x="18817459" y="5504729"/>
              <a:ext cx="241605" cy="241605"/>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0" name="Google Shape;170;p9"/>
            <p:cNvSpPr/>
            <p:nvPr/>
          </p:nvSpPr>
          <p:spPr>
            <a:xfrm>
              <a:off x="20245891" y="4169548"/>
              <a:ext cx="279754" cy="279754"/>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1" name="Google Shape;171;p9"/>
            <p:cNvSpPr/>
            <p:nvPr/>
          </p:nvSpPr>
          <p:spPr>
            <a:xfrm>
              <a:off x="17155900" y="6365181"/>
              <a:ext cx="241605"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2" name="Google Shape;172;p9"/>
            <p:cNvSpPr/>
            <p:nvPr/>
          </p:nvSpPr>
          <p:spPr>
            <a:xfrm>
              <a:off x="22632266" y="7026413"/>
              <a:ext cx="233127" cy="241605"/>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3" name="Google Shape;173;p9"/>
            <p:cNvSpPr/>
            <p:nvPr/>
          </p:nvSpPr>
          <p:spPr>
            <a:xfrm>
              <a:off x="17575528" y="4661234"/>
              <a:ext cx="237366"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grpSp>
      <p:pic>
        <p:nvPicPr>
          <p:cNvPr id="2" name="Resim 1">
            <a:extLst>
              <a:ext uri="{FF2B5EF4-FFF2-40B4-BE49-F238E27FC236}">
                <a16:creationId xmlns:a16="http://schemas.microsoft.com/office/drawing/2014/main" id="{D7520247-B995-46C1-A9B0-0D00CACCB067}"/>
              </a:ext>
            </a:extLst>
          </p:cNvPr>
          <p:cNvPicPr>
            <a:picLocks noChangeAspect="1"/>
          </p:cNvPicPr>
          <p:nvPr/>
        </p:nvPicPr>
        <p:blipFill>
          <a:blip r:embed="rId3"/>
          <a:stretch>
            <a:fillRect/>
          </a:stretch>
        </p:blipFill>
        <p:spPr>
          <a:xfrm>
            <a:off x="16785501" y="934460"/>
            <a:ext cx="6690617" cy="11847080"/>
          </a:xfrm>
          <a:prstGeom prst="rect">
            <a:avLst/>
          </a:prstGeom>
        </p:spPr>
      </p:pic>
    </p:spTree>
    <p:extLst>
      <p:ext uri="{BB962C8B-B14F-4D97-AF65-F5344CB8AC3E}">
        <p14:creationId xmlns:p14="http://schemas.microsoft.com/office/powerpoint/2010/main" val="262804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fill="hold"/>
                                        <p:tgtEl>
                                          <p:spTgt spid="140"/>
                                        </p:tgtEl>
                                        <p:attrNameLst>
                                          <p:attrName>ppt_x</p:attrName>
                                        </p:attrNameLst>
                                      </p:cBhvr>
                                      <p:tavLst>
                                        <p:tav tm="0">
                                          <p:val>
                                            <p:strVal val="#ppt_x"/>
                                          </p:val>
                                        </p:tav>
                                        <p:tav tm="100000">
                                          <p:val>
                                            <p:strVal val="#ppt_x"/>
                                          </p:val>
                                        </p:tav>
                                      </p:tavLst>
                                    </p:anim>
                                    <p:anim calcmode="lin" valueType="num">
                                      <p:cBhvr additive="base">
                                        <p:cTn id="8" dur="500" fill="hold"/>
                                        <p:tgtEl>
                                          <p:spTgt spid="1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1"/>
                                        </p:tgtEl>
                                        <p:attrNameLst>
                                          <p:attrName>style.visibility</p:attrName>
                                        </p:attrNameLst>
                                      </p:cBhvr>
                                      <p:to>
                                        <p:strVal val="visible"/>
                                      </p:to>
                                    </p:set>
                                    <p:anim calcmode="lin" valueType="num">
                                      <p:cBhvr additive="base">
                                        <p:cTn id="11" dur="500" fill="hold"/>
                                        <p:tgtEl>
                                          <p:spTgt spid="141"/>
                                        </p:tgtEl>
                                        <p:attrNameLst>
                                          <p:attrName>ppt_x</p:attrName>
                                        </p:attrNameLst>
                                      </p:cBhvr>
                                      <p:tavLst>
                                        <p:tav tm="0">
                                          <p:val>
                                            <p:strVal val="#ppt_x"/>
                                          </p:val>
                                        </p:tav>
                                        <p:tav tm="100000">
                                          <p:val>
                                            <p:strVal val="#ppt_x"/>
                                          </p:val>
                                        </p:tav>
                                      </p:tavLst>
                                    </p:anim>
                                    <p:anim calcmode="lin" valueType="num">
                                      <p:cBhvr additive="base">
                                        <p:cTn id="12"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p:nvPr/>
        </p:nvSpPr>
        <p:spPr>
          <a:xfrm>
            <a:off x="2320036" y="7128858"/>
            <a:ext cx="10692579" cy="1554879"/>
          </a:xfrm>
          <a:prstGeom prst="rect">
            <a:avLst/>
          </a:prstGeom>
          <a:noFill/>
          <a:ln>
            <a:noFill/>
          </a:ln>
        </p:spPr>
        <p:txBody>
          <a:bodyPr spcFirstLastPara="1" wrap="square" lIns="91425" tIns="45700" rIns="91425" bIns="45700" anchor="t" anchorCtr="0">
            <a:noAutofit/>
          </a:bodyPr>
          <a:lstStyle/>
          <a:p>
            <a:pPr lvl="0" algn="ctr">
              <a:lnSpc>
                <a:spcPct val="131250"/>
              </a:lnSpc>
            </a:pPr>
            <a:r>
              <a:rPr lang="tr-TR" sz="3200" dirty="0">
                <a:solidFill>
                  <a:schemeClr val="dk2"/>
                </a:solidFill>
                <a:latin typeface="Nunito"/>
                <a:ea typeface="Nunito"/>
                <a:cs typeface="Nunito"/>
                <a:sym typeface="Nunito"/>
              </a:rPr>
              <a:t>6 adet sorunun sonunda kaç doğru cevap verildiği yazan ve sınava tekrardan başlamak için de bir adet buton bulunmaktadır.</a:t>
            </a:r>
            <a:endParaRPr sz="3200" dirty="0">
              <a:solidFill>
                <a:schemeClr val="dk2"/>
              </a:solidFill>
              <a:latin typeface="Nunito"/>
              <a:ea typeface="Nunito"/>
              <a:cs typeface="Nunito"/>
              <a:sym typeface="Nunito"/>
            </a:endParaRPr>
          </a:p>
        </p:txBody>
      </p:sp>
      <p:sp>
        <p:nvSpPr>
          <p:cNvPr id="141" name="Google Shape;141;p9"/>
          <p:cNvSpPr txBox="1"/>
          <p:nvPr/>
        </p:nvSpPr>
        <p:spPr>
          <a:xfrm>
            <a:off x="770568" y="1140812"/>
            <a:ext cx="14005795" cy="24910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16000" b="1" dirty="0">
                <a:solidFill>
                  <a:schemeClr val="accent2"/>
                </a:solidFill>
                <a:latin typeface="Nunito"/>
                <a:ea typeface="Nunito"/>
                <a:cs typeface="Nunito"/>
                <a:sym typeface="Nunito"/>
              </a:rPr>
              <a:t>SONUÇ SAYFASI</a:t>
            </a:r>
            <a:endParaRPr sz="16000" b="1" dirty="0">
              <a:solidFill>
                <a:schemeClr val="accent2"/>
              </a:solidFill>
              <a:latin typeface="Nunito"/>
              <a:ea typeface="Nunito"/>
              <a:cs typeface="Nunito"/>
              <a:sym typeface="Nunito"/>
            </a:endParaRPr>
          </a:p>
        </p:txBody>
      </p:sp>
      <p:sp>
        <p:nvSpPr>
          <p:cNvPr id="142" name="Google Shape;142;p9"/>
          <p:cNvSpPr/>
          <p:nvPr/>
        </p:nvSpPr>
        <p:spPr>
          <a:xfrm>
            <a:off x="15835816" y="0"/>
            <a:ext cx="8541834" cy="13716000"/>
          </a:xfrm>
          <a:prstGeom prst="rect">
            <a:avLst/>
          </a:prstGeom>
          <a:solidFill>
            <a:srgbClr val="10438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Nunito"/>
              <a:ea typeface="Nunito"/>
              <a:cs typeface="Nunito"/>
              <a:sym typeface="Nunito"/>
            </a:endParaRPr>
          </a:p>
        </p:txBody>
      </p:sp>
      <p:grpSp>
        <p:nvGrpSpPr>
          <p:cNvPr id="143" name="Google Shape;143;p9"/>
          <p:cNvGrpSpPr/>
          <p:nvPr/>
        </p:nvGrpSpPr>
        <p:grpSpPr>
          <a:xfrm>
            <a:off x="17244912" y="4242322"/>
            <a:ext cx="6502122" cy="3202553"/>
            <a:chOff x="10263392" y="3506605"/>
            <a:chExt cx="3873862" cy="1908031"/>
          </a:xfrm>
        </p:grpSpPr>
        <p:sp>
          <p:nvSpPr>
            <p:cNvPr id="144" name="Google Shape;144;p9"/>
            <p:cNvSpPr/>
            <p:nvPr/>
          </p:nvSpPr>
          <p:spPr>
            <a:xfrm>
              <a:off x="13526123" y="4299560"/>
              <a:ext cx="611131" cy="926798"/>
            </a:xfrm>
            <a:custGeom>
              <a:avLst/>
              <a:gdLst/>
              <a:ahLst/>
              <a:cxnLst/>
              <a:rect l="l" t="t" r="r" b="b"/>
              <a:pathLst>
                <a:path w="120000" h="120000" extrusionOk="0">
                  <a:moveTo>
                    <a:pt x="6942" y="120000"/>
                  </a:moveTo>
                  <a:lnTo>
                    <a:pt x="0" y="117057"/>
                  </a:lnTo>
                  <a:lnTo>
                    <a:pt x="113553" y="0"/>
                  </a:lnTo>
                  <a:lnTo>
                    <a:pt x="120000" y="2942"/>
                  </a:lnTo>
                  <a:lnTo>
                    <a:pt x="6942"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5" name="Google Shape;145;p9"/>
            <p:cNvSpPr/>
            <p:nvPr/>
          </p:nvSpPr>
          <p:spPr>
            <a:xfrm>
              <a:off x="13182678" y="4370269"/>
              <a:ext cx="378800" cy="851039"/>
            </a:xfrm>
            <a:custGeom>
              <a:avLst/>
              <a:gdLst/>
              <a:ahLst/>
              <a:cxnLst/>
              <a:rect l="l" t="t" r="r" b="b"/>
              <a:pathLst>
                <a:path w="120000" h="120000" extrusionOk="0">
                  <a:moveTo>
                    <a:pt x="108800" y="120000"/>
                  </a:moveTo>
                  <a:lnTo>
                    <a:pt x="0" y="2136"/>
                  </a:lnTo>
                  <a:lnTo>
                    <a:pt x="11200" y="0"/>
                  </a:lnTo>
                  <a:lnTo>
                    <a:pt x="120000" y="117863"/>
                  </a:lnTo>
                  <a:lnTo>
                    <a:pt x="10880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6" name="Google Shape;146;p9"/>
            <p:cNvSpPr/>
            <p:nvPr/>
          </p:nvSpPr>
          <p:spPr>
            <a:xfrm>
              <a:off x="13200356" y="4291983"/>
              <a:ext cx="921747" cy="106065"/>
            </a:xfrm>
            <a:custGeom>
              <a:avLst/>
              <a:gdLst/>
              <a:ahLst/>
              <a:cxnLst/>
              <a:rect l="l" t="t" r="r" b="b"/>
              <a:pathLst>
                <a:path w="120000" h="120000" extrusionOk="0">
                  <a:moveTo>
                    <a:pt x="328" y="120000"/>
                  </a:moveTo>
                  <a:lnTo>
                    <a:pt x="0" y="77142"/>
                  </a:lnTo>
                  <a:lnTo>
                    <a:pt x="119671" y="0"/>
                  </a:lnTo>
                  <a:lnTo>
                    <a:pt x="119999" y="45714"/>
                  </a:lnTo>
                  <a:lnTo>
                    <a:pt x="32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7" name="Google Shape;147;p9"/>
            <p:cNvSpPr/>
            <p:nvPr/>
          </p:nvSpPr>
          <p:spPr>
            <a:xfrm>
              <a:off x="13137220" y="3524282"/>
              <a:ext cx="83336" cy="853563"/>
            </a:xfrm>
            <a:custGeom>
              <a:avLst/>
              <a:gdLst/>
              <a:ahLst/>
              <a:cxnLst/>
              <a:rect l="l" t="t" r="r" b="b"/>
              <a:pathLst>
                <a:path w="120000" h="120000" extrusionOk="0">
                  <a:moveTo>
                    <a:pt x="61818" y="120000"/>
                  </a:moveTo>
                  <a:lnTo>
                    <a:pt x="0" y="355"/>
                  </a:lnTo>
                  <a:lnTo>
                    <a:pt x="58181" y="0"/>
                  </a:lnTo>
                  <a:lnTo>
                    <a:pt x="120000" y="120000"/>
                  </a:lnTo>
                  <a:lnTo>
                    <a:pt x="6181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8" name="Google Shape;148;p9"/>
            <p:cNvSpPr/>
            <p:nvPr/>
          </p:nvSpPr>
          <p:spPr>
            <a:xfrm>
              <a:off x="13144798" y="3509129"/>
              <a:ext cx="989931" cy="818209"/>
            </a:xfrm>
            <a:custGeom>
              <a:avLst/>
              <a:gdLst/>
              <a:ahLst/>
              <a:cxnLst/>
              <a:rect l="l" t="t" r="r" b="b"/>
              <a:pathLst>
                <a:path w="120000" h="120000" extrusionOk="0">
                  <a:moveTo>
                    <a:pt x="116938" y="120000"/>
                  </a:moveTo>
                  <a:lnTo>
                    <a:pt x="0" y="4814"/>
                  </a:lnTo>
                  <a:lnTo>
                    <a:pt x="3061" y="0"/>
                  </a:lnTo>
                  <a:lnTo>
                    <a:pt x="119999" y="115555"/>
                  </a:lnTo>
                  <a:lnTo>
                    <a:pt x="116938"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49" name="Google Shape;149;p9"/>
            <p:cNvSpPr/>
            <p:nvPr/>
          </p:nvSpPr>
          <p:spPr>
            <a:xfrm>
              <a:off x="12137190" y="3506605"/>
              <a:ext cx="1020235" cy="37881"/>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0" name="Google Shape;150;p9"/>
            <p:cNvSpPr/>
            <p:nvPr/>
          </p:nvSpPr>
          <p:spPr>
            <a:xfrm>
              <a:off x="12127087" y="3509129"/>
              <a:ext cx="1040438" cy="593455"/>
            </a:xfrm>
            <a:custGeom>
              <a:avLst/>
              <a:gdLst/>
              <a:ahLst/>
              <a:cxnLst/>
              <a:rect l="l" t="t" r="r" b="b"/>
              <a:pathLst>
                <a:path w="120000" h="120000" extrusionOk="0">
                  <a:moveTo>
                    <a:pt x="2330" y="120000"/>
                  </a:moveTo>
                  <a:lnTo>
                    <a:pt x="0" y="112851"/>
                  </a:lnTo>
                  <a:lnTo>
                    <a:pt x="117669" y="0"/>
                  </a:lnTo>
                  <a:lnTo>
                    <a:pt x="120000" y="7148"/>
                  </a:lnTo>
                  <a:lnTo>
                    <a:pt x="233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1" name="Google Shape;151;p9"/>
            <p:cNvSpPr/>
            <p:nvPr/>
          </p:nvSpPr>
          <p:spPr>
            <a:xfrm>
              <a:off x="11268474" y="4064703"/>
              <a:ext cx="873766" cy="262635"/>
            </a:xfrm>
            <a:custGeom>
              <a:avLst/>
              <a:gdLst/>
              <a:ahLst/>
              <a:cxnLst/>
              <a:rect l="l" t="t" r="r" b="b"/>
              <a:pathLst>
                <a:path w="120000" h="120000" extrusionOk="0">
                  <a:moveTo>
                    <a:pt x="1387" y="120000"/>
                  </a:moveTo>
                  <a:lnTo>
                    <a:pt x="0" y="102692"/>
                  </a:lnTo>
                  <a:lnTo>
                    <a:pt x="118612" y="0"/>
                  </a:lnTo>
                  <a:lnTo>
                    <a:pt x="120000" y="18461"/>
                  </a:lnTo>
                  <a:lnTo>
                    <a:pt x="1387"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2" name="Google Shape;152;p9"/>
            <p:cNvSpPr/>
            <p:nvPr/>
          </p:nvSpPr>
          <p:spPr>
            <a:xfrm>
              <a:off x="10528553" y="3506605"/>
              <a:ext cx="1611163" cy="318192"/>
            </a:xfrm>
            <a:custGeom>
              <a:avLst/>
              <a:gdLst/>
              <a:ahLst/>
              <a:cxnLst/>
              <a:rect l="l" t="t" r="r" b="b"/>
              <a:pathLst>
                <a:path w="120000" h="120000" extrusionOk="0">
                  <a:moveTo>
                    <a:pt x="564" y="120000"/>
                  </a:moveTo>
                  <a:lnTo>
                    <a:pt x="0" y="105714"/>
                  </a:lnTo>
                  <a:lnTo>
                    <a:pt x="119435" y="0"/>
                  </a:lnTo>
                  <a:lnTo>
                    <a:pt x="120000" y="14285"/>
                  </a:lnTo>
                  <a:lnTo>
                    <a:pt x="564"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3" name="Google Shape;153;p9"/>
            <p:cNvSpPr/>
            <p:nvPr/>
          </p:nvSpPr>
          <p:spPr>
            <a:xfrm>
              <a:off x="12116986" y="3526807"/>
              <a:ext cx="40405" cy="558100"/>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4" name="Google Shape;154;p9"/>
            <p:cNvSpPr/>
            <p:nvPr/>
          </p:nvSpPr>
          <p:spPr>
            <a:xfrm>
              <a:off x="10520976" y="3789442"/>
              <a:ext cx="765177" cy="535371"/>
            </a:xfrm>
            <a:custGeom>
              <a:avLst/>
              <a:gdLst/>
              <a:ahLst/>
              <a:cxnLst/>
              <a:rect l="l" t="t" r="r" b="b"/>
              <a:pathLst>
                <a:path w="120000" h="120000" extrusionOk="0">
                  <a:moveTo>
                    <a:pt x="116435" y="120000"/>
                  </a:moveTo>
                  <a:lnTo>
                    <a:pt x="0" y="7358"/>
                  </a:lnTo>
                  <a:lnTo>
                    <a:pt x="3564" y="0"/>
                  </a:lnTo>
                  <a:lnTo>
                    <a:pt x="120000" y="112641"/>
                  </a:lnTo>
                  <a:lnTo>
                    <a:pt x="116435"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5" name="Google Shape;155;p9"/>
            <p:cNvSpPr/>
            <p:nvPr/>
          </p:nvSpPr>
          <p:spPr>
            <a:xfrm>
              <a:off x="10273493" y="4291983"/>
              <a:ext cx="1010134" cy="560624"/>
            </a:xfrm>
            <a:custGeom>
              <a:avLst/>
              <a:gdLst/>
              <a:ahLst/>
              <a:cxnLst/>
              <a:rect l="l" t="t" r="r" b="b"/>
              <a:pathLst>
                <a:path w="120000" h="120000" extrusionOk="0">
                  <a:moveTo>
                    <a:pt x="2100" y="120000"/>
                  </a:moveTo>
                  <a:lnTo>
                    <a:pt x="0" y="112432"/>
                  </a:lnTo>
                  <a:lnTo>
                    <a:pt x="117900" y="0"/>
                  </a:lnTo>
                  <a:lnTo>
                    <a:pt x="120000" y="7567"/>
                  </a:lnTo>
                  <a:lnTo>
                    <a:pt x="210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6" name="Google Shape;156;p9"/>
            <p:cNvSpPr/>
            <p:nvPr/>
          </p:nvSpPr>
          <p:spPr>
            <a:xfrm>
              <a:off x="10263392" y="3799542"/>
              <a:ext cx="287888" cy="1040439"/>
            </a:xfrm>
            <a:custGeom>
              <a:avLst/>
              <a:gdLst/>
              <a:ahLst/>
              <a:cxnLst/>
              <a:rect l="l" t="t" r="r" b="b"/>
              <a:pathLst>
                <a:path w="120000" h="120000" extrusionOk="0">
                  <a:moveTo>
                    <a:pt x="15789" y="120000"/>
                  </a:moveTo>
                  <a:lnTo>
                    <a:pt x="0" y="118834"/>
                  </a:lnTo>
                  <a:lnTo>
                    <a:pt x="104210" y="0"/>
                  </a:lnTo>
                  <a:lnTo>
                    <a:pt x="119999" y="1165"/>
                  </a:lnTo>
                  <a:lnTo>
                    <a:pt x="15789"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7" name="Google Shape;157;p9"/>
            <p:cNvSpPr/>
            <p:nvPr/>
          </p:nvSpPr>
          <p:spPr>
            <a:xfrm>
              <a:off x="12132139" y="4067229"/>
              <a:ext cx="1073267" cy="330820"/>
            </a:xfrm>
            <a:custGeom>
              <a:avLst/>
              <a:gdLst/>
              <a:ahLst/>
              <a:cxnLst/>
              <a:rect l="l" t="t" r="r" b="b"/>
              <a:pathLst>
                <a:path w="120000" h="120000" extrusionOk="0">
                  <a:moveTo>
                    <a:pt x="118870" y="120000"/>
                  </a:moveTo>
                  <a:lnTo>
                    <a:pt x="0" y="13740"/>
                  </a:lnTo>
                  <a:lnTo>
                    <a:pt x="1129" y="0"/>
                  </a:lnTo>
                  <a:lnTo>
                    <a:pt x="120000" y="106259"/>
                  </a:lnTo>
                  <a:lnTo>
                    <a:pt x="11887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8" name="Google Shape;158;p9"/>
            <p:cNvSpPr/>
            <p:nvPr/>
          </p:nvSpPr>
          <p:spPr>
            <a:xfrm>
              <a:off x="12771049" y="5229506"/>
              <a:ext cx="777804" cy="185130"/>
            </a:xfrm>
            <a:custGeom>
              <a:avLst/>
              <a:gdLst/>
              <a:ahLst/>
              <a:cxnLst/>
              <a:rect l="l" t="t" r="r" b="b"/>
              <a:pathLst>
                <a:path w="120000" h="120000" extrusionOk="0">
                  <a:moveTo>
                    <a:pt x="1182" y="120000"/>
                  </a:moveTo>
                  <a:lnTo>
                    <a:pt x="0" y="102857"/>
                  </a:lnTo>
                  <a:lnTo>
                    <a:pt x="118817" y="0"/>
                  </a:lnTo>
                  <a:lnTo>
                    <a:pt x="120000" y="17142"/>
                  </a:lnTo>
                  <a:lnTo>
                    <a:pt x="1182"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59" name="Google Shape;159;p9"/>
            <p:cNvSpPr/>
            <p:nvPr/>
          </p:nvSpPr>
          <p:spPr>
            <a:xfrm>
              <a:off x="12493263" y="4362692"/>
              <a:ext cx="719720" cy="601031"/>
            </a:xfrm>
            <a:custGeom>
              <a:avLst/>
              <a:gdLst/>
              <a:ahLst/>
              <a:cxnLst/>
              <a:rect l="l" t="t" r="r" b="b"/>
              <a:pathLst>
                <a:path w="120000" h="120000" extrusionOk="0">
                  <a:moveTo>
                    <a:pt x="4210" y="120000"/>
                  </a:moveTo>
                  <a:lnTo>
                    <a:pt x="0" y="113949"/>
                  </a:lnTo>
                  <a:lnTo>
                    <a:pt x="115789" y="0"/>
                  </a:lnTo>
                  <a:lnTo>
                    <a:pt x="119999" y="6050"/>
                  </a:lnTo>
                  <a:lnTo>
                    <a:pt x="4210"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0" name="Google Shape;160;p9"/>
            <p:cNvSpPr/>
            <p:nvPr/>
          </p:nvSpPr>
          <p:spPr>
            <a:xfrm>
              <a:off x="12116986" y="4084906"/>
              <a:ext cx="45719" cy="750452"/>
            </a:xfrm>
            <a:prstGeom prst="rect">
              <a:avLst/>
            </a:pr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1" name="Google Shape;161;p9"/>
            <p:cNvSpPr/>
            <p:nvPr/>
          </p:nvSpPr>
          <p:spPr>
            <a:xfrm>
              <a:off x="11258372" y="4297035"/>
              <a:ext cx="484865" cy="628382"/>
            </a:xfrm>
            <a:custGeom>
              <a:avLst/>
              <a:gdLst/>
              <a:ahLst/>
              <a:cxnLst/>
              <a:rect l="l" t="t" r="r" b="b"/>
              <a:pathLst>
                <a:path w="120000" h="120000" extrusionOk="0">
                  <a:moveTo>
                    <a:pt x="111521" y="120000"/>
                  </a:moveTo>
                  <a:lnTo>
                    <a:pt x="0" y="4285"/>
                  </a:lnTo>
                  <a:lnTo>
                    <a:pt x="7826" y="0"/>
                  </a:lnTo>
                  <a:lnTo>
                    <a:pt x="120000" y="115714"/>
                  </a:lnTo>
                  <a:lnTo>
                    <a:pt x="111521"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2" name="Google Shape;162;p9"/>
            <p:cNvSpPr/>
            <p:nvPr/>
          </p:nvSpPr>
          <p:spPr>
            <a:xfrm>
              <a:off x="10278543" y="4814728"/>
              <a:ext cx="1310650" cy="333301"/>
            </a:xfrm>
            <a:custGeom>
              <a:avLst/>
              <a:gdLst/>
              <a:ahLst/>
              <a:cxnLst/>
              <a:rect l="l" t="t" r="r" b="b"/>
              <a:pathLst>
                <a:path w="120000" h="120000" extrusionOk="0">
                  <a:moveTo>
                    <a:pt x="119349" y="120000"/>
                  </a:moveTo>
                  <a:lnTo>
                    <a:pt x="0" y="15000"/>
                  </a:lnTo>
                  <a:lnTo>
                    <a:pt x="650" y="0"/>
                  </a:lnTo>
                  <a:lnTo>
                    <a:pt x="120000" y="105937"/>
                  </a:lnTo>
                  <a:lnTo>
                    <a:pt x="119349" y="120000"/>
                  </a:lnTo>
                  <a:close/>
                </a:path>
              </a:pathLst>
            </a:custGeom>
            <a:solidFill>
              <a:srgbClr val="6BBBEB"/>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grpSp>
      <p:grpSp>
        <p:nvGrpSpPr>
          <p:cNvPr id="164" name="Google Shape;164;p9"/>
          <p:cNvGrpSpPr/>
          <p:nvPr/>
        </p:nvGrpSpPr>
        <p:grpSpPr>
          <a:xfrm>
            <a:off x="17155900" y="4144117"/>
            <a:ext cx="6684386" cy="3123901"/>
            <a:chOff x="17155900" y="4144117"/>
            <a:chExt cx="6684386" cy="3123901"/>
          </a:xfrm>
        </p:grpSpPr>
        <p:sp>
          <p:nvSpPr>
            <p:cNvPr id="165" name="Google Shape;165;p9"/>
            <p:cNvSpPr/>
            <p:nvPr/>
          </p:nvSpPr>
          <p:spPr>
            <a:xfrm>
              <a:off x="20237414" y="5072383"/>
              <a:ext cx="296706" cy="29670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6" name="Google Shape;166;p9"/>
            <p:cNvSpPr/>
            <p:nvPr/>
          </p:nvSpPr>
          <p:spPr>
            <a:xfrm>
              <a:off x="22013420" y="5581024"/>
              <a:ext cx="330618" cy="326379"/>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7" name="Google Shape;167;p9"/>
            <p:cNvSpPr/>
            <p:nvPr/>
          </p:nvSpPr>
          <p:spPr>
            <a:xfrm>
              <a:off x="21941361" y="4144117"/>
              <a:ext cx="330618" cy="330618"/>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8" name="Google Shape;168;p9"/>
            <p:cNvSpPr/>
            <p:nvPr/>
          </p:nvSpPr>
          <p:spPr>
            <a:xfrm>
              <a:off x="23598681" y="5508968"/>
              <a:ext cx="241605"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69" name="Google Shape;169;p9"/>
            <p:cNvSpPr/>
            <p:nvPr/>
          </p:nvSpPr>
          <p:spPr>
            <a:xfrm>
              <a:off x="18817459" y="5504729"/>
              <a:ext cx="241605" cy="241605"/>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0" name="Google Shape;170;p9"/>
            <p:cNvSpPr/>
            <p:nvPr/>
          </p:nvSpPr>
          <p:spPr>
            <a:xfrm>
              <a:off x="20245891" y="4169548"/>
              <a:ext cx="279754" cy="279754"/>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1" name="Google Shape;171;p9"/>
            <p:cNvSpPr/>
            <p:nvPr/>
          </p:nvSpPr>
          <p:spPr>
            <a:xfrm>
              <a:off x="17155900" y="6365181"/>
              <a:ext cx="241605"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2" name="Google Shape;172;p9"/>
            <p:cNvSpPr/>
            <p:nvPr/>
          </p:nvSpPr>
          <p:spPr>
            <a:xfrm>
              <a:off x="22632266" y="7026413"/>
              <a:ext cx="233127" cy="241605"/>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sp>
          <p:nvSpPr>
            <p:cNvPr id="173" name="Google Shape;173;p9"/>
            <p:cNvSpPr/>
            <p:nvPr/>
          </p:nvSpPr>
          <p:spPr>
            <a:xfrm>
              <a:off x="17575528" y="4661234"/>
              <a:ext cx="237366" cy="237366"/>
            </a:xfrm>
            <a:prstGeom prst="ellipse">
              <a:avLst/>
            </a:pr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3599">
                <a:solidFill>
                  <a:schemeClr val="dk1"/>
                </a:solidFill>
                <a:latin typeface="Nunito"/>
                <a:ea typeface="Nunito"/>
                <a:cs typeface="Nunito"/>
                <a:sym typeface="Nunito"/>
              </a:endParaRPr>
            </a:p>
          </p:txBody>
        </p:sp>
      </p:grpSp>
      <p:pic>
        <p:nvPicPr>
          <p:cNvPr id="2" name="Resim 1">
            <a:extLst>
              <a:ext uri="{FF2B5EF4-FFF2-40B4-BE49-F238E27FC236}">
                <a16:creationId xmlns:a16="http://schemas.microsoft.com/office/drawing/2014/main" id="{9718C0B0-9CE9-4F16-84B9-853CF55E2986}"/>
              </a:ext>
            </a:extLst>
          </p:cNvPr>
          <p:cNvPicPr>
            <a:picLocks noChangeAspect="1"/>
          </p:cNvPicPr>
          <p:nvPr/>
        </p:nvPicPr>
        <p:blipFill>
          <a:blip r:embed="rId3"/>
          <a:stretch>
            <a:fillRect/>
          </a:stretch>
        </p:blipFill>
        <p:spPr>
          <a:xfrm>
            <a:off x="16888468" y="967603"/>
            <a:ext cx="6859854" cy="12117619"/>
          </a:xfrm>
          <a:prstGeom prst="rect">
            <a:avLst/>
          </a:prstGeom>
        </p:spPr>
      </p:pic>
    </p:spTree>
    <p:extLst>
      <p:ext uri="{BB962C8B-B14F-4D97-AF65-F5344CB8AC3E}">
        <p14:creationId xmlns:p14="http://schemas.microsoft.com/office/powerpoint/2010/main" val="88240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ppt_x"/>
                                          </p:val>
                                        </p:tav>
                                        <p:tav tm="100000">
                                          <p:val>
                                            <p:strVal val="#ppt_x"/>
                                          </p:val>
                                        </p:tav>
                                      </p:tavLst>
                                    </p:anim>
                                    <p:anim calcmode="lin" valueType="num">
                                      <p:cBhvr additive="base">
                                        <p:cTn id="8" dur="500" fill="hold"/>
                                        <p:tgtEl>
                                          <p:spTgt spid="14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0"/>
                                        </p:tgtEl>
                                        <p:attrNameLst>
                                          <p:attrName>style.visibility</p:attrName>
                                        </p:attrNameLst>
                                      </p:cBhvr>
                                      <p:to>
                                        <p:strVal val="visible"/>
                                      </p:to>
                                    </p:set>
                                    <p:anim calcmode="lin" valueType="num">
                                      <p:cBhvr additive="base">
                                        <p:cTn id="11" dur="500" fill="hold"/>
                                        <p:tgtEl>
                                          <p:spTgt spid="140"/>
                                        </p:tgtEl>
                                        <p:attrNameLst>
                                          <p:attrName>ppt_x</p:attrName>
                                        </p:attrNameLst>
                                      </p:cBhvr>
                                      <p:tavLst>
                                        <p:tav tm="0">
                                          <p:val>
                                            <p:strVal val="#ppt_x"/>
                                          </p:val>
                                        </p:tav>
                                        <p:tav tm="100000">
                                          <p:val>
                                            <p:strVal val="#ppt_x"/>
                                          </p:val>
                                        </p:tav>
                                      </p:tavLst>
                                    </p:anim>
                                    <p:anim calcmode="lin" valueType="num">
                                      <p:cBhvr additive="base">
                                        <p:cTn id="12"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Lst>
  </p:timing>
</p:sld>
</file>

<file path=ppt/theme/theme1.xml><?xml version="1.0" encoding="utf-8"?>
<a:theme xmlns:a="http://schemas.openxmlformats.org/drawingml/2006/main" name="Default Theme">
  <a:themeElements>
    <a:clrScheme name="Custom 5">
      <a:dk1>
        <a:srgbClr val="1B243B"/>
      </a:dk1>
      <a:lt1>
        <a:srgbClr val="FFFFFF"/>
      </a:lt1>
      <a:dk2>
        <a:srgbClr val="1B243B"/>
      </a:dk2>
      <a:lt2>
        <a:srgbClr val="FFFFFF"/>
      </a:lt2>
      <a:accent1>
        <a:srgbClr val="165AB6"/>
      </a:accent1>
      <a:accent2>
        <a:srgbClr val="1B8BCD"/>
      </a:accent2>
      <a:accent3>
        <a:srgbClr val="27C7CF"/>
      </a:accent3>
      <a:accent4>
        <a:srgbClr val="27C78A"/>
      </a:accent4>
      <a:accent5>
        <a:srgbClr val="70C456"/>
      </a:accent5>
      <a:accent6>
        <a:srgbClr val="CAC9D0"/>
      </a:accent6>
      <a:hlink>
        <a:srgbClr val="216BA9"/>
      </a:hlink>
      <a:folHlink>
        <a:srgbClr val="1FB1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279</Words>
  <Application>Microsoft Office PowerPoint</Application>
  <PresentationFormat>Özel</PresentationFormat>
  <Paragraphs>34</Paragraphs>
  <Slides>10</Slides>
  <Notes>8</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10</vt:i4>
      </vt:variant>
    </vt:vector>
  </HeadingPairs>
  <TitlesOfParts>
    <vt:vector size="13" baseType="lpstr">
      <vt:lpstr>Nunito</vt:lpstr>
      <vt:lpstr>Arial</vt:lpstr>
      <vt:lpstr>Default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keskin</dc:creator>
  <cp:lastModifiedBy>güler fatma</cp:lastModifiedBy>
  <cp:revision>34</cp:revision>
  <dcterms:modified xsi:type="dcterms:W3CDTF">2020-04-27T14:42:20Z</dcterms:modified>
</cp:coreProperties>
</file>