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0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2.png"/><Relationship Id="rId5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Generics</a:t>
            </a:r>
          </a:p>
        </p:txBody>
      </p:sp>
      <p:sp>
        <p:nvSpPr>
          <p:cNvPr id="67" name="Shape 67"/>
          <p:cNvSpPr txBox="1"/>
          <p:nvPr>
            <p:ph idx="4294967295" type="subTitle"/>
          </p:nvPr>
        </p:nvSpPr>
        <p:spPr>
          <a:xfrm>
            <a:off x="143450" y="3936325"/>
            <a:ext cx="9144000" cy="6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Session today’sSession = new Session&lt;Wednesday&gt;(</a:t>
            </a:r>
            <a:r>
              <a:rPr i="1" lang="en">
                <a:solidFill>
                  <a:srgbClr val="274E13"/>
                </a:solidFill>
              </a:rPr>
              <a:t>“Java Generics”</a:t>
            </a:r>
            <a:r>
              <a:rPr i="1" lang="en">
                <a:solidFill>
                  <a:srgbClr val="000000"/>
                </a:solidFill>
              </a:rPr>
              <a:t>,</a:t>
            </a:r>
            <a:r>
              <a:rPr i="1" lang="en">
                <a:solidFill>
                  <a:srgbClr val="274E13"/>
                </a:solidFill>
              </a:rPr>
              <a:t>”Deshraj Singh”</a:t>
            </a:r>
            <a:r>
              <a:rPr i="1" lang="en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descr="cupt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50" y="367400"/>
            <a:ext cx="2408749" cy="18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Terminologies</a:t>
            </a:r>
          </a:p>
        </p:txBody>
      </p:sp>
      <p:pic>
        <p:nvPicPr>
          <p:cNvPr descr="term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49" y="1152425"/>
            <a:ext cx="6888625" cy="39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8520600" cy="37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Only classes, interfaces and methods can be defined as generic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Enums and inner classes cannot be declared as generic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By Convention we use single letter to define formal type parameters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  - &gt; Element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 -&gt; Key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 -&gt; Value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 -&gt;Type   etc.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Naming follow the same rules as variable declaration</a:t>
            </a:r>
          </a:p>
        </p:txBody>
      </p:sp>
      <p:pic>
        <p:nvPicPr>
          <p:cNvPr descr="rules.jp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775" y="85400"/>
            <a:ext cx="5484650" cy="22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contd………..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67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Constructors doesn’t specify formal type parameters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Class  Node&lt;E&gt;{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Node&lt;E&gt;(){............ }          // wrong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}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Formal type parameters cannot be used to create objects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E reference = new E();           //wrong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formal type parameter cannot be used in static context.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Wild Cards and Type Erasure</a:t>
            </a:r>
          </a:p>
        </p:txBody>
      </p:sp>
      <p:pic>
        <p:nvPicPr>
          <p:cNvPr descr="wildshot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25" y="1152425"/>
            <a:ext cx="7562574" cy="393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ldcard1.jp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887" y="150550"/>
            <a:ext cx="29241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ry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75" y="380525"/>
            <a:ext cx="7111675" cy="46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s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49" y="55500"/>
            <a:ext cx="7242900" cy="5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Terminologies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Rules Related To Generics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genda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25" y="918475"/>
            <a:ext cx="3570425" cy="3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Generics - An enhancement to the type system that supports operations on objects of various types while providing compile-time type safety.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allow a type or method to operate on objects of various types while providing compile time safety.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impleShot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49" y="445025"/>
            <a:ext cx="54977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	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you are to do some serious engineering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Compile-Time Type Checking : let the compiler catch more potential bugs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Faster Runtime Execution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 Increase robustness and reduce Type Casting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yshould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700" y="177250"/>
            <a:ext cx="4527000" cy="30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Generic types were introduced in J2SE 5.0 in 2004 with following intents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Additional Type Safety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reduce the need of casting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  Legacy Code Interoperability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egacyShot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00" y="2926024"/>
            <a:ext cx="6061975" cy="20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vantages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75" y="379400"/>
            <a:ext cx="8069499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shot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475" y="2138749"/>
            <a:ext cx="6390025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Type-safety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Before Generics -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List nameList = new ArrayList();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nameList.add(123.45); // no issue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After Generics-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List&lt;String&gt; nameList = new ArrayList&lt;&gt;();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nameList.add(123.45); // Compilation error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ypesafetyshot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850" y="445025"/>
            <a:ext cx="5458399" cy="40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Reduced Type Casting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Before Generics: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After Generics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befor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679500"/>
            <a:ext cx="3427824" cy="116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ter.pn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00" y="3366700"/>
            <a:ext cx="3427825" cy="10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ve.jp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800" y="445025"/>
            <a:ext cx="4131500" cy="44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Compile-Time Checking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good programming strategy says it is far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better to handle the problem at compile time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than runtime.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ompiletime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75" y="3004725"/>
            <a:ext cx="6324400" cy="129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ughtit.jp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150" y="445025"/>
            <a:ext cx="4408699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