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8"/>
    <p:restoredTop sz="94780"/>
  </p:normalViewPr>
  <p:slideViewPr>
    <p:cSldViewPr snapToGrid="0" snapToObjects="1">
      <p:cViewPr>
        <p:scale>
          <a:sx n="85" d="100"/>
          <a:sy n="85" d="100"/>
        </p:scale>
        <p:origin x="7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36D2-2AFE-A34F-A07A-B9F52D68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43CA-826D-D941-98E0-96FFA16D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4823-ED11-4D4D-B7DB-FC44297F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2C7A-1831-B643-B398-FDC1B787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ACAF-E19F-4340-B155-478490AF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A13E-4FF3-1E46-A85B-20CC96B8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1D6A-D6ED-E04D-B75D-44901700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2563-F5B0-2B40-B8E3-CFF1E86C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AEEE-0CBD-F34F-861B-AC946E2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CEFC-5073-E543-95CE-D99FF413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1500-49A1-4143-96D7-DB95E2BAF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68EC-9490-DF4E-91D3-DCFBEFEF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3410-D570-DE49-AA15-168965D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B5D3-5D19-BD4B-BE21-5C249FF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AB6C-3564-EA4F-AB76-743F11BF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AB55-8AA3-DE40-B8E4-B32B0A4A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D145-A68C-1C4B-86E6-0AC06A4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B23-7046-A641-B2A8-A7DDF6F5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5675-C6C9-8642-B6AE-247D7A85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9F82-E2CE-F043-97FA-19E95616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9F71-A3C9-584E-8851-A2C20C5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616C-C167-AB46-8AB7-8CFAC425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CB95-5263-BB4A-9DD1-93962CEA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E281-ED00-BE4A-9F0A-98AC3635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953C-EF8A-C740-8F3D-168D0EF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2A7-F7F2-A747-A18C-D82A5DD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4604-A5B4-CC4E-A1A9-31D3DDAD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DB7D0-4FFF-3748-B538-69CBF21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B8409-FA24-8C46-99E8-C444232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97E3-AA7D-7247-A7CB-4B84498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34981-4D6C-A84D-9C0C-D313E05C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DCEB-23F0-4549-985A-95765DCB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FF55-DE25-4444-BBCE-B66EF122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1FFE7-2752-6641-AFB3-FA2DFA4E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D197-23BC-2E4E-9AE8-469DCB084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A4909-2A4B-1647-AB59-7D258E4BB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BC75-0E20-8045-9B26-1FACA1EC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F6782-8F58-E84A-ABD4-3596FB8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7E176-E185-8742-A199-4BD613AB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9C1C-35E0-E044-88F6-6275FF72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CCBCF-C236-F440-8AED-5111B26F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8F3BC-7848-B94D-81C2-9C941B7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F0D9-E9A7-1747-B0C6-3EDD137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229F5-7749-304C-B502-D8799B30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A306C-4E4A-BF43-A382-214F09B2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DC4-FD21-FD43-92CD-FDE74BB5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E481-FDC7-7A4F-A141-16428C9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7907-DF0B-4E49-B48F-2A8730B2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23E44-62C4-2A4D-91BF-BE76F9DF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C0A4-FA94-F842-B15E-D485DE3D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B532-91A5-B147-9EC1-B47530EE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EEFC-85A9-0544-99B5-A66A94C5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0045-5E65-7D4C-8F18-95D46E1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FC7B-2BB7-4D44-A8FA-9C4574CFF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3FE6-468D-C44E-9E8C-03950796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9AB4-855D-DF4A-9C85-6B014C4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A3A93-8A57-AE46-A5A9-BD408863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6E1B-2199-CF49-8103-015F1EDB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944FD-E807-E74F-B22B-E87430B9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EC1E-8FC5-7642-80DE-93D0E789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4984-BA84-EC4F-B749-F144DDAC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415F-451F-F741-A1E3-86AF5BCB960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499-914C-9A4F-BDDA-B422522C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B178-A153-F942-94B9-4FB1122D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863737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5F506-890A-4749-8DE9-7F77A0826AD3}"/>
              </a:ext>
            </a:extLst>
          </p:cNvPr>
          <p:cNvSpPr txBox="1"/>
          <p:nvPr/>
        </p:nvSpPr>
        <p:spPr>
          <a:xfrm>
            <a:off x="4248665" y="493986"/>
            <a:ext cx="36946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ratings/likes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watched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and better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colored backgrounds and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font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FFC5-13BC-5C48-AF37-DE9FB1B94F2E}"/>
              </a:ext>
            </a:extLst>
          </p:cNvPr>
          <p:cNvSpPr txBox="1"/>
          <p:nvPr/>
        </p:nvSpPr>
        <p:spPr>
          <a:xfrm>
            <a:off x="849733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name/category/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users (login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refined sections and movie “cards”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0"/>
            <a:ext cx="369467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3856119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3856119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3856118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6720825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(part of header)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3856118" y="979272"/>
            <a:ext cx="2584622" cy="28646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FCEBAF5-CE3B-7043-9C57-4BCB068CE271}"/>
              </a:ext>
            </a:extLst>
          </p:cNvPr>
          <p:cNvSpPr/>
          <p:nvPr/>
        </p:nvSpPr>
        <p:spPr>
          <a:xfrm>
            <a:off x="5148429" y="2525311"/>
            <a:ext cx="2584622" cy="28646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57259-FC94-8B47-B323-36741C1C9756}"/>
              </a:ext>
            </a:extLst>
          </p:cNvPr>
          <p:cNvSpPr/>
          <p:nvPr/>
        </p:nvSpPr>
        <p:spPr>
          <a:xfrm>
            <a:off x="402371" y="2525311"/>
            <a:ext cx="2584622" cy="28646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240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1082456" y="-1372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1082456" y="-1371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1082455" y="5877357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947162" y="-1371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1105343" y="961212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movie 1 (link)</a:t>
            </a:r>
          </a:p>
          <a:p>
            <a:pPr algn="ctr"/>
            <a:r>
              <a:rPr lang="en-US" dirty="0"/>
              <a:t>movie 2</a:t>
            </a:r>
          </a:p>
          <a:p>
            <a:pPr algn="ctr"/>
            <a:r>
              <a:rPr lang="en-US" dirty="0"/>
              <a:t>movie 3</a:t>
            </a:r>
          </a:p>
          <a:p>
            <a:pPr algn="ctr"/>
            <a:r>
              <a:rPr lang="en-US" dirty="0"/>
              <a:t>movie 4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742671" y="16688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742671" y="16689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742670" y="5895417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607377" y="16689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765558" y="979272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Plot</a:t>
            </a:r>
          </a:p>
          <a:p>
            <a:pPr algn="ctr"/>
            <a:r>
              <a:rPr lang="en-US" dirty="0"/>
              <a:t>Actors/Cast</a:t>
            </a:r>
          </a:p>
          <a:p>
            <a:pPr algn="ctr"/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Rating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A8F5A-2CBC-1646-8761-42E84865E4DB}"/>
              </a:ext>
            </a:extLst>
          </p:cNvPr>
          <p:cNvSpPr txBox="1"/>
          <p:nvPr/>
        </p:nvSpPr>
        <p:spPr>
          <a:xfrm>
            <a:off x="0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40497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1172830" y="-1372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1172830" y="-1371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1172829" y="5877357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4037536" y="-1371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1195717" y="961212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824639" y="0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824639" y="1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824638" y="5878729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689345" y="1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847526" y="962584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3BD8F-FC5A-9647-8D7C-1CDA01C3B2AD}"/>
              </a:ext>
            </a:extLst>
          </p:cNvPr>
          <p:cNvSpPr txBox="1"/>
          <p:nvPr/>
        </p:nvSpPr>
        <p:spPr>
          <a:xfrm>
            <a:off x="-3439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E5C29-C4C7-3745-BFC3-500BF005D183}"/>
              </a:ext>
            </a:extLst>
          </p:cNvPr>
          <p:cNvSpPr/>
          <p:nvPr/>
        </p:nvSpPr>
        <p:spPr>
          <a:xfrm>
            <a:off x="1661601" y="2073020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(link)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17E1E-D572-BB44-A3A4-32D76C5BE1E1}"/>
              </a:ext>
            </a:extLst>
          </p:cNvPr>
          <p:cNvSpPr/>
          <p:nvPr/>
        </p:nvSpPr>
        <p:spPr>
          <a:xfrm>
            <a:off x="4136879" y="3427628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81856D-4AB8-6449-9F20-F8E5E61D0EF5}"/>
              </a:ext>
            </a:extLst>
          </p:cNvPr>
          <p:cNvSpPr/>
          <p:nvPr/>
        </p:nvSpPr>
        <p:spPr>
          <a:xfrm>
            <a:off x="2901462" y="3427628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DF4FD-A575-1246-AB27-25D55CA004DD}"/>
              </a:ext>
            </a:extLst>
          </p:cNvPr>
          <p:cNvSpPr/>
          <p:nvPr/>
        </p:nvSpPr>
        <p:spPr>
          <a:xfrm>
            <a:off x="2881907" y="2073020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1DE3F-328A-BA4B-B06F-B20A4E915D71}"/>
              </a:ext>
            </a:extLst>
          </p:cNvPr>
          <p:cNvSpPr/>
          <p:nvPr/>
        </p:nvSpPr>
        <p:spPr>
          <a:xfrm>
            <a:off x="4136879" y="2073020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4A217-18BB-1F45-9351-EC710F11CE8D}"/>
              </a:ext>
            </a:extLst>
          </p:cNvPr>
          <p:cNvSpPr/>
          <p:nvPr/>
        </p:nvSpPr>
        <p:spPr>
          <a:xfrm>
            <a:off x="1657889" y="3411790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AEDAD-D2BD-6E4F-AC8C-22B308F98966}"/>
              </a:ext>
            </a:extLst>
          </p:cNvPr>
          <p:cNvSpPr/>
          <p:nvPr/>
        </p:nvSpPr>
        <p:spPr>
          <a:xfrm>
            <a:off x="7033678" y="1887118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7D17AF-CC4D-8C41-85C6-9497BA3FE78A}"/>
              </a:ext>
            </a:extLst>
          </p:cNvPr>
          <p:cNvSpPr/>
          <p:nvPr/>
        </p:nvSpPr>
        <p:spPr>
          <a:xfrm>
            <a:off x="8823661" y="1889041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Other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F1C9F-988F-114F-AEB8-FD72DC038E94}"/>
              </a:ext>
            </a:extLst>
          </p:cNvPr>
          <p:cNvSpPr/>
          <p:nvPr/>
        </p:nvSpPr>
        <p:spPr>
          <a:xfrm>
            <a:off x="7033678" y="3969215"/>
            <a:ext cx="3393814" cy="163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Description/plot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9CA77F-812C-D84C-8D26-2693A6FBFE4A}"/>
              </a:ext>
            </a:extLst>
          </p:cNvPr>
          <p:cNvSpPr/>
          <p:nvPr/>
        </p:nvSpPr>
        <p:spPr>
          <a:xfrm>
            <a:off x="10588169" y="1887411"/>
            <a:ext cx="1603831" cy="372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standard data</a:t>
            </a:r>
          </a:p>
        </p:txBody>
      </p:sp>
    </p:spTree>
    <p:extLst>
      <p:ext uri="{BB962C8B-B14F-4D97-AF65-F5344CB8AC3E}">
        <p14:creationId xmlns:p14="http://schemas.microsoft.com/office/powerpoint/2010/main" val="25285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C0C383-6E45-5D49-9376-8D40DFA55F0B}"/>
              </a:ext>
            </a:extLst>
          </p:cNvPr>
          <p:cNvSpPr/>
          <p:nvPr/>
        </p:nvSpPr>
        <p:spPr>
          <a:xfrm>
            <a:off x="2582562" y="0"/>
            <a:ext cx="7315199" cy="6858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83B7-67AF-CD4B-AC29-EADD30B6FDA0}"/>
              </a:ext>
            </a:extLst>
          </p:cNvPr>
          <p:cNvSpPr/>
          <p:nvPr/>
        </p:nvSpPr>
        <p:spPr>
          <a:xfrm>
            <a:off x="5107945" y="2317295"/>
            <a:ext cx="2998087" cy="111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D2482-8A0A-A34D-A624-75DCCCE58D44}"/>
              </a:ext>
            </a:extLst>
          </p:cNvPr>
          <p:cNvSpPr/>
          <p:nvPr/>
        </p:nvSpPr>
        <p:spPr>
          <a:xfrm>
            <a:off x="3335644" y="4413582"/>
            <a:ext cx="2587088" cy="47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imdb</a:t>
            </a:r>
            <a:r>
              <a:rPr lang="en-US" dirty="0"/>
              <a:t> and other ratings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A3F23-F491-2C45-A29B-CD28E27729BC}"/>
              </a:ext>
            </a:extLst>
          </p:cNvPr>
          <p:cNvSpPr/>
          <p:nvPr/>
        </p:nvSpPr>
        <p:spPr>
          <a:xfrm>
            <a:off x="4246198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run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EFE75-AC1B-D94B-91BA-09707891B1AB}"/>
              </a:ext>
            </a:extLst>
          </p:cNvPr>
          <p:cNvSpPr/>
          <p:nvPr/>
        </p:nvSpPr>
        <p:spPr>
          <a:xfrm>
            <a:off x="3335644" y="2317295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8AEFB-04E6-5B47-B5E3-D23B0E1FDFB9}"/>
              </a:ext>
            </a:extLst>
          </p:cNvPr>
          <p:cNvSpPr/>
          <p:nvPr/>
        </p:nvSpPr>
        <p:spPr>
          <a:xfrm>
            <a:off x="5107945" y="3521942"/>
            <a:ext cx="2998087" cy="79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44E3E-1934-A242-BA0A-CAB93EEC9CD2}"/>
              </a:ext>
            </a:extLst>
          </p:cNvPr>
          <p:cNvSpPr/>
          <p:nvPr/>
        </p:nvSpPr>
        <p:spPr>
          <a:xfrm>
            <a:off x="3335645" y="1357614"/>
            <a:ext cx="1603831" cy="42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0CB8-6D48-3B40-8FD3-CB6C9DAFF51D}"/>
              </a:ext>
            </a:extLst>
          </p:cNvPr>
          <p:cNvCxnSpPr/>
          <p:nvPr/>
        </p:nvCxnSpPr>
        <p:spPr>
          <a:xfrm>
            <a:off x="3335645" y="2189222"/>
            <a:ext cx="5725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B142-0ABB-A145-B29A-657A3CB57A46}"/>
              </a:ext>
            </a:extLst>
          </p:cNvPr>
          <p:cNvSpPr/>
          <p:nvPr/>
        </p:nvSpPr>
        <p:spPr>
          <a:xfrm>
            <a:off x="3335645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E1DAB-E676-7248-A674-D75AD3919254}"/>
              </a:ext>
            </a:extLst>
          </p:cNvPr>
          <p:cNvSpPr/>
          <p:nvPr/>
        </p:nvSpPr>
        <p:spPr>
          <a:xfrm>
            <a:off x="5156751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genre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12FC0-DF0E-3D4A-9B5F-9A435EAB2B50}"/>
              </a:ext>
            </a:extLst>
          </p:cNvPr>
          <p:cNvSpPr/>
          <p:nvPr/>
        </p:nvSpPr>
        <p:spPr>
          <a:xfrm>
            <a:off x="6067304" y="1811200"/>
            <a:ext cx="820073" cy="24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release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D4F7A-8C9A-1648-AC87-F2B55EC5CF92}"/>
              </a:ext>
            </a:extLst>
          </p:cNvPr>
          <p:cNvSpPr/>
          <p:nvPr/>
        </p:nvSpPr>
        <p:spPr>
          <a:xfrm>
            <a:off x="7138367" y="3092603"/>
            <a:ext cx="820073" cy="249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read more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DAA69F1A-CC3B-504F-BB8F-C7D085D9EF2C}"/>
              </a:ext>
            </a:extLst>
          </p:cNvPr>
          <p:cNvSpPr/>
          <p:nvPr/>
        </p:nvSpPr>
        <p:spPr>
          <a:xfrm>
            <a:off x="9061493" y="1119221"/>
            <a:ext cx="3092901" cy="691979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288433"/>
              <a:gd name="adj6" fmla="val -47850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 to re-render this section as Long Plot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2E34E6-2E1A-4140-8367-C45CEFC7A509}"/>
              </a:ext>
            </a:extLst>
          </p:cNvPr>
          <p:cNvSpPr/>
          <p:nvPr/>
        </p:nvSpPr>
        <p:spPr>
          <a:xfrm>
            <a:off x="7138366" y="3954351"/>
            <a:ext cx="820073" cy="249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/>
              <a:t>read less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9EE074B7-A0DF-544E-A181-24115935452A}"/>
              </a:ext>
            </a:extLst>
          </p:cNvPr>
          <p:cNvSpPr/>
          <p:nvPr/>
        </p:nvSpPr>
        <p:spPr>
          <a:xfrm>
            <a:off x="8998427" y="5520642"/>
            <a:ext cx="3092901" cy="691979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197281"/>
              <a:gd name="adj6" fmla="val -45053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 to re-render this section as Short Plot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821C7-E06F-214F-A8BA-A7F61E909F76}"/>
              </a:ext>
            </a:extLst>
          </p:cNvPr>
          <p:cNvSpPr/>
          <p:nvPr/>
        </p:nvSpPr>
        <p:spPr>
          <a:xfrm>
            <a:off x="8196512" y="2317295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Director(s)</a:t>
            </a:r>
          </a:p>
          <a:p>
            <a:pPr algn="ctr"/>
            <a:r>
              <a:rPr lang="en-US" dirty="0"/>
              <a:t>Actors(s)</a:t>
            </a:r>
          </a:p>
          <a:p>
            <a:pPr algn="ctr"/>
            <a:r>
              <a:rPr lang="en-US" dirty="0"/>
              <a:t>Awards</a:t>
            </a:r>
          </a:p>
          <a:p>
            <a:pPr algn="ctr"/>
            <a:r>
              <a:rPr lang="en-US" dirty="0"/>
              <a:t>Box Office</a:t>
            </a:r>
          </a:p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DABC4-527A-EE40-802D-08F0C673C33C}"/>
              </a:ext>
            </a:extLst>
          </p:cNvPr>
          <p:cNvSpPr txBox="1"/>
          <p:nvPr/>
        </p:nvSpPr>
        <p:spPr>
          <a:xfrm>
            <a:off x="0" y="0"/>
            <a:ext cx="24583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Detail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5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AC3739-EAC1-2C4A-82BE-0E3014F3B622}"/>
              </a:ext>
            </a:extLst>
          </p:cNvPr>
          <p:cNvGrpSpPr/>
          <p:nvPr/>
        </p:nvGrpSpPr>
        <p:grpSpPr>
          <a:xfrm>
            <a:off x="0" y="583669"/>
            <a:ext cx="10713308" cy="1371600"/>
            <a:chOff x="1136822" y="1260389"/>
            <a:chExt cx="10713308" cy="137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800E5D-7A52-AE40-B45D-C01FC41B1D00}"/>
                </a:ext>
              </a:extLst>
            </p:cNvPr>
            <p:cNvSpPr/>
            <p:nvPr/>
          </p:nvSpPr>
          <p:spPr>
            <a:xfrm>
              <a:off x="1136822" y="1260389"/>
              <a:ext cx="10713308" cy="1371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0C93A3-D407-D84A-8BDF-BC6D26044509}"/>
                </a:ext>
              </a:extLst>
            </p:cNvPr>
            <p:cNvGrpSpPr/>
            <p:nvPr/>
          </p:nvGrpSpPr>
          <p:grpSpPr>
            <a:xfrm>
              <a:off x="1260390" y="1430294"/>
              <a:ext cx="3089189" cy="1031789"/>
              <a:chOff x="1136822" y="3429000"/>
              <a:chExt cx="3089189" cy="103178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1A3BC5-84B4-FD48-A0B8-84C9514FB0D0}"/>
                  </a:ext>
                </a:extLst>
              </p:cNvPr>
              <p:cNvSpPr/>
              <p:nvPr/>
            </p:nvSpPr>
            <p:spPr>
              <a:xfrm>
                <a:off x="1136822" y="3429000"/>
                <a:ext cx="3089189" cy="10317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792B012-6CF1-D14F-9875-ECD4C59CE8FE}"/>
                  </a:ext>
                </a:extLst>
              </p:cNvPr>
              <p:cNvGrpSpPr/>
              <p:nvPr/>
            </p:nvGrpSpPr>
            <p:grpSpPr>
              <a:xfrm>
                <a:off x="1334123" y="3549477"/>
                <a:ext cx="2694586" cy="790833"/>
                <a:chOff x="4732638" y="4917989"/>
                <a:chExt cx="2694586" cy="790833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546405-662F-554F-8600-44BE22D4266C}"/>
                    </a:ext>
                  </a:extLst>
                </p:cNvPr>
                <p:cNvSpPr/>
                <p:nvPr/>
              </p:nvSpPr>
              <p:spPr>
                <a:xfrm>
                  <a:off x="4732638" y="4917989"/>
                  <a:ext cx="1382335" cy="7908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Logo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29A244-6B56-9246-982F-EB1EEC6D46D5}"/>
                    </a:ext>
                  </a:extLst>
                </p:cNvPr>
                <p:cNvSpPr/>
                <p:nvPr/>
              </p:nvSpPr>
              <p:spPr>
                <a:xfrm>
                  <a:off x="6212548" y="4917989"/>
                  <a:ext cx="1214676" cy="7908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Site Name</a:t>
                  </a:r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9A2590-7F63-F54D-A126-9F0BA7E6BA46}"/>
                </a:ext>
              </a:extLst>
            </p:cNvPr>
            <p:cNvSpPr/>
            <p:nvPr/>
          </p:nvSpPr>
          <p:spPr>
            <a:xfrm>
              <a:off x="8822724" y="1729810"/>
              <a:ext cx="2903840" cy="4327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 in Link &amp; Other Links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BE367B-EAC4-C14B-B976-01744C5D7CDB}"/>
                </a:ext>
              </a:extLst>
            </p:cNvPr>
            <p:cNvSpPr/>
            <p:nvPr/>
          </p:nvSpPr>
          <p:spPr>
            <a:xfrm>
              <a:off x="5134231" y="1580052"/>
              <a:ext cx="2903840" cy="7322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 Bar</a:t>
              </a:r>
            </a:p>
          </p:txBody>
        </p:sp>
      </p:grp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FC76A522-7811-BB44-AE1B-7A3A7D57404F}"/>
              </a:ext>
            </a:extLst>
          </p:cNvPr>
          <p:cNvSpPr/>
          <p:nvPr/>
        </p:nvSpPr>
        <p:spPr>
          <a:xfrm>
            <a:off x="2242229" y="2829241"/>
            <a:ext cx="1546451" cy="1199517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90170"/>
              <a:gd name="adj6" fmla="val -32845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link to main page (</a:t>
            </a:r>
            <a:r>
              <a:rPr lang="en-US" dirty="0" err="1">
                <a:solidFill>
                  <a:schemeClr val="tx1"/>
                </a:solidFill>
              </a:rPr>
              <a:t>MovieList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A5B1A54C-038C-1644-B292-2109FC98BA62}"/>
              </a:ext>
            </a:extLst>
          </p:cNvPr>
          <p:cNvSpPr/>
          <p:nvPr/>
        </p:nvSpPr>
        <p:spPr>
          <a:xfrm>
            <a:off x="8717185" y="2216165"/>
            <a:ext cx="3092901" cy="2039003"/>
          </a:xfrm>
          <a:prstGeom prst="borderCallout2">
            <a:avLst>
              <a:gd name="adj1" fmla="val 49423"/>
              <a:gd name="adj2" fmla="val -388"/>
              <a:gd name="adj3" fmla="val 49423"/>
              <a:gd name="adj4" fmla="val -10216"/>
              <a:gd name="adj5" fmla="val -35394"/>
              <a:gd name="adj6" fmla="val -22930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Clicking “sign-in” causes username and password box to fill section.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Once sign in is complete, “sign in” is replaced with username and links are visible again.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7F105D9-CBDD-014F-90A6-BDC0353076FD}"/>
              </a:ext>
            </a:extLst>
          </p:cNvPr>
          <p:cNvSpPr/>
          <p:nvPr/>
        </p:nvSpPr>
        <p:spPr>
          <a:xfrm>
            <a:off x="4954856" y="2549867"/>
            <a:ext cx="2282288" cy="1371600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74586"/>
              <a:gd name="adj6" fmla="val -30271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we want this, we’ll need an additional “</a:t>
            </a:r>
            <a:r>
              <a:rPr lang="en-US" dirty="0" err="1">
                <a:solidFill>
                  <a:schemeClr val="tx1"/>
                </a:solidFill>
              </a:rPr>
              <a:t>SearchResults</a:t>
            </a:r>
            <a:r>
              <a:rPr lang="en-US" dirty="0">
                <a:solidFill>
                  <a:schemeClr val="tx1"/>
                </a:solidFill>
              </a:rPr>
              <a:t>” component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A2318-1DC5-4345-B19F-89D04EF19669}"/>
              </a:ext>
            </a:extLst>
          </p:cNvPr>
          <p:cNvSpPr txBox="1"/>
          <p:nvPr/>
        </p:nvSpPr>
        <p:spPr>
          <a:xfrm>
            <a:off x="0" y="18596"/>
            <a:ext cx="20141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00E5D-7A52-AE40-B45D-C01FC41B1D00}"/>
              </a:ext>
            </a:extLst>
          </p:cNvPr>
          <p:cNvSpPr/>
          <p:nvPr/>
        </p:nvSpPr>
        <p:spPr>
          <a:xfrm>
            <a:off x="0" y="544305"/>
            <a:ext cx="10713308" cy="12516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46405-662F-554F-8600-44BE22D4266C}"/>
              </a:ext>
            </a:extLst>
          </p:cNvPr>
          <p:cNvSpPr/>
          <p:nvPr/>
        </p:nvSpPr>
        <p:spPr>
          <a:xfrm>
            <a:off x="0" y="544303"/>
            <a:ext cx="1274805" cy="125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9A2590-7F63-F54D-A126-9F0BA7E6BA46}"/>
              </a:ext>
            </a:extLst>
          </p:cNvPr>
          <p:cNvSpPr/>
          <p:nvPr/>
        </p:nvSpPr>
        <p:spPr>
          <a:xfrm>
            <a:off x="2672149" y="1252888"/>
            <a:ext cx="5369010" cy="3120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 to various other movie sites??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E367B-EAC4-C14B-B976-01744C5D7CDB}"/>
              </a:ext>
            </a:extLst>
          </p:cNvPr>
          <p:cNvSpPr/>
          <p:nvPr/>
        </p:nvSpPr>
        <p:spPr>
          <a:xfrm>
            <a:off x="3455772" y="742569"/>
            <a:ext cx="3801764" cy="3120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grouping of social media links/logos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FC76A522-7811-BB44-AE1B-7A3A7D57404F}"/>
              </a:ext>
            </a:extLst>
          </p:cNvPr>
          <p:cNvSpPr/>
          <p:nvPr/>
        </p:nvSpPr>
        <p:spPr>
          <a:xfrm>
            <a:off x="1658099" y="2158562"/>
            <a:ext cx="3092901" cy="691979"/>
          </a:xfrm>
          <a:prstGeom prst="borderCallout2">
            <a:avLst>
              <a:gd name="adj1" fmla="val 50893"/>
              <a:gd name="adj2" fmla="val -742"/>
              <a:gd name="adj3" fmla="val 50893"/>
              <a:gd name="adj4" fmla="val -12672"/>
              <a:gd name="adj5" fmla="val -93827"/>
              <a:gd name="adj6" fmla="val -28483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link to main page (</a:t>
            </a:r>
            <a:r>
              <a:rPr lang="en-US" dirty="0" err="1">
                <a:solidFill>
                  <a:schemeClr val="tx1"/>
                </a:solidFill>
              </a:rPr>
              <a:t>MovieList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A2318-1DC5-4345-B19F-89D04EF19669}"/>
              </a:ext>
            </a:extLst>
          </p:cNvPr>
          <p:cNvSpPr txBox="1"/>
          <p:nvPr/>
        </p:nvSpPr>
        <p:spPr>
          <a:xfrm>
            <a:off x="0" y="0"/>
            <a:ext cx="20141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Footer</a:t>
            </a:r>
          </a:p>
          <a:p>
            <a:endParaRPr lang="en-US" dirty="0"/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A759340F-ED95-5046-8BD2-7012E5C66EC1}"/>
              </a:ext>
            </a:extLst>
          </p:cNvPr>
          <p:cNvSpPr/>
          <p:nvPr/>
        </p:nvSpPr>
        <p:spPr>
          <a:xfrm>
            <a:off x="5894551" y="2042886"/>
            <a:ext cx="3092901" cy="923330"/>
          </a:xfrm>
          <a:prstGeom prst="borderCallout2">
            <a:avLst>
              <a:gd name="adj1" fmla="val 50893"/>
              <a:gd name="adj2" fmla="val 99937"/>
              <a:gd name="adj3" fmla="val 50893"/>
              <a:gd name="adj4" fmla="val 109981"/>
              <a:gd name="adj5" fmla="val -74310"/>
              <a:gd name="adj6" fmla="val 128331"/>
            </a:avLst>
          </a:prstGeom>
          <a:solidFill>
            <a:schemeClr val="bg1"/>
          </a:solidFill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margin/padding that will balance out logo on LH side</a:t>
            </a:r>
          </a:p>
        </p:txBody>
      </p:sp>
    </p:spTree>
    <p:extLst>
      <p:ext uri="{BB962C8B-B14F-4D97-AF65-F5344CB8AC3E}">
        <p14:creationId xmlns:p14="http://schemas.microsoft.com/office/powerpoint/2010/main" val="40325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2BF79E-51E9-F04F-BFA7-FC905D21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99" y="1538937"/>
            <a:ext cx="8470900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7C742-49F3-F346-ABDB-4A155B45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790"/>
            <a:ext cx="12192000" cy="445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4D029-DAC5-DC48-BD45-815E83EFBADD}"/>
              </a:ext>
            </a:extLst>
          </p:cNvPr>
          <p:cNvSpPr txBox="1"/>
          <p:nvPr/>
        </p:nvSpPr>
        <p:spPr>
          <a:xfrm>
            <a:off x="0" y="0"/>
            <a:ext cx="38674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imdb</a:t>
            </a:r>
            <a:r>
              <a:rPr lang="en-US" sz="3600" b="1" dirty="0"/>
              <a:t> color scheme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7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7610</TotalTime>
  <Words>331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Brauer Eric</dc:creator>
  <cp:lastModifiedBy>Brauer Eric</cp:lastModifiedBy>
  <cp:revision>20</cp:revision>
  <dcterms:created xsi:type="dcterms:W3CDTF">2021-02-19T20:35:52Z</dcterms:created>
  <dcterms:modified xsi:type="dcterms:W3CDTF">2021-02-25T18:56:52Z</dcterms:modified>
</cp:coreProperties>
</file>