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36D2-2AFE-A34F-A07A-B9F52D68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743CA-826D-D941-98E0-96FFA16D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4823-ED11-4D4D-B7DB-FC44297F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2C7A-1831-B643-B398-FDC1B787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ACAF-E19F-4340-B155-478490AF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A13E-4FF3-1E46-A85B-20CC96B8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1D6A-D6ED-E04D-B75D-44901700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2563-F5B0-2B40-B8E3-CFF1E86C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AEEE-0CBD-F34F-861B-AC946E2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CEFC-5073-E543-95CE-D99FF413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71500-49A1-4143-96D7-DB95E2BAF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68EC-9490-DF4E-91D3-DCFBEFEF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3410-D570-DE49-AA15-168965D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B5D3-5D19-BD4B-BE21-5C249FF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AB6C-3564-EA4F-AB76-743F11BF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AB55-8AA3-DE40-B8E4-B32B0A4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D145-A68C-1C4B-86E6-0AC06A42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B23-7046-A641-B2A8-A7DDF6F5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5675-C6C9-8642-B6AE-247D7A85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9F82-E2CE-F043-97FA-19E95616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9F71-A3C9-584E-8851-A2C20C5E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616C-C167-AB46-8AB7-8CFAC425B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CB95-5263-BB4A-9DD1-93962CEA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E281-ED00-BE4A-9F0A-98AC3635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953C-EF8A-C740-8F3D-168D0EF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2A7-F7F2-A747-A18C-D82A5DD6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4604-A5B4-CC4E-A1A9-31D3DDAD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DB7D0-4FFF-3748-B538-69CBF21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B8409-FA24-8C46-99E8-C4442323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E97E3-AA7D-7247-A7CB-4B844983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4981-4D6C-A84D-9C0C-D313E05C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5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DCEB-23F0-4549-985A-95765DCB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FF55-DE25-4444-BBCE-B66EF122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1FFE7-2752-6641-AFB3-FA2DFA4E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D197-23BC-2E4E-9AE8-469DCB084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A4909-2A4B-1647-AB59-7D258E4BB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BC75-0E20-8045-9B26-1FACA1EC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F6782-8F58-E84A-ABD4-3596FB8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7E176-E185-8742-A199-4BD613AB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9C1C-35E0-E044-88F6-6275FF72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CCBCF-C236-F440-8AED-5111B26F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8F3BC-7848-B94D-81C2-9C941B7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3F0D9-E9A7-1747-B0C6-3EDD137B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229F5-7749-304C-B502-D8799B30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A306C-4E4A-BF43-A382-214F09B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2DC4-FD21-FD43-92CD-FDE74BB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481-FDC7-7A4F-A141-16428C9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7907-DF0B-4E49-B48F-2A8730B2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23E44-62C4-2A4D-91BF-BE76F9DF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C0A4-FA94-F842-B15E-D485DE3D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B532-91A5-B147-9EC1-B47530EE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EEFC-85A9-0544-99B5-A66A94C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045-5E65-7D4C-8F18-95D46E12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FC7B-2BB7-4D44-A8FA-9C4574CFF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33FE6-468D-C44E-9E8C-039507962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89AB4-855D-DF4A-9C85-6B014C4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A3A93-8A57-AE46-A5A9-BD408863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36E1B-2199-CF49-8103-015F1EDB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944FD-E807-E74F-B22B-E87430B9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EC1E-8FC5-7642-80DE-93D0E78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4984-BA84-EC4F-B749-F144DDAC4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415F-451F-F741-A1E3-86AF5BCB960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2499-914C-9A4F-BDDA-B422522C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B178-A153-F942-94B9-4FB1122D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7B64-DF5A-A841-8890-8D74FDBD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5F506-890A-4749-8DE9-7F77A0826AD3}"/>
              </a:ext>
            </a:extLst>
          </p:cNvPr>
          <p:cNvSpPr txBox="1"/>
          <p:nvPr/>
        </p:nvSpPr>
        <p:spPr>
          <a:xfrm>
            <a:off x="4248665" y="493986"/>
            <a:ext cx="369467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ratings/likes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watched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and better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colored backgrounds and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font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FFC5-13BC-5C48-AF37-DE9FB1B94F2E}"/>
              </a:ext>
            </a:extLst>
          </p:cNvPr>
          <p:cNvSpPr txBox="1"/>
          <p:nvPr/>
        </p:nvSpPr>
        <p:spPr>
          <a:xfrm>
            <a:off x="8497330" y="493986"/>
            <a:ext cx="369467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name/category/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users (login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refined sections and movie “cards”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8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863737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560996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560996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560996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847467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(part of header)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5609967" y="979272"/>
            <a:ext cx="2584622" cy="28646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FCEBAF5-CE3B-7043-9C57-4BCB068CE271}"/>
              </a:ext>
            </a:extLst>
          </p:cNvPr>
          <p:cNvSpPr/>
          <p:nvPr/>
        </p:nvSpPr>
        <p:spPr>
          <a:xfrm>
            <a:off x="6902278" y="2525311"/>
            <a:ext cx="2584622" cy="28646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MovieDetail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57259-FC94-8B47-B323-36741C1C9756}"/>
              </a:ext>
            </a:extLst>
          </p:cNvPr>
          <p:cNvSpPr/>
          <p:nvPr/>
        </p:nvSpPr>
        <p:spPr>
          <a:xfrm>
            <a:off x="1511643" y="2411594"/>
            <a:ext cx="2584622" cy="28646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240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movie 1 (link)</a:t>
            </a:r>
          </a:p>
          <a:p>
            <a:pPr algn="ctr"/>
            <a:r>
              <a:rPr lang="en-US" dirty="0"/>
              <a:t>movie 2</a:t>
            </a:r>
          </a:p>
          <a:p>
            <a:pPr algn="ctr"/>
            <a:r>
              <a:rPr lang="en-US" dirty="0"/>
              <a:t>movie 3</a:t>
            </a:r>
          </a:p>
          <a:p>
            <a:pPr algn="ctr"/>
            <a:r>
              <a:rPr lang="en-US" dirty="0"/>
              <a:t>movie 4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Plot</a:t>
            </a:r>
          </a:p>
          <a:p>
            <a:pPr algn="ctr"/>
            <a:r>
              <a:rPr lang="en-US" dirty="0"/>
              <a:t>Actors/Cast</a:t>
            </a:r>
          </a:p>
          <a:p>
            <a:pPr algn="ctr"/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url</a:t>
            </a:r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Rating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A8F5A-2CBC-1646-8761-42E84865E4DB}"/>
              </a:ext>
            </a:extLst>
          </p:cNvPr>
          <p:cNvSpPr txBox="1"/>
          <p:nvPr/>
        </p:nvSpPr>
        <p:spPr>
          <a:xfrm>
            <a:off x="0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40497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410465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383060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383060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383059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247766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526EFF-4B51-514A-9F2A-3BB43AF703EB}"/>
              </a:ext>
            </a:extLst>
          </p:cNvPr>
          <p:cNvSpPr/>
          <p:nvPr/>
        </p:nvSpPr>
        <p:spPr>
          <a:xfrm>
            <a:off x="405947" y="962583"/>
            <a:ext cx="5426441" cy="49161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MovieList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AA8A1-7901-B44D-9F4F-5A7CFF768421}"/>
              </a:ext>
            </a:extLst>
          </p:cNvPr>
          <p:cNvSpPr txBox="1"/>
          <p:nvPr/>
        </p:nvSpPr>
        <p:spPr>
          <a:xfrm>
            <a:off x="9554583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C03C2D-8A4D-F64A-9003-8EE95ECA3E66}"/>
              </a:ext>
            </a:extLst>
          </p:cNvPr>
          <p:cNvSpPr/>
          <p:nvPr/>
        </p:nvSpPr>
        <p:spPr>
          <a:xfrm>
            <a:off x="6527178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A8D55-0A18-AC4D-9823-BB91B4A9F996}"/>
              </a:ext>
            </a:extLst>
          </p:cNvPr>
          <p:cNvSpPr/>
          <p:nvPr/>
        </p:nvSpPr>
        <p:spPr>
          <a:xfrm>
            <a:off x="6527178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9E4BCC-9DAD-CA42-A5CA-40FD6DF9A138}"/>
              </a:ext>
            </a:extLst>
          </p:cNvPr>
          <p:cNvSpPr/>
          <p:nvPr/>
        </p:nvSpPr>
        <p:spPr>
          <a:xfrm>
            <a:off x="6527177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A7F6F3-B91E-5B43-84BB-268271A4FE2A}"/>
              </a:ext>
            </a:extLst>
          </p:cNvPr>
          <p:cNvSpPr/>
          <p:nvPr/>
        </p:nvSpPr>
        <p:spPr>
          <a:xfrm>
            <a:off x="9391884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256D01-A471-414F-9C18-4C61DCEC9365}"/>
              </a:ext>
            </a:extLst>
          </p:cNvPr>
          <p:cNvSpPr/>
          <p:nvPr/>
        </p:nvSpPr>
        <p:spPr>
          <a:xfrm>
            <a:off x="6550065" y="962583"/>
            <a:ext cx="5426441" cy="49161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MovieDetail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3BD8F-FC5A-9647-8D7C-1CDA01C3B2AD}"/>
              </a:ext>
            </a:extLst>
          </p:cNvPr>
          <p:cNvSpPr txBox="1"/>
          <p:nvPr/>
        </p:nvSpPr>
        <p:spPr>
          <a:xfrm>
            <a:off x="-3439" y="1371"/>
            <a:ext cx="175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E5C29-C4C7-3745-BFC3-500BF005D183}"/>
              </a:ext>
            </a:extLst>
          </p:cNvPr>
          <p:cNvSpPr/>
          <p:nvPr/>
        </p:nvSpPr>
        <p:spPr>
          <a:xfrm>
            <a:off x="871831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(link)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17E1E-D572-BB44-A3A4-32D76C5BE1E1}"/>
              </a:ext>
            </a:extLst>
          </p:cNvPr>
          <p:cNvSpPr/>
          <p:nvPr/>
        </p:nvSpPr>
        <p:spPr>
          <a:xfrm>
            <a:off x="3347109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81856D-4AB8-6449-9F20-F8E5E61D0EF5}"/>
              </a:ext>
            </a:extLst>
          </p:cNvPr>
          <p:cNvSpPr/>
          <p:nvPr/>
        </p:nvSpPr>
        <p:spPr>
          <a:xfrm>
            <a:off x="2111692" y="3428999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EDF4FD-A575-1246-AB27-25D55CA004DD}"/>
              </a:ext>
            </a:extLst>
          </p:cNvPr>
          <p:cNvSpPr/>
          <p:nvPr/>
        </p:nvSpPr>
        <p:spPr>
          <a:xfrm>
            <a:off x="2092137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1DE3F-328A-BA4B-B06F-B20A4E915D71}"/>
              </a:ext>
            </a:extLst>
          </p:cNvPr>
          <p:cNvSpPr/>
          <p:nvPr/>
        </p:nvSpPr>
        <p:spPr>
          <a:xfrm>
            <a:off x="3347109" y="207439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E4A217-18BB-1F45-9351-EC710F11CE8D}"/>
              </a:ext>
            </a:extLst>
          </p:cNvPr>
          <p:cNvSpPr/>
          <p:nvPr/>
        </p:nvSpPr>
        <p:spPr>
          <a:xfrm>
            <a:off x="868119" y="3413161"/>
            <a:ext cx="1050324" cy="1050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AEDAD-D2BD-6E4F-AC8C-22B308F98966}"/>
              </a:ext>
            </a:extLst>
          </p:cNvPr>
          <p:cNvSpPr/>
          <p:nvPr/>
        </p:nvSpPr>
        <p:spPr>
          <a:xfrm>
            <a:off x="6736217" y="1887117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7D17AF-CC4D-8C41-85C6-9497BA3FE78A}"/>
              </a:ext>
            </a:extLst>
          </p:cNvPr>
          <p:cNvSpPr/>
          <p:nvPr/>
        </p:nvSpPr>
        <p:spPr>
          <a:xfrm>
            <a:off x="8526200" y="1889040"/>
            <a:ext cx="1603831" cy="200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Other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F1C9F-988F-114F-AEB8-FD72DC038E94}"/>
              </a:ext>
            </a:extLst>
          </p:cNvPr>
          <p:cNvSpPr/>
          <p:nvPr/>
        </p:nvSpPr>
        <p:spPr>
          <a:xfrm>
            <a:off x="6736217" y="3969214"/>
            <a:ext cx="3393814" cy="163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Description/plot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9CA77F-812C-D84C-8D26-2693A6FBFE4A}"/>
              </a:ext>
            </a:extLst>
          </p:cNvPr>
          <p:cNvSpPr/>
          <p:nvPr/>
        </p:nvSpPr>
        <p:spPr>
          <a:xfrm>
            <a:off x="10290708" y="1887410"/>
            <a:ext cx="1603831" cy="3721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standard data</a:t>
            </a:r>
          </a:p>
        </p:txBody>
      </p:sp>
    </p:spTree>
    <p:extLst>
      <p:ext uri="{BB962C8B-B14F-4D97-AF65-F5344CB8AC3E}">
        <p14:creationId xmlns:p14="http://schemas.microsoft.com/office/powerpoint/2010/main" val="252859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E9C9FE-BD66-4F4D-822F-C134F8C7DFC9}"/>
              </a:ext>
            </a:extLst>
          </p:cNvPr>
          <p:cNvSpPr txBox="1"/>
          <p:nvPr/>
        </p:nvSpPr>
        <p:spPr>
          <a:xfrm>
            <a:off x="3892379" y="3023855"/>
            <a:ext cx="2848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8D8E9-A398-C448-8175-63D447663993}"/>
              </a:ext>
            </a:extLst>
          </p:cNvPr>
          <p:cNvSpPr txBox="1"/>
          <p:nvPr/>
        </p:nvSpPr>
        <p:spPr>
          <a:xfrm>
            <a:off x="0" y="0"/>
            <a:ext cx="369467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Bronze (</a:t>
            </a:r>
            <a:r>
              <a:rPr lang="en-US" dirty="0" err="1"/>
              <a:t>mvp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pre-defined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api</a:t>
            </a:r>
            <a:r>
              <a:rPr lang="en-US" dirty="0"/>
              <a:t> data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view with info for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routes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styling, no images</a:t>
            </a:r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4EABE4A-3E05-9C41-8FD4-8546AF6FD0E4}"/>
              </a:ext>
            </a:extLst>
          </p:cNvPr>
          <p:cNvSpPr/>
          <p:nvPr/>
        </p:nvSpPr>
        <p:spPr>
          <a:xfrm>
            <a:off x="864974" y="-1"/>
            <a:ext cx="5449329" cy="6858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1468AF-356E-4147-939B-EC4D007FD31C}"/>
              </a:ext>
            </a:extLst>
          </p:cNvPr>
          <p:cNvSpPr/>
          <p:nvPr/>
        </p:nvSpPr>
        <p:spPr>
          <a:xfrm>
            <a:off x="864974" y="0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F0D1179-AB6A-DA4D-9F3C-5497AC2A9BC5}"/>
              </a:ext>
            </a:extLst>
          </p:cNvPr>
          <p:cNvSpPr/>
          <p:nvPr/>
        </p:nvSpPr>
        <p:spPr>
          <a:xfrm>
            <a:off x="864973" y="5878728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76926D-6F4F-2446-BF5D-61C58305F535}"/>
              </a:ext>
            </a:extLst>
          </p:cNvPr>
          <p:cNvSpPr/>
          <p:nvPr/>
        </p:nvSpPr>
        <p:spPr>
          <a:xfrm>
            <a:off x="3729680" y="0"/>
            <a:ext cx="2584622" cy="3707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E569D-A8F8-2F44-BA5F-E597C26AC500}"/>
              </a:ext>
            </a:extLst>
          </p:cNvPr>
          <p:cNvSpPr/>
          <p:nvPr/>
        </p:nvSpPr>
        <p:spPr>
          <a:xfrm>
            <a:off x="6429634" y="97927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8D5B2-A71E-2A47-87D5-0AE79F56941E}"/>
              </a:ext>
            </a:extLst>
          </p:cNvPr>
          <p:cNvSpPr/>
          <p:nvPr/>
        </p:nvSpPr>
        <p:spPr>
          <a:xfrm>
            <a:off x="6623222" y="1207643"/>
            <a:ext cx="1878227" cy="56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 &amp; Site Title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C0DB47-22C9-4645-A00E-CFF6AAB46003}"/>
              </a:ext>
            </a:extLst>
          </p:cNvPr>
          <p:cNvSpPr/>
          <p:nvPr/>
        </p:nvSpPr>
        <p:spPr>
          <a:xfrm>
            <a:off x="6429633" y="5389092"/>
            <a:ext cx="5449329" cy="979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  <a:p>
            <a:pPr algn="ctr"/>
            <a:r>
              <a:rPr lang="en-US" dirty="0"/>
              <a:t>return to list (link)</a:t>
            </a:r>
          </a:p>
          <a:p>
            <a:pPr algn="ctr"/>
            <a:r>
              <a:rPr lang="en-US" dirty="0"/>
              <a:t>socials links/logos (</a:t>
            </a:r>
            <a:r>
              <a:rPr lang="en-US" dirty="0" err="1"/>
              <a:t>CaseyBook</a:t>
            </a:r>
            <a:r>
              <a:rPr lang="en-US" dirty="0"/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5616F9-2BE3-9D42-AEC1-4EBC5F997506}"/>
              </a:ext>
            </a:extLst>
          </p:cNvPr>
          <p:cNvSpPr/>
          <p:nvPr/>
        </p:nvSpPr>
        <p:spPr>
          <a:xfrm>
            <a:off x="8981303" y="1092142"/>
            <a:ext cx="2747319" cy="23100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Nav: Return to movie list (home) | Sign in/log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6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236</Words>
  <Application>Microsoft Macintosh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Brauer Eric</dc:creator>
  <cp:lastModifiedBy>Brauer Eric</cp:lastModifiedBy>
  <cp:revision>9</cp:revision>
  <dcterms:created xsi:type="dcterms:W3CDTF">2021-02-19T20:35:52Z</dcterms:created>
  <dcterms:modified xsi:type="dcterms:W3CDTF">2021-02-20T15:25:45Z</dcterms:modified>
</cp:coreProperties>
</file>