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4DD43-E910-4880-834F-73E0C54B07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Überschrift einfügen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24D9A6-0E7F-471A-BD30-D9B90EF27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212" y="1370928"/>
            <a:ext cx="5334105" cy="1540615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lnSpc>
                <a:spcPct val="120000"/>
              </a:lnSpc>
              <a:buClrTx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3F85D02-DB8C-41B1-88A9-2471D83B5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684" y="1370928"/>
            <a:ext cx="5334105" cy="1540615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lnSpc>
                <a:spcPct val="120000"/>
              </a:lnSpc>
              <a:buClrTx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9923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1211" y="380744"/>
            <a:ext cx="11049578" cy="382974"/>
          </a:xfrm>
        </p:spPr>
        <p:txBody>
          <a:bodyPr vert="horz" wrap="square" lIns="0" tIns="3600" rIns="0" bIns="0" rtlCol="0" anchor="t" anchorCtr="0">
            <a:spAutoFit/>
          </a:bodyPr>
          <a:lstStyle>
            <a:lvl1pPr>
              <a:defRPr lang="de-DE" dirty="0"/>
            </a:lvl1pPr>
          </a:lstStyle>
          <a:p>
            <a:pPr lvl="0"/>
            <a:r>
              <a:rPr lang="de-DE" dirty="0"/>
              <a:t>Maximal 2 Zeilen: Überschrift</a:t>
            </a:r>
          </a:p>
        </p:txBody>
      </p:sp>
    </p:spTree>
    <p:extLst>
      <p:ext uri="{BB962C8B-B14F-4D97-AF65-F5344CB8AC3E}">
        <p14:creationId xmlns:p14="http://schemas.microsoft.com/office/powerpoint/2010/main" val="305539249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24889" y="6319797"/>
            <a:ext cx="5838111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Taktische Planung autonomer Fahrmanöver mithilfe wissensbasierter Zustandsdarstellung und Reinforcement Learning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Regelungs- und Steuerungstheorie,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Julius Fiedler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16.03.2022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  <p:sldLayoutId id="2147483904" r:id="rId12"/>
    <p:sldLayoutId id="2147483905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9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511636" y="267799"/>
            <a:ext cx="141316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Core_Repo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448072" y="259977"/>
            <a:ext cx="1751212" cy="548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Data_Repo</a:t>
            </a: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9310254" y="206189"/>
            <a:ext cx="2590799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Deployment_Repo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60464" y="1356854"/>
            <a:ext cx="1094508" cy="4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Readme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27458" y="3023441"/>
            <a:ext cx="1471347" cy="562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Contributing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7458" y="4081600"/>
            <a:ext cx="116052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DevDoc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458" y="5447004"/>
            <a:ext cx="116052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UserDoc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9948947" y="1473968"/>
            <a:ext cx="1313410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481798" y="1619782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Basic </a:t>
            </a:r>
            <a:r>
              <a:rPr lang="de-DE" dirty="0" err="1" smtClean="0"/>
              <a:t>concept</a:t>
            </a:r>
            <a:endParaRPr lang="de-DE" dirty="0" smtClean="0"/>
          </a:p>
          <a:p>
            <a:pPr algn="ctr"/>
            <a:r>
              <a:rPr lang="de-DE" dirty="0" smtClean="0"/>
              <a:t>Entity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3448072" y="1002762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Data_repo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3448072" y="2876204"/>
            <a:ext cx="1729047" cy="757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Guide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contributing</a:t>
            </a:r>
            <a:r>
              <a:rPr lang="de-DE" dirty="0" smtClean="0"/>
              <a:t> Solutions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6145022" y="4081600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unittests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9713420" y="2074403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Run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140334" y="4551269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Terminology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6135646" y="5029123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fixes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9713420" y="808126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360464" y="267799"/>
            <a:ext cx="84991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Aktuell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2876204" y="1619782"/>
            <a:ext cx="0" cy="16849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5400000">
            <a:off x="5971636" y="735882"/>
            <a:ext cx="0" cy="10800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238699" y="1392631"/>
            <a:ext cx="141316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Core_Repo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175135" y="1384809"/>
            <a:ext cx="1751212" cy="548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Data_Repo</a:t>
            </a: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9095506" y="1384809"/>
            <a:ext cx="2590799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Deployment_Repo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87440" y="2148376"/>
            <a:ext cx="1094508" cy="4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Readme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6865" y="3807732"/>
            <a:ext cx="1471347" cy="562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Contributing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94451" y="4752621"/>
            <a:ext cx="116052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DevDoc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94452" y="5508653"/>
            <a:ext cx="116052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UserDoc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10094419" y="269328"/>
            <a:ext cx="1313410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175135" y="2774623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Basic </a:t>
            </a:r>
            <a:r>
              <a:rPr lang="de-DE" dirty="0" err="1" smtClean="0"/>
              <a:t>concept</a:t>
            </a:r>
            <a:endParaRPr lang="de-DE" dirty="0" smtClean="0"/>
          </a:p>
          <a:p>
            <a:pPr algn="ctr"/>
            <a:r>
              <a:rPr lang="de-DE" dirty="0" smtClean="0"/>
              <a:t>Entity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3175135" y="2127594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Data_repo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004260" y="3710259"/>
            <a:ext cx="1729047" cy="757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Guide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contributing</a:t>
            </a:r>
            <a:r>
              <a:rPr lang="de-DE" dirty="0" smtClean="0"/>
              <a:t> Solutions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4049355" y="3710259"/>
            <a:ext cx="1739071" cy="7602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Guide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contributing</a:t>
            </a:r>
            <a:r>
              <a:rPr lang="de-DE" dirty="0" smtClean="0"/>
              <a:t> System </a:t>
            </a:r>
            <a:r>
              <a:rPr lang="de-DE" dirty="0" err="1" smtClean="0"/>
              <a:t>models</a:t>
            </a:r>
            <a:endParaRPr lang="de-DE" dirty="0" smtClean="0"/>
          </a:p>
        </p:txBody>
      </p:sp>
      <p:sp>
        <p:nvSpPr>
          <p:cNvPr id="22" name="Abgerundetes Rechteck 21"/>
          <p:cNvSpPr/>
          <p:nvPr/>
        </p:nvSpPr>
        <p:spPr>
          <a:xfrm>
            <a:off x="6011481" y="4856530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unittests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9440483" y="2192320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Run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788426" y="269328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Terminology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6011480" y="5612562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fixes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8135061" y="269328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897305" y="269328"/>
            <a:ext cx="1313410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Einleitung/ Überblick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87440" y="365760"/>
            <a:ext cx="94769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Entwurf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2971793" y="5609877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fixes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440483" y="4856530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docu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318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469266" y="4831704"/>
            <a:ext cx="1160520" cy="7315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DevDoc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04843" y="2906930"/>
            <a:ext cx="1160520" cy="7315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UserDoc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000144" y="2892149"/>
            <a:ext cx="1313410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189909" y="1034501"/>
            <a:ext cx="1784465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Entity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5671970" y="2826827"/>
            <a:ext cx="1784465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Data_repo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104167" y="4700238"/>
            <a:ext cx="1955948" cy="5315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Contributing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22" name="Abgerundetes Rechteck 21"/>
          <p:cNvSpPr/>
          <p:nvPr/>
        </p:nvSpPr>
        <p:spPr>
          <a:xfrm>
            <a:off x="6316677" y="5329262"/>
            <a:ext cx="1784465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unittests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8301844" y="5332209"/>
            <a:ext cx="1784465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Run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3734413" y="2838279"/>
            <a:ext cx="1784465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Terminology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2189908" y="6449982"/>
            <a:ext cx="1784465" cy="5237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fixes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4276829" y="5305303"/>
            <a:ext cx="1784465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293792" y="237980"/>
            <a:ext cx="1655049" cy="52370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Landing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9603971" y="3171629"/>
            <a:ext cx="1784465" cy="5237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Known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Issues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fixes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2189909" y="5902297"/>
            <a:ext cx="1784465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docu</a:t>
            </a:r>
            <a:endParaRPr lang="de-DE" dirty="0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302471" y="1797450"/>
            <a:ext cx="1610630" cy="679210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 </a:t>
            </a:r>
            <a:r>
              <a:rPr lang="de-DE" dirty="0" err="1" smtClean="0"/>
              <a:t>oberfläche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02471" y="950547"/>
            <a:ext cx="1610961" cy="63176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General </a:t>
            </a:r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562492" y="54566"/>
            <a:ext cx="847517" cy="4669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todo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9531517" y="54566"/>
            <a:ext cx="1720735" cy="46698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Template </a:t>
            </a:r>
            <a:r>
              <a:rPr lang="de-DE" dirty="0" err="1" smtClean="0"/>
              <a:t>done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11388436" y="54566"/>
            <a:ext cx="770890" cy="4669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done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3502284" y="239841"/>
            <a:ext cx="786047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TOC</a:t>
            </a:r>
            <a:endParaRPr lang="de-DE" dirty="0" smtClean="0"/>
          </a:p>
        </p:txBody>
      </p:sp>
      <p:sp>
        <p:nvSpPr>
          <p:cNvPr id="33" name="Abgerundetes Rechteck 32"/>
          <p:cNvSpPr/>
          <p:nvPr/>
        </p:nvSpPr>
        <p:spPr>
          <a:xfrm>
            <a:off x="2189909" y="1914386"/>
            <a:ext cx="2144684" cy="4773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Wie </a:t>
            </a:r>
            <a:r>
              <a:rPr lang="de-DE" dirty="0" err="1" smtClean="0">
                <a:solidFill>
                  <a:schemeClr val="tx1"/>
                </a:solidFill>
              </a:rPr>
              <a:t>webserver</a:t>
            </a:r>
            <a:r>
              <a:rPr lang="de-DE" dirty="0" smtClean="0">
                <a:solidFill>
                  <a:schemeClr val="tx1"/>
                </a:solidFill>
              </a:rPr>
              <a:t> benutzen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09527" y="2748988"/>
            <a:ext cx="1584550" cy="126346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Run </a:t>
            </a:r>
            <a:r>
              <a:rPr lang="de-DE" dirty="0" err="1" smtClean="0"/>
              <a:t>locally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B050"/>
                </a:solidFill>
              </a:rPr>
              <a:t>Run </a:t>
            </a:r>
            <a:r>
              <a:rPr lang="de-DE" dirty="0" err="1" smtClean="0"/>
              <a:t>existing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copy</a:t>
            </a:r>
            <a:endParaRPr lang="de-DE" dirty="0" smtClean="0"/>
          </a:p>
        </p:txBody>
      </p:sp>
      <p:cxnSp>
        <p:nvCxnSpPr>
          <p:cNvPr id="36" name="Gerader Verbinder 35"/>
          <p:cNvCxnSpPr/>
          <p:nvPr/>
        </p:nvCxnSpPr>
        <p:spPr>
          <a:xfrm flipV="1">
            <a:off x="73386" y="822366"/>
            <a:ext cx="11838752" cy="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 flipV="1">
            <a:off x="73386" y="1681676"/>
            <a:ext cx="11838752" cy="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141918" y="2550793"/>
            <a:ext cx="11838752" cy="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73386" y="4631313"/>
            <a:ext cx="11838752" cy="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4349085" y="248984"/>
            <a:ext cx="786047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 smtClean="0"/>
          </a:p>
        </p:txBody>
      </p:sp>
      <p:sp>
        <p:nvSpPr>
          <p:cNvPr id="42" name="Abgerundetes Rechteck 41"/>
          <p:cNvSpPr/>
          <p:nvPr/>
        </p:nvSpPr>
        <p:spPr>
          <a:xfrm>
            <a:off x="2483450" y="247021"/>
            <a:ext cx="786047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Intro</a:t>
            </a:r>
            <a:endParaRPr lang="de-DE" dirty="0" smtClean="0"/>
          </a:p>
        </p:txBody>
      </p:sp>
      <p:sp>
        <p:nvSpPr>
          <p:cNvPr id="43" name="Abgerundetes Rechteck 42"/>
          <p:cNvSpPr/>
          <p:nvPr/>
        </p:nvSpPr>
        <p:spPr>
          <a:xfrm>
            <a:off x="2104167" y="5297443"/>
            <a:ext cx="1955948" cy="5315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Contributing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endParaRPr lang="de-DE" dirty="0" smtClean="0"/>
          </a:p>
        </p:txBody>
      </p:sp>
      <p:sp>
        <p:nvSpPr>
          <p:cNvPr id="44" name="Abgerundetes Rechteck 43"/>
          <p:cNvSpPr/>
          <p:nvPr/>
        </p:nvSpPr>
        <p:spPr>
          <a:xfrm>
            <a:off x="4242899" y="5928518"/>
            <a:ext cx="1784465" cy="523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1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Cli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für alle </a:t>
            </a:r>
            <a:r>
              <a:rPr lang="de-DE" dirty="0" err="1" smtClean="0"/>
              <a:t>plattformen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CI erwähnen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Verlinkungen einbauen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Links für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Nextpage</a:t>
            </a:r>
            <a:r>
              <a:rPr lang="de-DE" dirty="0" smtClean="0"/>
              <a:t> -&gt; sinnvolle </a:t>
            </a:r>
            <a:r>
              <a:rPr lang="de-DE" dirty="0" err="1" smtClean="0"/>
              <a:t>reihenfolge</a:t>
            </a:r>
            <a:r>
              <a:rPr lang="de-DE" dirty="0" smtClean="0"/>
              <a:t> zum lesen vorgeben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337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_16_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16_9" id="{BA97CBE6-0A37-405D-8544-E1F4054F9E31}" vid="{AF3B5363-EE28-419F-AB22-9DF6F2E33D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TUD_16_9</Template>
  <TotalTime>0</TotalTime>
  <Words>148</Words>
  <Application>Microsoft Office PowerPoint</Application>
  <PresentationFormat>Breitbild</PresentationFormat>
  <Paragraphs>76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Wingdings</vt:lpstr>
      <vt:lpstr>Open Sans</vt:lpstr>
      <vt:lpstr>Arial</vt:lpstr>
      <vt:lpstr>Symbol</vt:lpstr>
      <vt:lpstr>TUD_16_9</vt:lpstr>
      <vt:lpstr>Konzept Dokumentation</vt:lpstr>
      <vt:lpstr>PowerPoint-Präsentation</vt:lpstr>
      <vt:lpstr>PowerPoint-Präsentation</vt:lpstr>
      <vt:lpstr>PowerPoint-Präsentation</vt:lpstr>
      <vt:lpstr>Anmerkungen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Fiedler</dc:creator>
  <cp:lastModifiedBy>Julius Fiedler</cp:lastModifiedBy>
  <cp:revision>26</cp:revision>
  <dcterms:created xsi:type="dcterms:W3CDTF">2022-04-27T09:12:03Z</dcterms:created>
  <dcterms:modified xsi:type="dcterms:W3CDTF">2022-04-28T16:33:16Z</dcterms:modified>
</cp:coreProperties>
</file>