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25.04.2022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911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25.04.2022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224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25.04.2022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829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25.04.2022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95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25.04.2022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25.04.2022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823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25.04.2022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66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25.04.2022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4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25.04.2022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162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25.04.2022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33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25.04.2022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84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398AD-6725-4853-A06D-297D0447FE54}" type="datetimeFigureOut">
              <a:rPr lang="de-DE" smtClean="0"/>
              <a:t>25.04.2022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4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Anforderungen an Fehleranzeige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Globales DEBUG </a:t>
            </a:r>
            <a:r>
              <a:rPr lang="de-DE" sz="1800" dirty="0" smtClean="0"/>
              <a:t>setting</a:t>
            </a:r>
            <a:endParaRPr lang="de-DE" sz="1800" dirty="0"/>
          </a:p>
          <a:p>
            <a:r>
              <a:rPr lang="de-DE" sz="1800" dirty="0" smtClean="0"/>
              <a:t>Wann wird was </a:t>
            </a:r>
            <a:r>
              <a:rPr lang="de-DE" sz="1800" dirty="0" smtClean="0"/>
              <a:t>angeziegt</a:t>
            </a:r>
            <a:r>
              <a:rPr lang="de-DE" sz="1800" dirty="0" smtClean="0"/>
              <a:t>?</a:t>
            </a:r>
          </a:p>
          <a:p>
            <a:endParaRPr lang="de-DE" sz="1800" dirty="0"/>
          </a:p>
          <a:p>
            <a:endParaRPr lang="de-DE" sz="1800" dirty="0" smtClean="0"/>
          </a:p>
          <a:p>
            <a:endParaRPr lang="de-DE" sz="1800" dirty="0"/>
          </a:p>
          <a:p>
            <a:endParaRPr lang="de-DE" sz="1800" dirty="0" smtClean="0"/>
          </a:p>
          <a:p>
            <a:r>
              <a:rPr lang="de-DE" sz="1800" dirty="0" smtClean="0"/>
              <a:t>Fehler in </a:t>
            </a:r>
            <a:r>
              <a:rPr lang="de-DE" sz="1800" dirty="0" smtClean="0"/>
              <a:t>logger</a:t>
            </a:r>
            <a:r>
              <a:rPr lang="de-DE" sz="1800" dirty="0" smtClean="0"/>
              <a:t> mit entsprechendem Level</a:t>
            </a:r>
          </a:p>
          <a:p>
            <a:r>
              <a:rPr lang="de-DE" sz="1800" dirty="0" smtClean="0"/>
              <a:t>Möglichst nichts auf stdout -&gt; reserviert für </a:t>
            </a:r>
            <a:r>
              <a:rPr lang="de-DE" sz="1800" dirty="0" smtClean="0"/>
              <a:t>gui</a:t>
            </a:r>
            <a:r>
              <a:rPr lang="de-DE" sz="1800" dirty="0" smtClean="0"/>
              <a:t> </a:t>
            </a:r>
            <a:r>
              <a:rPr lang="de-DE" sz="1800" dirty="0" smtClean="0"/>
              <a:t>infos</a:t>
            </a:r>
            <a:endParaRPr lang="de-DE" sz="1800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089043"/>
              </p:ext>
            </p:extLst>
          </p:nvPr>
        </p:nvGraphicFramePr>
        <p:xfrm>
          <a:off x="838200" y="2639392"/>
          <a:ext cx="812799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76942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391290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2785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DEBUG = TRUE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DEBUG</a:t>
                      </a:r>
                      <a:r>
                        <a:rPr lang="de-DE" baseline="0" dirty="0" smtClean="0"/>
                        <a:t> = FALSE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51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Web</a:t>
                      </a:r>
                      <a:r>
                        <a:rPr lang="de-DE" baseline="0" dirty="0" smtClean="0"/>
                        <a:t> GUI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Alles ?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Nix 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41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cmd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Alles !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Alles ?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485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3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61109" y="2709949"/>
            <a:ext cx="989215" cy="706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Ackrep_data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155614" y="2749433"/>
            <a:ext cx="1338349" cy="627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execscript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5619403" y="1342505"/>
            <a:ext cx="1521230" cy="1221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view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8179722" y="1533698"/>
            <a:ext cx="1778925" cy="839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gui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5889567" y="4189614"/>
            <a:ext cx="980902" cy="739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8" idx="1"/>
            <a:endCxn id="44" idx="2"/>
          </p:cNvCxnSpPr>
          <p:nvPr/>
        </p:nvCxnSpPr>
        <p:spPr>
          <a:xfrm flipH="1" flipV="1">
            <a:off x="4571230" y="3312619"/>
            <a:ext cx="1318337" cy="124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5" idx="1"/>
            <a:endCxn id="4" idx="3"/>
          </p:cNvCxnSpPr>
          <p:nvPr/>
        </p:nvCxnSpPr>
        <p:spPr>
          <a:xfrm flipH="1">
            <a:off x="1550324" y="3063239"/>
            <a:ext cx="6052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6" idx="1"/>
            <a:endCxn id="44" idx="0"/>
          </p:cNvCxnSpPr>
          <p:nvPr/>
        </p:nvCxnSpPr>
        <p:spPr>
          <a:xfrm flipH="1">
            <a:off x="4571230" y="1953490"/>
            <a:ext cx="1048173" cy="860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1"/>
            <a:endCxn id="6" idx="3"/>
          </p:cNvCxnSpPr>
          <p:nvPr/>
        </p:nvCxnSpPr>
        <p:spPr>
          <a:xfrm flipH="1">
            <a:off x="7140633" y="1953490"/>
            <a:ext cx="1039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/>
          <p:cNvSpPr/>
          <p:nvPr/>
        </p:nvSpPr>
        <p:spPr>
          <a:xfrm>
            <a:off x="8071657" y="4189614"/>
            <a:ext cx="997528" cy="756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Cmd</a:t>
            </a:r>
            <a:endParaRPr lang="de-DE" dirty="0" smtClean="0"/>
          </a:p>
        </p:txBody>
      </p:sp>
      <p:cxnSp>
        <p:nvCxnSpPr>
          <p:cNvPr id="23" name="Gerade Verbindung mit Pfeil 22"/>
          <p:cNvCxnSpPr>
            <a:stCxn id="21" idx="1"/>
            <a:endCxn id="8" idx="3"/>
          </p:cNvCxnSpPr>
          <p:nvPr/>
        </p:nvCxnSpPr>
        <p:spPr>
          <a:xfrm flipH="1" flipV="1">
            <a:off x="6870469" y="4559531"/>
            <a:ext cx="1201188" cy="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8325194" y="2678775"/>
            <a:ext cx="1487979" cy="8520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Ausgabe von stdout</a:t>
            </a:r>
            <a:endParaRPr lang="de-DE" dirty="0"/>
          </a:p>
        </p:txBody>
      </p:sp>
      <p:sp>
        <p:nvSpPr>
          <p:cNvPr id="27" name="Abgerundetes Rechteck 26"/>
          <p:cNvSpPr/>
          <p:nvPr/>
        </p:nvSpPr>
        <p:spPr>
          <a:xfrm>
            <a:off x="7826431" y="5411586"/>
            <a:ext cx="1487979" cy="8520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Ausgabe von </a:t>
            </a:r>
            <a:r>
              <a:rPr lang="de-DE" dirty="0" smtClean="0"/>
              <a:t>logger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7" idx="2"/>
            <a:endCxn id="26" idx="0"/>
          </p:cNvCxnSpPr>
          <p:nvPr/>
        </p:nvCxnSpPr>
        <p:spPr>
          <a:xfrm flipH="1">
            <a:off x="9069184" y="2373282"/>
            <a:ext cx="1" cy="305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1" idx="2"/>
            <a:endCxn id="27" idx="0"/>
          </p:cNvCxnSpPr>
          <p:nvPr/>
        </p:nvCxnSpPr>
        <p:spPr>
          <a:xfrm>
            <a:off x="8570421" y="4946072"/>
            <a:ext cx="0" cy="465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eschweifte Klammer rechts 33"/>
          <p:cNvSpPr/>
          <p:nvPr/>
        </p:nvSpPr>
        <p:spPr>
          <a:xfrm rot="16200000">
            <a:off x="2499398" y="-296529"/>
            <a:ext cx="608907" cy="4614333"/>
          </a:xfrm>
          <a:prstGeom prst="rightBrace">
            <a:avLst>
              <a:gd name="adj1" fmla="val 54749"/>
              <a:gd name="adj2" fmla="val 485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161018" y="1278666"/>
            <a:ext cx="423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Hier darf keine </a:t>
            </a:r>
            <a:r>
              <a:rPr lang="de-DE" dirty="0" smtClean="0"/>
              <a:t>error</a:t>
            </a:r>
            <a:r>
              <a:rPr lang="de-DE" dirty="0" smtClean="0"/>
              <a:t> </a:t>
            </a:r>
            <a:r>
              <a:rPr lang="de-DE" dirty="0" smtClean="0"/>
              <a:t>msg</a:t>
            </a:r>
            <a:r>
              <a:rPr lang="de-DE" dirty="0" smtClean="0"/>
              <a:t> auf stdout stehen</a:t>
            </a:r>
            <a:endParaRPr lang="de-DE" dirty="0"/>
          </a:p>
        </p:txBody>
      </p:sp>
      <p:sp>
        <p:nvSpPr>
          <p:cNvPr id="36" name="Abgerundetes Rechteck 35"/>
          <p:cNvSpPr/>
          <p:nvPr/>
        </p:nvSpPr>
        <p:spPr>
          <a:xfrm>
            <a:off x="311726" y="3915294"/>
            <a:ext cx="1487979" cy="8520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Erzeugt Ausgaben auf stdout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4" idx="2"/>
            <a:endCxn id="36" idx="0"/>
          </p:cNvCxnSpPr>
          <p:nvPr/>
        </p:nvCxnSpPr>
        <p:spPr>
          <a:xfrm flipH="1">
            <a:off x="1055716" y="3416530"/>
            <a:ext cx="1" cy="49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eschweifte Klammer rechts 38"/>
          <p:cNvSpPr/>
          <p:nvPr/>
        </p:nvSpPr>
        <p:spPr>
          <a:xfrm rot="5400000">
            <a:off x="7030485" y="3581745"/>
            <a:ext cx="608907" cy="3468488"/>
          </a:xfrm>
          <a:prstGeom prst="rightBrace">
            <a:avLst>
              <a:gd name="adj1" fmla="val 54749"/>
              <a:gd name="adj2" fmla="val 799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4440076" y="5757376"/>
            <a:ext cx="331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Hier kann </a:t>
            </a:r>
            <a:r>
              <a:rPr lang="de-DE" dirty="0" smtClean="0"/>
              <a:t>error</a:t>
            </a:r>
            <a:r>
              <a:rPr lang="de-DE" dirty="0" smtClean="0"/>
              <a:t> auf stdout stehen</a:t>
            </a:r>
            <a:endParaRPr lang="de-DE" dirty="0"/>
          </a:p>
        </p:txBody>
      </p:sp>
      <p:sp>
        <p:nvSpPr>
          <p:cNvPr id="41" name="Abgerundetes Rechteck 40"/>
          <p:cNvSpPr/>
          <p:nvPr/>
        </p:nvSpPr>
        <p:spPr>
          <a:xfrm>
            <a:off x="9508372" y="5411585"/>
            <a:ext cx="1487979" cy="8520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Ausgabe von stdout</a:t>
            </a:r>
            <a:endParaRPr lang="de-DE" dirty="0"/>
          </a:p>
        </p:txBody>
      </p:sp>
      <p:cxnSp>
        <p:nvCxnSpPr>
          <p:cNvPr id="43" name="Gerade Verbindung mit Pfeil 42"/>
          <p:cNvCxnSpPr>
            <a:stCxn id="21" idx="2"/>
            <a:endCxn id="41" idx="0"/>
          </p:cNvCxnSpPr>
          <p:nvPr/>
        </p:nvCxnSpPr>
        <p:spPr>
          <a:xfrm>
            <a:off x="8570421" y="4946072"/>
            <a:ext cx="1681941" cy="46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bgerundetes Rechteck 43"/>
          <p:cNvSpPr/>
          <p:nvPr/>
        </p:nvSpPr>
        <p:spPr>
          <a:xfrm>
            <a:off x="4031442" y="2813856"/>
            <a:ext cx="1079575" cy="498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core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4" idx="1"/>
            <a:endCxn id="5" idx="3"/>
          </p:cNvCxnSpPr>
          <p:nvPr/>
        </p:nvCxnSpPr>
        <p:spPr>
          <a:xfrm flipH="1">
            <a:off x="3493963" y="3063238"/>
            <a:ext cx="5374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36" idx="3"/>
            <a:endCxn id="26" idx="1"/>
          </p:cNvCxnSpPr>
          <p:nvPr/>
        </p:nvCxnSpPr>
        <p:spPr>
          <a:xfrm flipV="1">
            <a:off x="1799705" y="3104803"/>
            <a:ext cx="6525489" cy="123651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bgerundetes Rechteck 61"/>
          <p:cNvSpPr/>
          <p:nvPr/>
        </p:nvSpPr>
        <p:spPr>
          <a:xfrm>
            <a:off x="3868306" y="4189614"/>
            <a:ext cx="1405845" cy="133315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Subprocess</a:t>
            </a:r>
            <a:r>
              <a:rPr lang="de-DE" sz="1400" dirty="0" smtClean="0"/>
              <a:t> schreibt </a:t>
            </a:r>
            <a:r>
              <a:rPr lang="de-DE" sz="1400" dirty="0" smtClean="0"/>
              <a:t>error</a:t>
            </a:r>
            <a:r>
              <a:rPr lang="de-DE" sz="1400" dirty="0" smtClean="0"/>
              <a:t> auf stdout</a:t>
            </a:r>
            <a:r>
              <a:rPr lang="de-DE" sz="1400" dirty="0"/>
              <a:t> </a:t>
            </a:r>
            <a:r>
              <a:rPr lang="de-DE" sz="1400" dirty="0" smtClean="0"/>
              <a:t>-&gt; loggen und if !DEBUG: stdout =„“</a:t>
            </a:r>
            <a:endParaRPr lang="de-DE" sz="1400" dirty="0"/>
          </a:p>
        </p:txBody>
      </p:sp>
      <p:cxnSp>
        <p:nvCxnSpPr>
          <p:cNvPr id="64" name="Gerade Verbindung mit Pfeil 63"/>
          <p:cNvCxnSpPr>
            <a:stCxn id="44" idx="2"/>
            <a:endCxn id="62" idx="0"/>
          </p:cNvCxnSpPr>
          <p:nvPr/>
        </p:nvCxnSpPr>
        <p:spPr>
          <a:xfrm flipH="1">
            <a:off x="4571229" y="3312619"/>
            <a:ext cx="1" cy="87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64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Offene Fragen</a:t>
            </a:r>
            <a:endParaRPr lang="de-DE" sz="280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Warum stehen </a:t>
            </a:r>
            <a:r>
              <a:rPr lang="de-DE" sz="1800" dirty="0" smtClean="0"/>
              <a:t>error</a:t>
            </a:r>
            <a:r>
              <a:rPr lang="de-DE" sz="1800" dirty="0" smtClean="0"/>
              <a:t> </a:t>
            </a:r>
            <a:r>
              <a:rPr lang="de-DE" sz="1800" dirty="0" smtClean="0"/>
              <a:t>messages</a:t>
            </a:r>
            <a:r>
              <a:rPr lang="de-DE" sz="1800" dirty="0" smtClean="0"/>
              <a:t> nicht auf </a:t>
            </a:r>
            <a:r>
              <a:rPr lang="de-DE" sz="1800" dirty="0" smtClean="0"/>
              <a:t>stderr</a:t>
            </a:r>
            <a:r>
              <a:rPr lang="de-DE" sz="1800" dirty="0" smtClean="0"/>
              <a:t>?</a:t>
            </a:r>
          </a:p>
          <a:p>
            <a:r>
              <a:rPr lang="de-DE" sz="1800" dirty="0" smtClean="0"/>
              <a:t>Wie vermeiden, dass </a:t>
            </a:r>
            <a:r>
              <a:rPr lang="de-DE" sz="1800" dirty="0" smtClean="0"/>
              <a:t>subprocess</a:t>
            </a:r>
            <a:r>
              <a:rPr lang="de-DE" sz="1800" dirty="0" smtClean="0"/>
              <a:t> auf stdout schreibt, ohne dabei </a:t>
            </a:r>
            <a:r>
              <a:rPr lang="de-DE" sz="1800" dirty="0" smtClean="0"/>
              <a:t>output</a:t>
            </a:r>
            <a:r>
              <a:rPr lang="de-DE" sz="1800" dirty="0" smtClean="0"/>
              <a:t> von </a:t>
            </a:r>
            <a:r>
              <a:rPr lang="de-DE" sz="1800" dirty="0" smtClean="0"/>
              <a:t>ackrep_data</a:t>
            </a:r>
            <a:r>
              <a:rPr lang="de-DE" sz="1800" dirty="0" smtClean="0"/>
              <a:t> zu verlieren?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343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Breitbild</PresentationFormat>
  <Paragraphs>34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Anforderungen an Fehleranzeige</vt:lpstr>
      <vt:lpstr>PowerPoint-Präsentation</vt:lpstr>
      <vt:lpstr>Offene 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Anforderungen an Fehleranzeige</dc:title>
  <dc:creator>Julius Fiedler</dc:creator>
  <cp:lastModifiedBy>Julius Fiedler</cp:lastModifiedBy>
  <cp:revision>4</cp:revision>
  <dcterms:created xsi:type="dcterms:W3CDTF">2022-04-25T15:54:46Z</dcterms:created>
  <dcterms:modified xsi:type="dcterms:W3CDTF">2022-04-25T16:23:07Z</dcterms:modified>
</cp:coreProperties>
</file>