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2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6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98AD-6725-4853-A06D-297D0447FE54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Anforderungen an Fehleranzeige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Globales DEBUG setting</a:t>
            </a:r>
          </a:p>
          <a:p>
            <a:r>
              <a:rPr lang="de-DE" sz="1800" dirty="0"/>
              <a:t>Wann wird was angeziegt?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Fehler in logger mit entsprechendem Level</a:t>
            </a:r>
          </a:p>
          <a:p>
            <a:r>
              <a:rPr lang="de-DE" sz="1800" dirty="0"/>
              <a:t>Möglichst nichts auf stdout -&gt; reserviert für gui infos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50798"/>
              </p:ext>
            </p:extLst>
          </p:nvPr>
        </p:nvGraphicFramePr>
        <p:xfrm>
          <a:off x="838200" y="2639392"/>
          <a:ext cx="1043939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9799">
                  <a:extLst>
                    <a:ext uri="{9D8B030D-6E8A-4147-A177-3AD203B41FA5}">
                      <a16:colId xmlns:a16="http://schemas.microsoft.com/office/drawing/2014/main" val="17769427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4239129075"/>
                    </a:ext>
                  </a:extLst>
                </a:gridCol>
                <a:gridCol w="1186963">
                  <a:extLst>
                    <a:ext uri="{9D8B030D-6E8A-4147-A177-3AD203B41FA5}">
                      <a16:colId xmlns:a16="http://schemas.microsoft.com/office/drawing/2014/main" val="2574193871"/>
                    </a:ext>
                  </a:extLst>
                </a:gridCol>
                <a:gridCol w="2292837">
                  <a:extLst>
                    <a:ext uri="{9D8B030D-6E8A-4147-A177-3AD203B41FA5}">
                      <a16:colId xmlns:a16="http://schemas.microsoft.com/office/drawing/2014/main" val="209278588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20327965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DEBUG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DEBUG</a:t>
                      </a:r>
                      <a:r>
                        <a:rPr lang="de-DE" baseline="0" dirty="0"/>
                        <a:t> = FALSE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19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Fehler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Web</a:t>
                      </a:r>
                      <a:r>
                        <a:rPr lang="de-DE" baseline="0" dirty="0"/>
                        <a:t>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Debug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output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Weder </a:t>
                      </a:r>
                      <a:r>
                        <a:rPr lang="de-DE" dirty="0" err="1"/>
                        <a:t>output</a:t>
                      </a:r>
                      <a:r>
                        <a:rPr lang="de-DE" dirty="0"/>
                        <a:t> noch </a:t>
                      </a:r>
                      <a:r>
                        <a:rPr lang="de-DE" dirty="0" err="1"/>
                        <a:t>debug</a:t>
                      </a:r>
                      <a:r>
                        <a:rPr lang="de-DE" dirty="0"/>
                        <a:t>, generische </a:t>
                      </a:r>
                      <a:r>
                        <a:rPr lang="de-DE" dirty="0" err="1"/>
                        <a:t>fehlermeldung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output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1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Logger, </a:t>
                      </a:r>
                      <a:r>
                        <a:rPr lang="de-DE" dirty="0" err="1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Logger, </a:t>
                      </a:r>
                      <a:r>
                        <a:rPr lang="de-DE" dirty="0" err="1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Logger, </a:t>
                      </a:r>
                      <a:r>
                        <a:rPr lang="de-DE" dirty="0" err="1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Logger, </a:t>
                      </a:r>
                      <a:r>
                        <a:rPr lang="de-DE" dirty="0" err="1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09" y="2709949"/>
            <a:ext cx="989215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Ackrep_data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155614" y="2749433"/>
            <a:ext cx="1338349" cy="6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execscript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19403" y="1338824"/>
            <a:ext cx="1521230" cy="122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179722" y="1533698"/>
            <a:ext cx="1778925" cy="83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gui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889567" y="4189614"/>
            <a:ext cx="980902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cxnSp>
        <p:nvCxnSpPr>
          <p:cNvPr id="14" name="Gerade Verbindung mit Pfeil 13"/>
          <p:cNvCxnSpPr>
            <a:stCxn id="8" idx="1"/>
            <a:endCxn id="44" idx="2"/>
          </p:cNvCxnSpPr>
          <p:nvPr/>
        </p:nvCxnSpPr>
        <p:spPr>
          <a:xfrm flipH="1" flipV="1">
            <a:off x="4571230" y="3312619"/>
            <a:ext cx="1318337" cy="1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1"/>
            <a:endCxn id="4" idx="3"/>
          </p:cNvCxnSpPr>
          <p:nvPr/>
        </p:nvCxnSpPr>
        <p:spPr>
          <a:xfrm flipH="1">
            <a:off x="1550324" y="3063239"/>
            <a:ext cx="605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1"/>
            <a:endCxn id="44" idx="0"/>
          </p:cNvCxnSpPr>
          <p:nvPr/>
        </p:nvCxnSpPr>
        <p:spPr>
          <a:xfrm flipH="1">
            <a:off x="4571230" y="1949809"/>
            <a:ext cx="1048173" cy="86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1"/>
            <a:endCxn id="6" idx="3"/>
          </p:cNvCxnSpPr>
          <p:nvPr/>
        </p:nvCxnSpPr>
        <p:spPr>
          <a:xfrm flipH="1" flipV="1">
            <a:off x="7140633" y="1949809"/>
            <a:ext cx="1039089" cy="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8071657" y="4189614"/>
            <a:ext cx="997528" cy="756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Cmd</a:t>
            </a:r>
          </a:p>
        </p:txBody>
      </p:sp>
      <p:cxnSp>
        <p:nvCxnSpPr>
          <p:cNvPr id="23" name="Gerade Verbindung mit Pfeil 22"/>
          <p:cNvCxnSpPr>
            <a:stCxn id="21" idx="1"/>
            <a:endCxn id="8" idx="3"/>
          </p:cNvCxnSpPr>
          <p:nvPr/>
        </p:nvCxnSpPr>
        <p:spPr>
          <a:xfrm flipH="1" flipV="1">
            <a:off x="6870469" y="4559531"/>
            <a:ext cx="120118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8325194" y="267877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von stdout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7614705" y="5411586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von logger</a:t>
            </a:r>
          </a:p>
        </p:txBody>
      </p:sp>
      <p:cxnSp>
        <p:nvCxnSpPr>
          <p:cNvPr id="29" name="Gerade Verbindung mit Pfeil 28"/>
          <p:cNvCxnSpPr>
            <a:stCxn id="7" idx="2"/>
            <a:endCxn id="26" idx="0"/>
          </p:cNvCxnSpPr>
          <p:nvPr/>
        </p:nvCxnSpPr>
        <p:spPr>
          <a:xfrm flipH="1">
            <a:off x="9069184" y="2373282"/>
            <a:ext cx="1" cy="30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1" idx="2"/>
            <a:endCxn id="27" idx="0"/>
          </p:cNvCxnSpPr>
          <p:nvPr/>
        </p:nvCxnSpPr>
        <p:spPr>
          <a:xfrm flipH="1">
            <a:off x="8358695" y="4946072"/>
            <a:ext cx="211726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 rot="16200000">
            <a:off x="2499398" y="-296529"/>
            <a:ext cx="608907" cy="4614333"/>
          </a:xfrm>
          <a:prstGeom prst="rightBrace">
            <a:avLst>
              <a:gd name="adj1" fmla="val 54749"/>
              <a:gd name="adj2" fmla="val 48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61018" y="1278666"/>
            <a:ext cx="423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darf keine error msg auf </a:t>
            </a:r>
            <a:r>
              <a:rPr lang="de-DE" dirty="0" err="1"/>
              <a:t>stdout</a:t>
            </a:r>
            <a:r>
              <a:rPr lang="de-DE" dirty="0"/>
              <a:t> stehen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owlready</a:t>
            </a:r>
            <a:r>
              <a:rPr lang="de-DE" dirty="0"/>
              <a:t> </a:t>
            </a:r>
            <a:r>
              <a:rPr lang="de-DE" dirty="0" err="1"/>
              <a:t>warning</a:t>
            </a:r>
            <a:r>
              <a:rPr lang="de-DE" dirty="0"/>
              <a:t>)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11726" y="3915294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Erzeugt Ausgaben auf stdout</a:t>
            </a:r>
          </a:p>
        </p:txBody>
      </p:sp>
      <p:cxnSp>
        <p:nvCxnSpPr>
          <p:cNvPr id="38" name="Gerade Verbindung mit Pfeil 37"/>
          <p:cNvCxnSpPr>
            <a:stCxn id="4" idx="2"/>
            <a:endCxn id="36" idx="0"/>
          </p:cNvCxnSpPr>
          <p:nvPr/>
        </p:nvCxnSpPr>
        <p:spPr>
          <a:xfrm flipH="1">
            <a:off x="1055716" y="3416530"/>
            <a:ext cx="1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schweifte Klammer rechts 38"/>
          <p:cNvSpPr/>
          <p:nvPr/>
        </p:nvSpPr>
        <p:spPr>
          <a:xfrm rot="5400000">
            <a:off x="7030485" y="3581745"/>
            <a:ext cx="608907" cy="3468488"/>
          </a:xfrm>
          <a:prstGeom prst="rightBrace">
            <a:avLst>
              <a:gd name="adj1" fmla="val 54749"/>
              <a:gd name="adj2" fmla="val 799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089507" y="5757376"/>
            <a:ext cx="331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kann error auf stdout stehen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154335" y="5411586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von stdout</a:t>
            </a:r>
          </a:p>
        </p:txBody>
      </p:sp>
      <p:cxnSp>
        <p:nvCxnSpPr>
          <p:cNvPr id="43" name="Gerade Verbindung mit Pfeil 42"/>
          <p:cNvCxnSpPr>
            <a:stCxn id="21" idx="2"/>
            <a:endCxn id="41" idx="0"/>
          </p:cNvCxnSpPr>
          <p:nvPr/>
        </p:nvCxnSpPr>
        <p:spPr>
          <a:xfrm>
            <a:off x="8570421" y="4946072"/>
            <a:ext cx="1327904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4031442" y="2813856"/>
            <a:ext cx="1079575" cy="4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cxnSp>
        <p:nvCxnSpPr>
          <p:cNvPr id="50" name="Gerade Verbindung mit Pfeil 49"/>
          <p:cNvCxnSpPr>
            <a:stCxn id="44" idx="1"/>
            <a:endCxn id="5" idx="3"/>
          </p:cNvCxnSpPr>
          <p:nvPr/>
        </p:nvCxnSpPr>
        <p:spPr>
          <a:xfrm flipH="1">
            <a:off x="3493963" y="3063238"/>
            <a:ext cx="53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6" idx="3"/>
            <a:endCxn id="26" idx="1"/>
          </p:cNvCxnSpPr>
          <p:nvPr/>
        </p:nvCxnSpPr>
        <p:spPr>
          <a:xfrm flipV="1">
            <a:off x="1799705" y="3104803"/>
            <a:ext cx="6525489" cy="12365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3868306" y="4189614"/>
            <a:ext cx="1405845" cy="13331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Subprocess schreibt error auf stdout -&gt; loggen und if !DEBUG: stdout =„“</a:t>
            </a:r>
          </a:p>
        </p:txBody>
      </p:sp>
      <p:cxnSp>
        <p:nvCxnSpPr>
          <p:cNvPr id="64" name="Gerade Verbindung mit Pfeil 63"/>
          <p:cNvCxnSpPr>
            <a:stCxn id="44" idx="2"/>
            <a:endCxn id="62" idx="0"/>
          </p:cNvCxnSpPr>
          <p:nvPr/>
        </p:nvCxnSpPr>
        <p:spPr>
          <a:xfrm flipH="1">
            <a:off x="4571229" y="3312619"/>
            <a:ext cx="1" cy="87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264480-1CDA-4739-9EF8-4E47A8C17561}"/>
              </a:ext>
            </a:extLst>
          </p:cNvPr>
          <p:cNvSpPr/>
          <p:nvPr/>
        </p:nvSpPr>
        <p:spPr>
          <a:xfrm>
            <a:off x="5600694" y="648947"/>
            <a:ext cx="1521230" cy="499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Cmd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C1838C7-B14C-49B2-ABEC-E5035A833FC7}"/>
              </a:ext>
            </a:extLst>
          </p:cNvPr>
          <p:cNvCxnSpPr>
            <a:stCxn id="2" idx="1"/>
            <a:endCxn id="44" idx="0"/>
          </p:cNvCxnSpPr>
          <p:nvPr/>
        </p:nvCxnSpPr>
        <p:spPr>
          <a:xfrm flipH="1">
            <a:off x="4571230" y="898813"/>
            <a:ext cx="1029464" cy="191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AF5F1B6-E943-4EB0-887F-C84FBBE722F0}"/>
              </a:ext>
            </a:extLst>
          </p:cNvPr>
          <p:cNvSpPr/>
          <p:nvPr/>
        </p:nvSpPr>
        <p:spPr>
          <a:xfrm>
            <a:off x="10058400" y="437662"/>
            <a:ext cx="498760" cy="3093168"/>
          </a:xfrm>
          <a:prstGeom prst="rightBrace">
            <a:avLst>
              <a:gd name="adj1" fmla="val 475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C547AA3-D236-435C-A7F8-5C80AE422C0A}"/>
              </a:ext>
            </a:extLst>
          </p:cNvPr>
          <p:cNvSpPr/>
          <p:nvPr/>
        </p:nvSpPr>
        <p:spPr>
          <a:xfrm>
            <a:off x="10749208" y="1680743"/>
            <a:ext cx="797167" cy="60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4950DDAD-1B53-4AD1-8414-876885048E48}"/>
              </a:ext>
            </a:extLst>
          </p:cNvPr>
          <p:cNvSpPr/>
          <p:nvPr/>
        </p:nvSpPr>
        <p:spPr>
          <a:xfrm>
            <a:off x="10430586" y="4139774"/>
            <a:ext cx="864332" cy="2352430"/>
          </a:xfrm>
          <a:prstGeom prst="rightBrace">
            <a:avLst>
              <a:gd name="adj1" fmla="val 381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9D4BE9A-6CCB-42E0-A449-8DBDEB200034}"/>
              </a:ext>
            </a:extLst>
          </p:cNvPr>
          <p:cNvSpPr/>
          <p:nvPr/>
        </p:nvSpPr>
        <p:spPr>
          <a:xfrm>
            <a:off x="11404336" y="4979927"/>
            <a:ext cx="668680" cy="67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6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Offene Fragen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Warum stehen error messages nicht auf stderr?</a:t>
            </a:r>
          </a:p>
          <a:p>
            <a:r>
              <a:rPr lang="de-DE" sz="1800" dirty="0"/>
              <a:t>Wie vermeiden, dass subprocess auf stdout schreibt, ohne dabei output von ackrep_data zu verlieren?</a:t>
            </a:r>
          </a:p>
          <a:p>
            <a:r>
              <a:rPr lang="de-DE" sz="1800" dirty="0"/>
              <a:t>Bei Fehler, was soll in GUI angezeigt/ nicht mehr angezeigt werden (</a:t>
            </a:r>
            <a:r>
              <a:rPr lang="de-DE" sz="1800" dirty="0" err="1"/>
              <a:t>output</a:t>
            </a:r>
            <a:r>
              <a:rPr lang="de-DE" sz="1800" dirty="0"/>
              <a:t>, </a:t>
            </a:r>
            <a:r>
              <a:rPr lang="de-DE" sz="1800" dirty="0" err="1"/>
              <a:t>plot</a:t>
            </a:r>
            <a:r>
              <a:rPr lang="de-DE" sz="1800" dirty="0"/>
              <a:t>, </a:t>
            </a:r>
            <a:r>
              <a:rPr lang="de-DE" sz="1800" dirty="0" err="1"/>
              <a:t>pdf</a:t>
            </a:r>
            <a:r>
              <a:rPr lang="de-DE" sz="1800" dirty="0"/>
              <a:t>,…)?</a:t>
            </a:r>
          </a:p>
          <a:p>
            <a:r>
              <a:rPr lang="de-DE" sz="1800" dirty="0">
                <a:solidFill>
                  <a:srgbClr val="FF0000"/>
                </a:solidFill>
              </a:rPr>
              <a:t>Unterscheidung unerwartetes </a:t>
            </a:r>
            <a:r>
              <a:rPr lang="de-DE" sz="1800" dirty="0" err="1">
                <a:solidFill>
                  <a:srgbClr val="FF0000"/>
                </a:solidFill>
              </a:rPr>
              <a:t>ergebnis</a:t>
            </a:r>
            <a:r>
              <a:rPr lang="de-DE" sz="1800" dirty="0">
                <a:solidFill>
                  <a:srgbClr val="FF0000"/>
                </a:solidFill>
              </a:rPr>
              <a:t> vs. Code </a:t>
            </a:r>
            <a:r>
              <a:rPr lang="de-DE" sz="1800" dirty="0" err="1">
                <a:solidFill>
                  <a:srgbClr val="FF0000"/>
                </a:solidFill>
              </a:rPr>
              <a:t>error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39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Anforderungen an Fehleranzeige</vt:lpstr>
      <vt:lpstr>PowerPoint-Präsentation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 an Fehleranzeige</dc:title>
  <dc:creator>Julius Fiedler</dc:creator>
  <cp:lastModifiedBy>a837288d, f018ed41</cp:lastModifiedBy>
  <cp:revision>9</cp:revision>
  <dcterms:created xsi:type="dcterms:W3CDTF">2022-04-25T15:54:46Z</dcterms:created>
  <dcterms:modified xsi:type="dcterms:W3CDTF">2022-04-29T15:52:52Z</dcterms:modified>
</cp:coreProperties>
</file>