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27.04.2022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11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27.04.2022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2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27.04.2022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829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27.04.2022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27.04.2022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27.04.2022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23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27.04.2022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6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27.04.2022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4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27.04.2022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162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27.04.2022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33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27.04.2022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84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98AD-6725-4853-A06D-297D0447FE54}" type="datetimeFigureOut">
              <a:rPr lang="de-DE" smtClean="0"/>
              <a:t>27.04.2022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4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Anforderungen an Fehleranzeige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Globales DEBUG setting</a:t>
            </a:r>
            <a:endParaRPr lang="de-DE" sz="1800" dirty="0"/>
          </a:p>
          <a:p>
            <a:r>
              <a:rPr lang="de-DE" sz="1800" dirty="0" smtClean="0"/>
              <a:t>Wann wird was angeziegt?</a:t>
            </a:r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 smtClean="0"/>
              <a:t>Fehler in logger mit entsprechendem Level</a:t>
            </a:r>
          </a:p>
          <a:p>
            <a:r>
              <a:rPr lang="de-DE" sz="1800" dirty="0" smtClean="0"/>
              <a:t>Möglichst nichts auf stdout -&gt; reserviert für gui infos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46742"/>
              </p:ext>
            </p:extLst>
          </p:nvPr>
        </p:nvGraphicFramePr>
        <p:xfrm>
          <a:off x="838200" y="2639392"/>
          <a:ext cx="8128001" cy="174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76942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391290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41938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927858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0327965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dirty="0" smtClean="0"/>
                        <a:t>DEBUG = TRUE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 smtClean="0"/>
                        <a:t>DEBUG</a:t>
                      </a:r>
                      <a:r>
                        <a:rPr lang="de-DE" baseline="0" dirty="0" smtClean="0"/>
                        <a:t> = FALSE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19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de-DE" dirty="0" smtClean="0"/>
                        <a:t>Fehler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9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Web</a:t>
                      </a:r>
                      <a:r>
                        <a:rPr lang="de-DE" baseline="0" dirty="0" smtClean="0"/>
                        <a:t> GUI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Debug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output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Nix 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output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41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cmd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Logger, </a:t>
                      </a:r>
                      <a:r>
                        <a:rPr lang="de-DE" dirty="0" err="1" smtClean="0"/>
                        <a:t>stdout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Logger, </a:t>
                      </a:r>
                      <a:r>
                        <a:rPr lang="de-DE" dirty="0" err="1" smtClean="0"/>
                        <a:t>stdout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Logger, </a:t>
                      </a:r>
                      <a:r>
                        <a:rPr lang="de-DE" dirty="0" err="1" smtClean="0"/>
                        <a:t>stdout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Logger, </a:t>
                      </a:r>
                      <a:r>
                        <a:rPr lang="de-DE" dirty="0" err="1" smtClean="0"/>
                        <a:t>stdout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48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3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09" y="2709949"/>
            <a:ext cx="989215" cy="706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Ackrep_data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155614" y="2749433"/>
            <a:ext cx="1338349" cy="627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execscript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619403" y="1342505"/>
            <a:ext cx="1521230" cy="1221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8179722" y="1533698"/>
            <a:ext cx="1778925" cy="83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5889567" y="4189614"/>
            <a:ext cx="980902" cy="739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8" idx="1"/>
            <a:endCxn id="44" idx="2"/>
          </p:cNvCxnSpPr>
          <p:nvPr/>
        </p:nvCxnSpPr>
        <p:spPr>
          <a:xfrm flipH="1" flipV="1">
            <a:off x="4571230" y="3312619"/>
            <a:ext cx="1318337" cy="124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5" idx="1"/>
            <a:endCxn id="4" idx="3"/>
          </p:cNvCxnSpPr>
          <p:nvPr/>
        </p:nvCxnSpPr>
        <p:spPr>
          <a:xfrm flipH="1">
            <a:off x="1550324" y="3063239"/>
            <a:ext cx="6052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1"/>
            <a:endCxn id="44" idx="0"/>
          </p:cNvCxnSpPr>
          <p:nvPr/>
        </p:nvCxnSpPr>
        <p:spPr>
          <a:xfrm flipH="1">
            <a:off x="4571230" y="1953490"/>
            <a:ext cx="1048173" cy="86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1"/>
            <a:endCxn id="6" idx="3"/>
          </p:cNvCxnSpPr>
          <p:nvPr/>
        </p:nvCxnSpPr>
        <p:spPr>
          <a:xfrm flipH="1">
            <a:off x="7140633" y="1953490"/>
            <a:ext cx="1039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8071657" y="4189614"/>
            <a:ext cx="997528" cy="756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Cmd</a:t>
            </a:r>
          </a:p>
        </p:txBody>
      </p:sp>
      <p:cxnSp>
        <p:nvCxnSpPr>
          <p:cNvPr id="23" name="Gerade Verbindung mit Pfeil 22"/>
          <p:cNvCxnSpPr>
            <a:stCxn id="21" idx="1"/>
            <a:endCxn id="8" idx="3"/>
          </p:cNvCxnSpPr>
          <p:nvPr/>
        </p:nvCxnSpPr>
        <p:spPr>
          <a:xfrm flipH="1" flipV="1">
            <a:off x="6870469" y="4559531"/>
            <a:ext cx="1201188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8325194" y="2678775"/>
            <a:ext cx="1487979" cy="852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Ausgabe von stdout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7826431" y="5411586"/>
            <a:ext cx="1487979" cy="852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Ausgabe von logger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7" idx="2"/>
            <a:endCxn id="26" idx="0"/>
          </p:cNvCxnSpPr>
          <p:nvPr/>
        </p:nvCxnSpPr>
        <p:spPr>
          <a:xfrm flipH="1">
            <a:off x="9069184" y="2373282"/>
            <a:ext cx="1" cy="30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1" idx="2"/>
            <a:endCxn id="27" idx="0"/>
          </p:cNvCxnSpPr>
          <p:nvPr/>
        </p:nvCxnSpPr>
        <p:spPr>
          <a:xfrm>
            <a:off x="8570421" y="4946072"/>
            <a:ext cx="0" cy="46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eschweifte Klammer rechts 33"/>
          <p:cNvSpPr/>
          <p:nvPr/>
        </p:nvSpPr>
        <p:spPr>
          <a:xfrm rot="16200000">
            <a:off x="2499398" y="-296529"/>
            <a:ext cx="608907" cy="4614333"/>
          </a:xfrm>
          <a:prstGeom prst="rightBrace">
            <a:avLst>
              <a:gd name="adj1" fmla="val 54749"/>
              <a:gd name="adj2" fmla="val 48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161018" y="1278666"/>
            <a:ext cx="4233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Hier darf keine error msg auf </a:t>
            </a:r>
            <a:r>
              <a:rPr lang="de-DE" dirty="0" err="1" smtClean="0"/>
              <a:t>stdout</a:t>
            </a:r>
            <a:r>
              <a:rPr lang="de-DE" dirty="0" smtClean="0"/>
              <a:t> </a:t>
            </a:r>
            <a:r>
              <a:rPr lang="de-DE" dirty="0" smtClean="0"/>
              <a:t>stehen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z.b.</a:t>
            </a:r>
            <a:r>
              <a:rPr lang="de-DE" dirty="0" smtClean="0"/>
              <a:t> </a:t>
            </a:r>
            <a:r>
              <a:rPr lang="de-DE" dirty="0" err="1" smtClean="0"/>
              <a:t>owlready</a:t>
            </a:r>
            <a:r>
              <a:rPr lang="de-DE" dirty="0" smtClean="0"/>
              <a:t> </a:t>
            </a:r>
            <a:r>
              <a:rPr lang="de-DE" dirty="0" err="1" smtClean="0"/>
              <a:t>warning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311726" y="3915294"/>
            <a:ext cx="1487979" cy="852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Erzeugt Ausgaben auf stdout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4" idx="2"/>
            <a:endCxn id="36" idx="0"/>
          </p:cNvCxnSpPr>
          <p:nvPr/>
        </p:nvCxnSpPr>
        <p:spPr>
          <a:xfrm flipH="1">
            <a:off x="1055716" y="3416530"/>
            <a:ext cx="1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eschweifte Klammer rechts 38"/>
          <p:cNvSpPr/>
          <p:nvPr/>
        </p:nvSpPr>
        <p:spPr>
          <a:xfrm rot="5400000">
            <a:off x="7030485" y="3581745"/>
            <a:ext cx="608907" cy="3468488"/>
          </a:xfrm>
          <a:prstGeom prst="rightBrace">
            <a:avLst>
              <a:gd name="adj1" fmla="val 54749"/>
              <a:gd name="adj2" fmla="val 799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4440076" y="5757376"/>
            <a:ext cx="331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Hier kann error auf stdout stehen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9508372" y="5411585"/>
            <a:ext cx="1487979" cy="852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Ausgabe von stdout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21" idx="2"/>
            <a:endCxn id="41" idx="0"/>
          </p:cNvCxnSpPr>
          <p:nvPr/>
        </p:nvCxnSpPr>
        <p:spPr>
          <a:xfrm>
            <a:off x="8570421" y="4946072"/>
            <a:ext cx="1681941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s Rechteck 43"/>
          <p:cNvSpPr/>
          <p:nvPr/>
        </p:nvSpPr>
        <p:spPr>
          <a:xfrm>
            <a:off x="4031442" y="2813856"/>
            <a:ext cx="1079575" cy="49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core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4" idx="1"/>
            <a:endCxn id="5" idx="3"/>
          </p:cNvCxnSpPr>
          <p:nvPr/>
        </p:nvCxnSpPr>
        <p:spPr>
          <a:xfrm flipH="1">
            <a:off x="3493963" y="3063238"/>
            <a:ext cx="537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6" idx="3"/>
            <a:endCxn id="26" idx="1"/>
          </p:cNvCxnSpPr>
          <p:nvPr/>
        </p:nvCxnSpPr>
        <p:spPr>
          <a:xfrm flipV="1">
            <a:off x="1799705" y="3104803"/>
            <a:ext cx="6525489" cy="12365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>
          <a:xfrm>
            <a:off x="3868306" y="4189614"/>
            <a:ext cx="1405845" cy="133315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Subprocess schreibt error auf stdout</a:t>
            </a:r>
            <a:r>
              <a:rPr lang="de-DE" sz="1400" dirty="0"/>
              <a:t> </a:t>
            </a:r>
            <a:r>
              <a:rPr lang="de-DE" sz="1400" dirty="0" smtClean="0"/>
              <a:t>-&gt; loggen und if !DEBUG: stdout =„“</a:t>
            </a:r>
            <a:endParaRPr lang="de-DE" sz="1400" dirty="0"/>
          </a:p>
        </p:txBody>
      </p:sp>
      <p:cxnSp>
        <p:nvCxnSpPr>
          <p:cNvPr id="64" name="Gerade Verbindung mit Pfeil 63"/>
          <p:cNvCxnSpPr>
            <a:stCxn id="44" idx="2"/>
            <a:endCxn id="62" idx="0"/>
          </p:cNvCxnSpPr>
          <p:nvPr/>
        </p:nvCxnSpPr>
        <p:spPr>
          <a:xfrm flipH="1">
            <a:off x="4571229" y="3312619"/>
            <a:ext cx="1" cy="87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6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Offene Fragen</a:t>
            </a:r>
            <a:endParaRPr lang="de-DE" sz="28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Warum stehen error messages nicht auf stderr?</a:t>
            </a:r>
          </a:p>
          <a:p>
            <a:r>
              <a:rPr lang="de-DE" sz="1800" dirty="0" smtClean="0"/>
              <a:t>Wie vermeiden, dass subprocess auf stdout schreibt, ohne dabei output von ackrep_data zu verlieren?</a:t>
            </a:r>
          </a:p>
          <a:p>
            <a:r>
              <a:rPr lang="de-DE" sz="1800" dirty="0" smtClean="0"/>
              <a:t>Bei Fehler, was soll in GUI angezeigt/ nicht mehr angezeigt werden (</a:t>
            </a:r>
            <a:r>
              <a:rPr lang="de-DE" sz="1800" dirty="0" err="1" smtClean="0"/>
              <a:t>output</a:t>
            </a:r>
            <a:r>
              <a:rPr lang="de-DE" sz="1800" dirty="0" smtClean="0"/>
              <a:t>, </a:t>
            </a:r>
            <a:r>
              <a:rPr lang="de-DE" sz="1800" dirty="0" err="1" smtClean="0"/>
              <a:t>plot</a:t>
            </a:r>
            <a:r>
              <a:rPr lang="de-DE" sz="1800" dirty="0" smtClean="0"/>
              <a:t>, </a:t>
            </a:r>
            <a:r>
              <a:rPr lang="de-DE" sz="1800" dirty="0" err="1" smtClean="0"/>
              <a:t>pdf</a:t>
            </a:r>
            <a:r>
              <a:rPr lang="de-DE" sz="1800" smtClean="0"/>
              <a:t>,…)?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343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47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Anforderungen an Fehleranzeige</vt:lpstr>
      <vt:lpstr>PowerPoint-Präsentation</vt:lpstr>
      <vt:lpstr>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Anforderungen an Fehleranzeige</dc:title>
  <dc:creator>Julius Fiedler</dc:creator>
  <cp:lastModifiedBy>Julius Fiedler</cp:lastModifiedBy>
  <cp:revision>7</cp:revision>
  <dcterms:created xsi:type="dcterms:W3CDTF">2022-04-25T15:54:46Z</dcterms:created>
  <dcterms:modified xsi:type="dcterms:W3CDTF">2022-04-27T09:11:52Z</dcterms:modified>
</cp:coreProperties>
</file>