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embeddedFontLst>
    <p:embeddedFont>
      <p:font typeface="Open Sans" panose="020B0604020202020204" charset="0"/>
      <p:regular r:id="rId6"/>
      <p:bold r:id="rId7"/>
      <p:italic r:id="rId8"/>
      <p:boldItalic r:id="rId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4DD43-E910-4880-834F-73E0C54B07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Überschrift einfügen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24D9A6-0E7F-471A-BD30-D9B90EF27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212" y="1370928"/>
            <a:ext cx="5334105" cy="1540615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3F85D02-DB8C-41B1-88A9-2471D83B5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684" y="1370928"/>
            <a:ext cx="5334105" cy="1540615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9923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1211" y="380744"/>
            <a:ext cx="11049578" cy="382974"/>
          </a:xfrm>
        </p:spPr>
        <p:txBody>
          <a:bodyPr vert="horz" wrap="square" lIns="0" tIns="3600" rIns="0" bIns="0" rtlCol="0" anchor="t" anchorCtr="0">
            <a:spAutoFit/>
          </a:bodyPr>
          <a:lstStyle>
            <a:lvl1pPr>
              <a:defRPr lang="de-DE" dirty="0"/>
            </a:lvl1pPr>
          </a:lstStyle>
          <a:p>
            <a:pPr lvl="0"/>
            <a:r>
              <a:rPr lang="de-DE" dirty="0"/>
              <a:t>Maximal 2 Zeilen: Überschrift</a:t>
            </a:r>
          </a:p>
        </p:txBody>
      </p:sp>
    </p:spTree>
    <p:extLst>
      <p:ext uri="{BB962C8B-B14F-4D97-AF65-F5344CB8AC3E}">
        <p14:creationId xmlns:p14="http://schemas.microsoft.com/office/powerpoint/2010/main" val="30553924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24889" y="6319797"/>
            <a:ext cx="5838111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Taktische Planung autonomer Fahrmanöver mithilfe wissensbasierter Zustandsdarstellung und Reinforcement Learning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Regelungs- und Steuerungstheorie,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Julius Fiedler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16.03.2022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  <p:sldLayoutId id="2147483904" r:id="rId12"/>
    <p:sldLayoutId id="2147483905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9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511636" y="267799"/>
            <a:ext cx="141316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Core_Repo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448072" y="259977"/>
            <a:ext cx="1751212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9310254" y="206189"/>
            <a:ext cx="2590799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Deployment_Repo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60464" y="1356854"/>
            <a:ext cx="1094508" cy="4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Readme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27458" y="3023441"/>
            <a:ext cx="1471347" cy="562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Contributing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458" y="4081600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DevDoc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458" y="5447004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UserDoc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9948947" y="1473968"/>
            <a:ext cx="1313410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481798" y="1619782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Basic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algn="ctr"/>
            <a:r>
              <a:rPr lang="de-DE" dirty="0" smtClean="0"/>
              <a:t>Entity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448072" y="1002762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448072" y="2876204"/>
            <a:ext cx="1729047" cy="757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Guide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Solutions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145022" y="408160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unittests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9713420" y="2074403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140334" y="4551269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Terminology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135646" y="5029123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9713420" y="808126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60464" y="267799"/>
            <a:ext cx="8499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Aktuell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2876204" y="1619782"/>
            <a:ext cx="0" cy="16849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5400000">
            <a:off x="5971636" y="735882"/>
            <a:ext cx="0" cy="10800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238699" y="1392631"/>
            <a:ext cx="141316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Core_Repo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75135" y="1384809"/>
            <a:ext cx="1751212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9037317" y="1331021"/>
            <a:ext cx="2590799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Deployment_Repo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87440" y="2148376"/>
            <a:ext cx="1094508" cy="4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Readme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6865" y="3807732"/>
            <a:ext cx="1471347" cy="562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Contributing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94451" y="4752621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DevDoc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4452" y="5508653"/>
            <a:ext cx="116052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UserDoc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788426" y="201250"/>
            <a:ext cx="1313410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175135" y="2774623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Basic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algn="ctr"/>
            <a:r>
              <a:rPr lang="de-DE" dirty="0" smtClean="0"/>
              <a:t>Entity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175135" y="2127594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Data_repo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004260" y="3710259"/>
            <a:ext cx="1729047" cy="757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Guide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Solutions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049355" y="3710259"/>
            <a:ext cx="1739071" cy="760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Guide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System </a:t>
            </a:r>
            <a:r>
              <a:rPr lang="de-DE" dirty="0" err="1" smtClean="0"/>
              <a:t>models</a:t>
            </a:r>
            <a:endParaRPr lang="de-DE" dirty="0" smtClean="0"/>
          </a:p>
        </p:txBody>
      </p:sp>
      <p:sp>
        <p:nvSpPr>
          <p:cNvPr id="22" name="Abgerundetes Rechteck 21"/>
          <p:cNvSpPr/>
          <p:nvPr/>
        </p:nvSpPr>
        <p:spPr>
          <a:xfrm>
            <a:off x="6011481" y="485653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unittests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9440483" y="219232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7905401" y="20125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Terminology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011480" y="5612562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795817" y="201250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212078" y="201250"/>
            <a:ext cx="1313410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Einleitung/ Überblick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87440" y="365760"/>
            <a:ext cx="9476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Entwurf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971793" y="5609877"/>
            <a:ext cx="1784465" cy="5237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8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Cli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für alle </a:t>
            </a:r>
            <a:r>
              <a:rPr lang="de-DE" dirty="0" err="1" smtClean="0"/>
              <a:t>plattformen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Dokumentationssoftware nutzen</a:t>
            </a:r>
            <a:r>
              <a:rPr lang="de-DE" dirty="0" smtClean="0"/>
              <a:t>? (</a:t>
            </a:r>
            <a:r>
              <a:rPr lang="de-DE" dirty="0" err="1" smtClean="0"/>
              <a:t>ReadTheDocs</a:t>
            </a:r>
            <a:r>
              <a:rPr lang="de-DE" smtClean="0"/>
              <a:t>?)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337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16_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16_9" id="{BA97CBE6-0A37-405D-8544-E1F4054F9E31}" vid="{AF3B5363-EE28-419F-AB22-9DF6F2E33D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TUD_16_9</Template>
  <TotalTime>0</TotalTime>
  <Words>86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Open Sans</vt:lpstr>
      <vt:lpstr>Arial</vt:lpstr>
      <vt:lpstr>Symbol</vt:lpstr>
      <vt:lpstr>Wingdings</vt:lpstr>
      <vt:lpstr>TUD_16_9</vt:lpstr>
      <vt:lpstr>Konzept Dokumentation</vt:lpstr>
      <vt:lpstr>PowerPoint-Präsentation</vt:lpstr>
      <vt:lpstr>PowerPoint-Präsentation</vt:lpstr>
      <vt:lpstr>Anmerkungen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Fiedler</dc:creator>
  <cp:lastModifiedBy>Julius Fiedler</cp:lastModifiedBy>
  <cp:revision>12</cp:revision>
  <dcterms:created xsi:type="dcterms:W3CDTF">2022-04-27T09:12:03Z</dcterms:created>
  <dcterms:modified xsi:type="dcterms:W3CDTF">2022-04-27T16:07:06Z</dcterms:modified>
</cp:coreProperties>
</file>