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63" r:id="rId6"/>
    <p:sldId id="276" r:id="rId7"/>
    <p:sldId id="277" r:id="rId8"/>
    <p:sldId id="363" r:id="rId9"/>
    <p:sldId id="366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BE6"/>
    <a:srgbClr val="FBBFBE"/>
    <a:srgbClr val="BD9D81"/>
    <a:srgbClr val="87A4B2"/>
    <a:srgbClr val="F09B49"/>
    <a:srgbClr val="C0C2C3"/>
    <a:srgbClr val="E4DCDB"/>
    <a:srgbClr val="070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980"/>
    </p:cViewPr>
  </p:sorterViewPr>
  <p:notesViewPr>
    <p:cSldViewPr snapToGrid="0">
      <p:cViewPr varScale="1">
        <p:scale>
          <a:sx n="55" d="100"/>
          <a:sy n="55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FA87-70CD-4B97-8B37-5C32C51DAB77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50E70-DF79-4FD2-9D4E-63745092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5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BC51-FE71-4CA4-A38E-D02745B37307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7BD11-2250-490E-BD58-98B041AF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7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4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18427" y="1541417"/>
            <a:ext cx="5287093" cy="30194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411764" cy="42754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411764" y="4275438"/>
            <a:ext cx="5073209" cy="25825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05829" y="3460437"/>
            <a:ext cx="2075542" cy="26701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70057" y="899886"/>
            <a:ext cx="2496457" cy="52307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87298" y="3150973"/>
            <a:ext cx="5485617" cy="2928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0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372350" y="188913"/>
            <a:ext cx="4692650" cy="64150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86303" y="2510388"/>
            <a:ext cx="1956363" cy="1653758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noFill/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210101" y="2510388"/>
            <a:ext cx="1956363" cy="1653758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noFill/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533898" y="2510388"/>
            <a:ext cx="1956363" cy="1653758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noFill/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612547" y="636139"/>
            <a:ext cx="5526995" cy="55269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5111976" y="2447819"/>
            <a:ext cx="2922467" cy="29224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6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562301" y="1515726"/>
            <a:ext cx="4220717" cy="2671948"/>
          </a:xfrm>
          <a:custGeom>
            <a:avLst/>
            <a:gdLst>
              <a:gd name="connsiteX0" fmla="*/ 0 w 4220717"/>
              <a:gd name="connsiteY0" fmla="*/ 0 h 2671948"/>
              <a:gd name="connsiteX1" fmla="*/ 4220717 w 4220717"/>
              <a:gd name="connsiteY1" fmla="*/ 0 h 2671948"/>
              <a:gd name="connsiteX2" fmla="*/ 4220717 w 4220717"/>
              <a:gd name="connsiteY2" fmla="*/ 2671948 h 2671948"/>
              <a:gd name="connsiteX3" fmla="*/ 0 w 4220717"/>
              <a:gd name="connsiteY3" fmla="*/ 2671948 h 26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0717" h="2671948">
                <a:moveTo>
                  <a:pt x="0" y="0"/>
                </a:moveTo>
                <a:lnTo>
                  <a:pt x="4220717" y="0"/>
                </a:lnTo>
                <a:lnTo>
                  <a:pt x="4220717" y="2671948"/>
                </a:lnTo>
                <a:lnTo>
                  <a:pt x="0" y="26719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7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458437" y="762410"/>
            <a:ext cx="5522054" cy="5414504"/>
          </a:xfrm>
          <a:custGeom>
            <a:avLst/>
            <a:gdLst>
              <a:gd name="connsiteX0" fmla="*/ 0 w 7023364"/>
              <a:gd name="connsiteY0" fmla="*/ 0 h 6886575"/>
              <a:gd name="connsiteX1" fmla="*/ 7023364 w 7023364"/>
              <a:gd name="connsiteY1" fmla="*/ 0 h 6886575"/>
              <a:gd name="connsiteX2" fmla="*/ 7023364 w 7023364"/>
              <a:gd name="connsiteY2" fmla="*/ 6886575 h 6886575"/>
              <a:gd name="connsiteX3" fmla="*/ 3049446 w 7023364"/>
              <a:gd name="connsiteY3" fmla="*/ 688657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364" h="6886575">
                <a:moveTo>
                  <a:pt x="0" y="0"/>
                </a:moveTo>
                <a:lnTo>
                  <a:pt x="7023364" y="0"/>
                </a:lnTo>
                <a:lnTo>
                  <a:pt x="7023364" y="6886575"/>
                </a:lnTo>
                <a:lnTo>
                  <a:pt x="3049446" y="68865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771652" y="584199"/>
            <a:ext cx="2724148" cy="35687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6083301" y="3416300"/>
            <a:ext cx="5829299" cy="31496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7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875660" cy="6858000"/>
          </a:xfrm>
          <a:custGeom>
            <a:avLst/>
            <a:gdLst>
              <a:gd name="connsiteX0" fmla="*/ 0 w 7875660"/>
              <a:gd name="connsiteY0" fmla="*/ 0 h 6858000"/>
              <a:gd name="connsiteX1" fmla="*/ 3556315 w 7875660"/>
              <a:gd name="connsiteY1" fmla="*/ 0 h 6858000"/>
              <a:gd name="connsiteX2" fmla="*/ 7875660 w 7875660"/>
              <a:gd name="connsiteY2" fmla="*/ 6858000 h 6858000"/>
              <a:gd name="connsiteX3" fmla="*/ 0 w 78756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5660" h="6858000">
                <a:moveTo>
                  <a:pt x="0" y="0"/>
                </a:moveTo>
                <a:lnTo>
                  <a:pt x="3556315" y="0"/>
                </a:lnTo>
                <a:lnTo>
                  <a:pt x="787566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316339" y="0"/>
            <a:ext cx="7875660" cy="6858000"/>
          </a:xfrm>
          <a:custGeom>
            <a:avLst/>
            <a:gdLst>
              <a:gd name="connsiteX0" fmla="*/ 4319345 w 7875660"/>
              <a:gd name="connsiteY0" fmla="*/ 0 h 6858000"/>
              <a:gd name="connsiteX1" fmla="*/ 7875660 w 7875660"/>
              <a:gd name="connsiteY1" fmla="*/ 0 h 6858000"/>
              <a:gd name="connsiteX2" fmla="*/ 7875660 w 7875660"/>
              <a:gd name="connsiteY2" fmla="*/ 6858000 h 6858000"/>
              <a:gd name="connsiteX3" fmla="*/ 0 w 78756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5660" h="6858000">
                <a:moveTo>
                  <a:pt x="4319345" y="0"/>
                </a:moveTo>
                <a:lnTo>
                  <a:pt x="7875660" y="0"/>
                </a:lnTo>
                <a:lnTo>
                  <a:pt x="787566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7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43650" y="1771650"/>
            <a:ext cx="5276850" cy="3790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289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A596-90D6-488C-8E7B-2B9C14540CA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5530A-825D-482F-91B4-0C312E4E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  <p:sldLayoutId id="2147483667" r:id="rId16"/>
    <p:sldLayoutId id="2147483715" r:id="rId17"/>
    <p:sldLayoutId id="2147483679" r:id="rId18"/>
    <p:sldLayoutId id="2147483680" r:id="rId19"/>
    <p:sldLayoutId id="2147483711" r:id="rId20"/>
    <p:sldLayoutId id="2147483714" r:id="rId21"/>
    <p:sldLayoutId id="2147483720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27388" y="3429000"/>
            <a:ext cx="4337219" cy="2086901"/>
          </a:xfrm>
          <a:prstGeom prst="rect">
            <a:avLst/>
          </a:prstGeom>
          <a:solidFill>
            <a:srgbClr val="FBBFBE"/>
          </a:solidFill>
          <a:ln>
            <a:noFill/>
          </a:ln>
          <a:effectLst>
            <a:outerShdw blurRad="431800" dir="1200000" sx="108000" sy="10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8846" y="3532043"/>
            <a:ext cx="4854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800" dirty="0" smtClean="0">
                <a:solidFill>
                  <a:schemeClr val="bg1"/>
                </a:solidFill>
                <a:latin typeface="Kelson Sans" panose="02000500000000000000" pitchFamily="50" charset="0"/>
                <a:ea typeface="Montserrat" charset="0"/>
                <a:cs typeface="Montserrat" charset="0"/>
              </a:rPr>
              <a:t>MADEIN</a:t>
            </a:r>
            <a:endParaRPr lang="en-US" sz="8800" dirty="0">
              <a:solidFill>
                <a:schemeClr val="bg1"/>
              </a:solidFill>
              <a:latin typeface="Kelson Sans" panose="020005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8845" y="4751265"/>
            <a:ext cx="485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300" dirty="0" smtClean="0">
                <a:solidFill>
                  <a:schemeClr val="bg1"/>
                </a:solidFill>
                <a:latin typeface="Lato" panose="020F0502020204030203" pitchFamily="34" charset="0"/>
                <a:ea typeface="Montserrat" charset="0"/>
                <a:cs typeface="Montserrat" charset="0"/>
              </a:rPr>
              <a:t>Pastel Presentation</a:t>
            </a:r>
            <a:endParaRPr lang="en-US" sz="2400" spc="300" dirty="0">
              <a:solidFill>
                <a:schemeClr val="bg1"/>
              </a:solidFill>
              <a:latin typeface="Lato" panose="020F0502020204030203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224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Triangle 30"/>
          <p:cNvSpPr/>
          <p:nvPr/>
        </p:nvSpPr>
        <p:spPr>
          <a:xfrm rot="5400000">
            <a:off x="187375" y="-202324"/>
            <a:ext cx="3000632" cy="3405282"/>
          </a:xfrm>
          <a:prstGeom prst="rtTriangle">
            <a:avLst/>
          </a:prstGeom>
          <a:solidFill>
            <a:srgbClr val="87A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846395" y="1310617"/>
            <a:ext cx="5614427" cy="3231935"/>
            <a:chOff x="5898415" y="1976415"/>
            <a:chExt cx="5654530" cy="3255020"/>
          </a:xfrm>
        </p:grpSpPr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4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5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6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7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8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  <p:sp>
          <p:nvSpPr>
            <p:cNvPr id="79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Source Sans Pro Light" charset="0"/>
              </a:endParaRPr>
            </a:p>
          </p:txBody>
        </p:sp>
      </p:grp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-4917033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solidFill>
                <a:schemeClr val="tx2"/>
              </a:solidFill>
              <a:latin typeface="Lato Thin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-4917033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solidFill>
                <a:schemeClr val="tx2"/>
              </a:solidFill>
              <a:latin typeface="Lato Thin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02477" y="1662083"/>
            <a:ext cx="4650975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0" i="0" dirty="0" err="1"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dictum.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felis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ex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, id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imperdiet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Fusce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vulputate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odio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. In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mauris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nunc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molestie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Morbi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commodo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tellus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at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enim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gravida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blandit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et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nibh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fermentum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sed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in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purus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. Integer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porta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pharetra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Suspendisse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effectLst/>
                <a:latin typeface="Lato" panose="020F0502020204030203" pitchFamily="34" charset="0"/>
              </a:rPr>
              <a:t>pharetra</a:t>
            </a:r>
            <a:r>
              <a:rPr lang="en-US" sz="1050" b="0" i="0" dirty="0">
                <a:effectLst/>
                <a:latin typeface="Lato" panose="020F0502020204030203" pitchFamily="34" charset="0"/>
              </a:rPr>
              <a:t>.</a:t>
            </a:r>
            <a:endParaRPr lang="en-US" sz="1050" dirty="0">
              <a:latin typeface="Lato" panose="020F050202020403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18951" y="3801468"/>
            <a:ext cx="4019219" cy="200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18953" y="3801468"/>
            <a:ext cx="1882760" cy="199401"/>
          </a:xfrm>
          <a:prstGeom prst="rect">
            <a:avLst/>
          </a:prstGeom>
          <a:solidFill>
            <a:srgbClr val="FBBF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</a:rPr>
              <a:t>5</a:t>
            </a:r>
            <a:r>
              <a:rPr lang="en-US" sz="12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</a:rPr>
              <a:t>%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18950" y="3464663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ato" panose="020F0502020204030203" pitchFamily="34" charset="0"/>
              </a:rPr>
              <a:t>Your Title Here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18951" y="4466706"/>
            <a:ext cx="4019219" cy="200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18952" y="4466706"/>
            <a:ext cx="2389329" cy="200716"/>
          </a:xfrm>
          <a:prstGeom prst="rect">
            <a:avLst/>
          </a:prstGeom>
          <a:solidFill>
            <a:srgbClr val="CCEB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60</a:t>
            </a:r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</a:rPr>
              <a:t>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18950" y="4129901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ato" panose="020F0502020204030203" pitchFamily="34" charset="0"/>
              </a:rPr>
              <a:t>Your Title Here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18951" y="5103858"/>
            <a:ext cx="4019219" cy="200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218953" y="5103858"/>
            <a:ext cx="1882760" cy="199401"/>
          </a:xfrm>
          <a:prstGeom prst="rect">
            <a:avLst/>
          </a:prstGeom>
          <a:solidFill>
            <a:srgbClr val="FBBF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</a:rPr>
              <a:t>5</a:t>
            </a:r>
            <a:r>
              <a:rPr lang="en-US" sz="12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</a:rPr>
              <a:t>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18950" y="4767053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ato" panose="020F0502020204030203" pitchFamily="34" charset="0"/>
              </a:rPr>
              <a:t>Your Title Here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9D491BD-2FE7-4826-A800-D09C1EB0F593}"/>
              </a:ext>
            </a:extLst>
          </p:cNvPr>
          <p:cNvSpPr txBox="1"/>
          <p:nvPr/>
        </p:nvSpPr>
        <p:spPr>
          <a:xfrm>
            <a:off x="7037784" y="4667422"/>
            <a:ext cx="3318025" cy="738627"/>
          </a:xfrm>
          <a:prstGeom prst="rect">
            <a:avLst/>
          </a:prstGeom>
          <a:solidFill>
            <a:srgbClr val="CCEBE6"/>
          </a:solidFill>
        </p:spPr>
        <p:txBody>
          <a:bodyPr wrap="square" lIns="137142" tIns="137142" rIns="137142" bIns="137142" rtlCol="0" anchor="ctr">
            <a:spAutoFit/>
          </a:bodyPr>
          <a:lstStyle/>
          <a:p>
            <a:pPr algn="ctr"/>
            <a:r>
              <a:rPr lang="pt-BR" dirty="0" smtClean="0"/>
              <a:t>Sinta </a:t>
            </a:r>
            <a:r>
              <a:rPr lang="pt-BR" dirty="0"/>
              <a:t>Mason</a:t>
            </a:r>
          </a:p>
          <a:p>
            <a:pPr algn="ctr"/>
            <a:r>
              <a:rPr lang="pt-BR" sz="1200" dirty="0" smtClean="0"/>
              <a:t>Model</a:t>
            </a:r>
            <a:endParaRPr lang="en-US" sz="1200" dirty="0"/>
          </a:p>
        </p:txBody>
      </p:sp>
      <p:sp>
        <p:nvSpPr>
          <p:cNvPr id="30" name="Right Triangle 29"/>
          <p:cNvSpPr/>
          <p:nvPr/>
        </p:nvSpPr>
        <p:spPr>
          <a:xfrm rot="16200000">
            <a:off x="9005876" y="3672715"/>
            <a:ext cx="3000632" cy="3391724"/>
          </a:xfrm>
          <a:prstGeom prst="rtTriangle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0139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2" grpId="0" animBg="1"/>
      <p:bldP spid="63" grpId="0" animBg="1"/>
      <p:bldP spid="64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/>
          <p:cNvSpPr/>
          <p:nvPr/>
        </p:nvSpPr>
        <p:spPr>
          <a:xfrm rot="16200000">
            <a:off x="9005876" y="3672715"/>
            <a:ext cx="3000632" cy="3391724"/>
          </a:xfrm>
          <a:prstGeom prst="rtTriangle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83576" y="3314157"/>
            <a:ext cx="3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Kelson Sans" panose="02000500000000000000" pitchFamily="50" charset="0"/>
                <a:ea typeface="Montserrat" charset="0"/>
                <a:cs typeface="Montserrat" charset="0"/>
              </a:rPr>
              <a:t>About Us</a:t>
            </a:r>
            <a:endParaRPr lang="en-US" sz="3600" dirty="0">
              <a:solidFill>
                <a:schemeClr val="tx2">
                  <a:lumMod val="10000"/>
                </a:schemeClr>
              </a:solidFill>
              <a:latin typeface="Kelson Sans" panose="020005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8086" y="4056768"/>
            <a:ext cx="2818957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ex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id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imperdiet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Fusce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vulputate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odio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83576" y="5523422"/>
            <a:ext cx="1351721" cy="371061"/>
          </a:xfrm>
          <a:prstGeom prst="roundRect">
            <a:avLst/>
          </a:prstGeom>
          <a:solidFill>
            <a:srgbClr val="87A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3576" y="5457251"/>
            <a:ext cx="135172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dirty="0" smtClean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More..</a:t>
            </a:r>
            <a:endParaRPr lang="en-US" sz="16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7497" y="1928403"/>
            <a:ext cx="2628900" cy="2286000"/>
          </a:xfrm>
          <a:prstGeom prst="rect">
            <a:avLst/>
          </a:prstGeom>
          <a:solidFill>
            <a:srgbClr val="CCE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EBE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4497" y="2805946"/>
            <a:ext cx="23256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latin typeface="Lato" panose="020F0502020204030203" pitchFamily="34" charset="0"/>
              </a:rPr>
              <a:t>Lorem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ipsum</a:t>
            </a:r>
            <a:r>
              <a:rPr lang="en-US" sz="1050" dirty="0"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latin typeface="Lato" panose="020F0502020204030203" pitchFamily="34" charset="0"/>
              </a:rPr>
              <a:t>amet</a:t>
            </a:r>
            <a:r>
              <a:rPr lang="en-US" sz="1050" dirty="0">
                <a:latin typeface="Lato" panose="020F0502020204030203" pitchFamily="34" charset="0"/>
              </a:rPr>
              <a:t>, </a:t>
            </a:r>
            <a:r>
              <a:rPr lang="en-US" sz="1050" dirty="0" err="1">
                <a:latin typeface="Lato" panose="020F0502020204030203" pitchFamily="34" charset="0"/>
              </a:rPr>
              <a:t>consectetur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adipiscing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elit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Cras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nunc</a:t>
            </a:r>
            <a:r>
              <a:rPr lang="en-US" sz="1050" dirty="0">
                <a:latin typeface="Lato" panose="020F0502020204030203" pitchFamily="34" charset="0"/>
              </a:rPr>
              <a:t> mi, </a:t>
            </a:r>
            <a:r>
              <a:rPr lang="en-US" sz="1050" dirty="0" err="1">
                <a:latin typeface="Lato" panose="020F0502020204030203" pitchFamily="34" charset="0"/>
              </a:rPr>
              <a:t>sollicitudin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quis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ipsum</a:t>
            </a:r>
            <a:r>
              <a:rPr lang="en-US" sz="1050" dirty="0">
                <a:latin typeface="Lato" panose="020F0502020204030203" pitchFamily="34" charset="0"/>
              </a:rPr>
              <a:t> a,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tortor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Ut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sodales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felis</a:t>
            </a:r>
            <a:r>
              <a:rPr lang="en-US" sz="1050" dirty="0">
                <a:latin typeface="Lato" panose="020F0502020204030203" pitchFamily="34" charset="0"/>
              </a:rPr>
              <a:t> id </a:t>
            </a:r>
            <a:r>
              <a:rPr lang="en-US" sz="1050" dirty="0" err="1">
                <a:latin typeface="Lato" panose="020F0502020204030203" pitchFamily="34" charset="0"/>
              </a:rPr>
              <a:t>tellus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porttitor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sodales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0279" y="2436614"/>
            <a:ext cx="22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Your Title Here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8230" y="4214403"/>
            <a:ext cx="2658193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84523" y="5091946"/>
            <a:ext cx="23256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mi,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a,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felis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id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0305" y="4722614"/>
            <a:ext cx="22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Your Title Here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1" name="Right Triangle 20"/>
          <p:cNvSpPr/>
          <p:nvPr/>
        </p:nvSpPr>
        <p:spPr>
          <a:xfrm rot="5400000">
            <a:off x="187375" y="-202324"/>
            <a:ext cx="3000632" cy="3405282"/>
          </a:xfrm>
          <a:prstGeom prst="rtTriangle">
            <a:avLst/>
          </a:prstGeom>
          <a:solidFill>
            <a:srgbClr val="CCE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981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/>
      <p:bldP spid="1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63744" y="1495292"/>
            <a:ext cx="453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Kelson Sans" panose="02000500000000000000" pitchFamily="50" charset="0"/>
                <a:ea typeface="Montserrat" charset="0"/>
                <a:cs typeface="Montserrat" charset="0"/>
              </a:rPr>
              <a:t>About Us</a:t>
            </a:r>
            <a:endParaRPr lang="en-US" sz="3600" dirty="0">
              <a:latin typeface="Kelson Sans" panose="020005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4982" y="2279344"/>
            <a:ext cx="489921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ex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id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imperdiet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Fusce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vulputate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odio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In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mauris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nunc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molestie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Morbi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commodo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tellus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at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enim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gravida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blandit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nibh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fermentum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sed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in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purus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Integer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porta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pharetra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Suspendisse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pharetra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0797" y="3871861"/>
            <a:ext cx="2677089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6549" y="4778432"/>
            <a:ext cx="23256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mi,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a,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felis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id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2331" y="4409100"/>
            <a:ext cx="22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Your Title Here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3218" y="1619727"/>
            <a:ext cx="2677089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8971" y="2503377"/>
            <a:ext cx="23256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mi,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a,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felis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id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4753" y="2134045"/>
            <a:ext cx="22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Your Title Here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 rot="10800000">
            <a:off x="8777192" y="0"/>
            <a:ext cx="3414808" cy="3000631"/>
          </a:xfrm>
          <a:prstGeom prst="rtTriangle">
            <a:avLst/>
          </a:prstGeom>
          <a:solidFill>
            <a:srgbClr val="C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764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/>
        </p:nvSpPr>
        <p:spPr>
          <a:xfrm rot="16200000">
            <a:off x="9005876" y="3672715"/>
            <a:ext cx="3000632" cy="3391724"/>
          </a:xfrm>
          <a:prstGeom prst="rtTriangle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187375" y="-202324"/>
            <a:ext cx="3000632" cy="3405282"/>
          </a:xfrm>
          <a:prstGeom prst="rtTriangle">
            <a:avLst/>
          </a:prstGeom>
          <a:solidFill>
            <a:srgbClr val="87A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55200" y="3438506"/>
            <a:ext cx="1940723" cy="16572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55200" y="1596572"/>
            <a:ext cx="1940723" cy="16572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6398" y="3771586"/>
            <a:ext cx="1864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>
                <a:solidFill>
                  <a:schemeClr val="bg1"/>
                </a:solidFill>
                <a:latin typeface="Lato" panose="020F0502020204030203" pitchFamily="34" charset="0"/>
                <a:ea typeface="Montserrat" charset="0"/>
                <a:cs typeface="Montserrat" charset="0"/>
              </a:rPr>
              <a:t>80%</a:t>
            </a:r>
            <a:endParaRPr lang="en-US" sz="6000" dirty="0">
              <a:solidFill>
                <a:schemeClr val="bg1"/>
              </a:solidFill>
              <a:latin typeface="Lato" panose="020F0502020204030203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92778" y="1933808"/>
            <a:ext cx="1864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>
                <a:solidFill>
                  <a:schemeClr val="bg1"/>
                </a:solidFill>
                <a:latin typeface="Lato" panose="020F0502020204030203" pitchFamily="34" charset="0"/>
                <a:ea typeface="Montserrat" charset="0"/>
                <a:cs typeface="Montserrat" charset="0"/>
              </a:rPr>
              <a:t>94%</a:t>
            </a:r>
            <a:endParaRPr lang="en-US" sz="6000" dirty="0">
              <a:solidFill>
                <a:schemeClr val="bg1"/>
              </a:solidFill>
              <a:latin typeface="Lato" panose="020F0502020204030203" pitchFamily="34" charset="0"/>
              <a:ea typeface="Montserrat" charset="0"/>
              <a:cs typeface="Montserra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224" y="2607449"/>
            <a:ext cx="453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Kelson Sans" panose="02000500000000000000" pitchFamily="50" charset="0"/>
                <a:ea typeface="Montserrat" charset="0"/>
                <a:cs typeface="Montserrat" charset="0"/>
              </a:rPr>
              <a:t>About Us</a:t>
            </a:r>
            <a:endParaRPr lang="en-US" sz="3600" dirty="0">
              <a:latin typeface="Kelson Sans" panose="020005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1225" y="3253780"/>
            <a:ext cx="34605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ex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id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imperdiet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Fusce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vulputate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odio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In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mauris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nunc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molestie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Morbi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commodo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tellus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at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enim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gravida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blandit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nibh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fermentum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sed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in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purus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Integer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porta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pharetra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Suspendisse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pharetra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512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/>
        </p:nvSpPr>
        <p:spPr>
          <a:xfrm rot="16200000">
            <a:off x="9005876" y="3672715"/>
            <a:ext cx="3000632" cy="3391724"/>
          </a:xfrm>
          <a:prstGeom prst="rtTriangle">
            <a:avLst/>
          </a:prstGeom>
          <a:solidFill>
            <a:srgbClr val="CCE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5400000">
            <a:off x="187375" y="-202324"/>
            <a:ext cx="3000632" cy="3405282"/>
          </a:xfrm>
          <a:prstGeom prst="rtTriangle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5288" y="3150973"/>
            <a:ext cx="6279328" cy="29289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44121" y="889204"/>
            <a:ext cx="511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latin typeface="Kelson Sans" panose="02000500000000000000" pitchFamily="50" charset="0"/>
                <a:ea typeface="Montserrat" charset="0"/>
                <a:cs typeface="Montserrat" charset="0"/>
              </a:rPr>
              <a:t>About Us</a:t>
            </a:r>
            <a:endParaRPr lang="en-US" sz="3600" dirty="0">
              <a:latin typeface="Kelson Sans" panose="020005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1869" y="1787910"/>
            <a:ext cx="8535558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ex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id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imperdiet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Fusce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vulputate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odio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In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mauris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nunc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molestie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Morbi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commodo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tellus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at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enim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gravida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blandit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nibh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fermentum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sed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in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purus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Integer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porta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pharetra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Suspendisse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pharetra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5057" y="4643513"/>
            <a:ext cx="23256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mi,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a,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felis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id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0839" y="4274181"/>
            <a:ext cx="22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Your Title Here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3132" y="4643513"/>
            <a:ext cx="23256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mi,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a,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felis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id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8914" y="4274181"/>
            <a:ext cx="22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Your Title Here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8" name="Shape 2589">
            <a:extLst>
              <a:ext uri="{FF2B5EF4-FFF2-40B4-BE49-F238E27FC236}">
                <a16:creationId xmlns:a16="http://schemas.microsoft.com/office/drawing/2014/main" xmlns="" id="{1648841D-AAB1-4DB8-9EA6-4BD68529B2A0}"/>
              </a:ext>
            </a:extLst>
          </p:cNvPr>
          <p:cNvSpPr/>
          <p:nvPr/>
        </p:nvSpPr>
        <p:spPr>
          <a:xfrm>
            <a:off x="4522617" y="3742858"/>
            <a:ext cx="434988" cy="395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Shape 2590">
            <a:extLst>
              <a:ext uri="{FF2B5EF4-FFF2-40B4-BE49-F238E27FC236}">
                <a16:creationId xmlns:a16="http://schemas.microsoft.com/office/drawing/2014/main" xmlns="" id="{6F3283C8-7DBF-41F9-9997-9D60C5D39622}"/>
              </a:ext>
            </a:extLst>
          </p:cNvPr>
          <p:cNvSpPr/>
          <p:nvPr/>
        </p:nvSpPr>
        <p:spPr>
          <a:xfrm>
            <a:off x="2031869" y="3723093"/>
            <a:ext cx="434988" cy="434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562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411983" y="418826"/>
            <a:ext cx="573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latin typeface="Kelson Sans" panose="02000500000000000000" pitchFamily="50" charset="0"/>
                <a:ea typeface="Montserrat" charset="0"/>
                <a:cs typeface="Montserrat" charset="0"/>
              </a:rPr>
              <a:t>Our Team Member</a:t>
            </a:r>
            <a:endParaRPr lang="en-US" sz="3600" dirty="0">
              <a:latin typeface="Kelson Sans" panose="020005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60754" y="1251837"/>
            <a:ext cx="6226515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ex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id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imperdiet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Fusce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vulputate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odio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In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mauris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nunc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molestie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7658E5F-5043-4256-9C75-DC05D8EF6297}"/>
              </a:ext>
            </a:extLst>
          </p:cNvPr>
          <p:cNvSpPr/>
          <p:nvPr/>
        </p:nvSpPr>
        <p:spPr>
          <a:xfrm>
            <a:off x="2760032" y="4261722"/>
            <a:ext cx="2224520" cy="679728"/>
          </a:xfrm>
          <a:prstGeom prst="rect">
            <a:avLst/>
          </a:prstGeom>
          <a:solidFill>
            <a:srgbClr val="CCE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Aaron Edward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ato" panose="020F0502020204030203" pitchFamily="34" charset="0"/>
              </a:rPr>
              <a:t>CEO &amp; President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C026540-D1A7-4739-97D1-55B42CF7C84D}"/>
              </a:ext>
            </a:extLst>
          </p:cNvPr>
          <p:cNvSpPr/>
          <p:nvPr/>
        </p:nvSpPr>
        <p:spPr>
          <a:xfrm>
            <a:off x="5083830" y="4261722"/>
            <a:ext cx="2224520" cy="679728"/>
          </a:xfrm>
          <a:prstGeom prst="rect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ato" panose="020F0502020204030203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Henrick Sosa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Lato" panose="020F0502020204030203" pitchFamily="34" charset="0"/>
              </a:rPr>
              <a:t>Vice President</a:t>
            </a:r>
            <a:endParaRPr lang="en-US" sz="160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FAD01AB-AAE9-47B0-BC23-5E7B9C41D96F}"/>
              </a:ext>
            </a:extLst>
          </p:cNvPr>
          <p:cNvSpPr/>
          <p:nvPr/>
        </p:nvSpPr>
        <p:spPr>
          <a:xfrm>
            <a:off x="7407627" y="4261722"/>
            <a:ext cx="2224520" cy="679728"/>
          </a:xfrm>
          <a:prstGeom prst="rect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ato" panose="020F0502020204030203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Hannibal Smith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Lato" panose="020F0502020204030203" pitchFamily="34" charset="0"/>
              </a:rPr>
              <a:t>Vice President</a:t>
            </a:r>
            <a:endParaRPr lang="en-US" sz="160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1309" y="5081052"/>
            <a:ext cx="193781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05107" y="5081052"/>
            <a:ext cx="193781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28904" y="5081052"/>
            <a:ext cx="193781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Right Triangle 16"/>
          <p:cNvSpPr/>
          <p:nvPr/>
        </p:nvSpPr>
        <p:spPr>
          <a:xfrm rot="5400000">
            <a:off x="187375" y="-202324"/>
            <a:ext cx="3000632" cy="3405282"/>
          </a:xfrm>
          <a:prstGeom prst="rtTriangle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16200000">
            <a:off x="9005876" y="3672715"/>
            <a:ext cx="3000632" cy="3391724"/>
          </a:xfrm>
          <a:prstGeom prst="rtTriangle">
            <a:avLst/>
          </a:prstGeom>
          <a:solidFill>
            <a:srgbClr val="CCE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2517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8" grpId="0"/>
      <p:bldP spid="53" grpId="0" animBg="1"/>
      <p:bldP spid="55" grpId="0" animBg="1"/>
      <p:bldP spid="57" grpId="0" animBg="1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83416" y="2708723"/>
            <a:ext cx="355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Kelson Sans" panose="02000500000000000000" pitchFamily="50" charset="0"/>
                <a:ea typeface="Montserrat" charset="0"/>
                <a:cs typeface="Montserrat" charset="0"/>
              </a:rPr>
              <a:t>Our Team Member</a:t>
            </a:r>
            <a:endParaRPr lang="en-US" sz="3600" dirty="0">
              <a:latin typeface="Kelson Sans" panose="020005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3416" y="3987123"/>
            <a:ext cx="3266477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ipsum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dolor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consectetur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adipiscing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elit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Proin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sit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amet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volutpat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dictum.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Vivamus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dignissim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felis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ex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, id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lorem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imperdiet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Fusce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vulputate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feugiat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odio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In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fringilla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mauris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nec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nunc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scelerisque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05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molestie</a:t>
            </a:r>
            <a:r>
              <a:rPr lang="en-US" sz="1050" b="0" i="0" dirty="0">
                <a:solidFill>
                  <a:schemeClr val="tx2">
                    <a:lumMod val="10000"/>
                  </a:schemeClr>
                </a:solidFill>
                <a:effectLst/>
                <a:latin typeface="Lato" panose="020F0502020204030203" pitchFamily="34" charset="0"/>
              </a:rPr>
              <a:t>. </a:t>
            </a:r>
            <a:endParaRPr lang="en-US" sz="1050" dirty="0">
              <a:solidFill>
                <a:schemeClr val="tx2">
                  <a:lumMod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7658E5F-5043-4256-9C75-DC05D8EF6297}"/>
              </a:ext>
            </a:extLst>
          </p:cNvPr>
          <p:cNvSpPr/>
          <p:nvPr/>
        </p:nvSpPr>
        <p:spPr>
          <a:xfrm>
            <a:off x="5111976" y="1459075"/>
            <a:ext cx="2224520" cy="679728"/>
          </a:xfrm>
          <a:prstGeom prst="rect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Lato" panose="020F0502020204030203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Shinta</a:t>
            </a:r>
            <a:r>
              <a:rPr lang="en-US" sz="1600" dirty="0" smtClean="0">
                <a:solidFill>
                  <a:schemeClr val="tx1"/>
                </a:solidFill>
                <a:latin typeface="Lato" panose="020F0502020204030203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She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ato" panose="020F0502020204030203" pitchFamily="34" charset="0"/>
              </a:rPr>
              <a:t>CEO &amp; President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2" name="Right Triangle 11"/>
          <p:cNvSpPr/>
          <p:nvPr/>
        </p:nvSpPr>
        <p:spPr>
          <a:xfrm rot="10800000">
            <a:off x="8777192" y="0"/>
            <a:ext cx="3414808" cy="3000631"/>
          </a:xfrm>
          <a:prstGeom prst="rtTriangle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0" y="3877822"/>
            <a:ext cx="3414808" cy="3000631"/>
          </a:xfrm>
          <a:prstGeom prst="rtTriangle">
            <a:avLst/>
          </a:prstGeom>
          <a:solidFill>
            <a:srgbClr val="87A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72150"/>
            <a:ext cx="4157557" cy="0"/>
          </a:xfrm>
          <a:prstGeom prst="line">
            <a:avLst/>
          </a:prstGeom>
          <a:ln w="57150">
            <a:solidFill>
              <a:srgbClr val="FBBFB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0148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82240" y="2164245"/>
            <a:ext cx="4787899" cy="1672771"/>
          </a:xfrm>
          <a:prstGeom prst="rect">
            <a:avLst/>
          </a:prstGeom>
          <a:solidFill>
            <a:srgbClr val="CCEBE6"/>
          </a:solidFill>
          <a:ln>
            <a:noFill/>
          </a:ln>
          <a:effectLst>
            <a:outerShdw blurRad="279400" dir="1218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5460263" y="2561394"/>
            <a:ext cx="38318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Lato" panose="020F0502020204030203" pitchFamily="34" charset="0"/>
              </a:rPr>
              <a:t>Lorem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ipsum</a:t>
            </a:r>
            <a:r>
              <a:rPr lang="en-US" sz="1050" dirty="0"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latin typeface="Lato" panose="020F0502020204030203" pitchFamily="34" charset="0"/>
              </a:rPr>
              <a:t>amet</a:t>
            </a:r>
            <a:r>
              <a:rPr lang="en-US" sz="1050" dirty="0">
                <a:latin typeface="Lato" panose="020F0502020204030203" pitchFamily="34" charset="0"/>
              </a:rPr>
              <a:t>, </a:t>
            </a:r>
            <a:r>
              <a:rPr lang="en-US" sz="1050" dirty="0" err="1">
                <a:latin typeface="Lato" panose="020F0502020204030203" pitchFamily="34" charset="0"/>
              </a:rPr>
              <a:t>consectetur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adipiscing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elit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Cras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nunc</a:t>
            </a:r>
            <a:r>
              <a:rPr lang="en-US" sz="1050" dirty="0">
                <a:latin typeface="Lato" panose="020F0502020204030203" pitchFamily="34" charset="0"/>
              </a:rPr>
              <a:t> mi, </a:t>
            </a:r>
            <a:r>
              <a:rPr lang="en-US" sz="1050" dirty="0" err="1">
                <a:latin typeface="Lato" panose="020F0502020204030203" pitchFamily="34" charset="0"/>
              </a:rPr>
              <a:t>sollicitudin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quis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ipsum</a:t>
            </a:r>
            <a:r>
              <a:rPr lang="en-US" sz="1050" dirty="0">
                <a:latin typeface="Lato" panose="020F0502020204030203" pitchFamily="34" charset="0"/>
              </a:rPr>
              <a:t> a,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tortor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Ut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sodales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felis</a:t>
            </a:r>
            <a:r>
              <a:rPr lang="en-US" sz="1050" dirty="0">
                <a:latin typeface="Lato" panose="020F0502020204030203" pitchFamily="34" charset="0"/>
              </a:rPr>
              <a:t> id </a:t>
            </a:r>
            <a:r>
              <a:rPr lang="en-US" sz="1050" dirty="0" err="1">
                <a:latin typeface="Lato" panose="020F0502020204030203" pitchFamily="34" charset="0"/>
              </a:rPr>
              <a:t>tellus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porttitor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sodales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Donec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nec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nunc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laoreet</a:t>
            </a:r>
            <a:r>
              <a:rPr lang="en-US" sz="1050" dirty="0">
                <a:latin typeface="Lato" panose="020F0502020204030203" pitchFamily="34" charset="0"/>
              </a:rPr>
              <a:t>, </a:t>
            </a:r>
            <a:r>
              <a:rPr lang="en-US" sz="1050" dirty="0" err="1">
                <a:latin typeface="Lato" panose="020F0502020204030203" pitchFamily="34" charset="0"/>
              </a:rPr>
              <a:t>euismod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leo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ut</a:t>
            </a:r>
            <a:r>
              <a:rPr lang="en-US" sz="1050" dirty="0">
                <a:latin typeface="Lato" panose="020F0502020204030203" pitchFamily="34" charset="0"/>
              </a:rPr>
              <a:t>, </a:t>
            </a:r>
            <a:r>
              <a:rPr lang="en-US" sz="1050" dirty="0" err="1">
                <a:latin typeface="Lato" panose="020F0502020204030203" pitchFamily="34" charset="0"/>
              </a:rPr>
              <a:t>facilisis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libero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Nunc</a:t>
            </a:r>
            <a:r>
              <a:rPr lang="en-US" sz="1050" dirty="0">
                <a:latin typeface="Lato" panose="020F0502020204030203" pitchFamily="34" charset="0"/>
              </a:rPr>
              <a:t> ac </a:t>
            </a:r>
            <a:r>
              <a:rPr lang="en-US" sz="1050" dirty="0" err="1">
                <a:latin typeface="Lato" panose="020F0502020204030203" pitchFamily="34" charset="0"/>
              </a:rPr>
              <a:t>risus</a:t>
            </a:r>
            <a:r>
              <a:rPr lang="en-US" sz="1050" dirty="0">
                <a:latin typeface="Lato" panose="020F0502020204030203" pitchFamily="34" charset="0"/>
              </a:rPr>
              <a:t> ac </a:t>
            </a:r>
            <a:r>
              <a:rPr lang="en-US" sz="1050" dirty="0" err="1">
                <a:latin typeface="Lato" panose="020F0502020204030203" pitchFamily="34" charset="0"/>
              </a:rPr>
              <a:t>nulla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pulvinar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nec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eu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enim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5146" y="4329380"/>
            <a:ext cx="2563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Kelson Sans" panose="02000500000000000000" pitchFamily="50" charset="0"/>
                <a:ea typeface="Montserrat" charset="0"/>
                <a:cs typeface="Montserrat" charset="0"/>
              </a:rPr>
              <a:t>Our Portfolio</a:t>
            </a:r>
            <a:endParaRPr lang="en-US" sz="4000" dirty="0">
              <a:latin typeface="Kelson Sans" panose="020005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17" name="Right Triangle 16"/>
          <p:cNvSpPr/>
          <p:nvPr/>
        </p:nvSpPr>
        <p:spPr>
          <a:xfrm>
            <a:off x="0" y="3877822"/>
            <a:ext cx="3414808" cy="3000631"/>
          </a:xfrm>
          <a:prstGeom prst="rtTriangle">
            <a:avLst/>
          </a:prstGeom>
          <a:solidFill>
            <a:srgbClr val="C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10800000">
            <a:off x="8777192" y="0"/>
            <a:ext cx="3414808" cy="3000631"/>
          </a:xfrm>
          <a:prstGeom prst="rtTriangle">
            <a:avLst/>
          </a:prstGeom>
          <a:solidFill>
            <a:srgbClr val="CCE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071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 rot="16200000">
            <a:off x="9005876" y="3672715"/>
            <a:ext cx="3000632" cy="3391724"/>
          </a:xfrm>
          <a:prstGeom prst="rtTriangle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79863" y="611867"/>
            <a:ext cx="5988050" cy="17033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6605" y="1245198"/>
            <a:ext cx="39415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mi,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a,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felis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id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6605" y="926200"/>
            <a:ext cx="299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Your Title Here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5390" y="2592362"/>
            <a:ext cx="5988323" cy="1703388"/>
          </a:xfrm>
          <a:prstGeom prst="rect">
            <a:avLst/>
          </a:prstGeom>
          <a:solidFill>
            <a:srgbClr val="FBB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2404" y="3225580"/>
            <a:ext cx="39415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Lato" panose="020F0502020204030203" pitchFamily="34" charset="0"/>
              </a:rPr>
              <a:t>Lorem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ipsum</a:t>
            </a:r>
            <a:r>
              <a:rPr lang="en-US" sz="1050" dirty="0"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latin typeface="Lato" panose="020F0502020204030203" pitchFamily="34" charset="0"/>
              </a:rPr>
              <a:t>amet</a:t>
            </a:r>
            <a:r>
              <a:rPr lang="en-US" sz="1050" dirty="0">
                <a:latin typeface="Lato" panose="020F0502020204030203" pitchFamily="34" charset="0"/>
              </a:rPr>
              <a:t>, </a:t>
            </a:r>
            <a:r>
              <a:rPr lang="en-US" sz="1050" dirty="0" err="1">
                <a:latin typeface="Lato" panose="020F0502020204030203" pitchFamily="34" charset="0"/>
              </a:rPr>
              <a:t>consectetur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adipiscing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elit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Cras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nunc</a:t>
            </a:r>
            <a:r>
              <a:rPr lang="en-US" sz="1050" dirty="0">
                <a:latin typeface="Lato" panose="020F0502020204030203" pitchFamily="34" charset="0"/>
              </a:rPr>
              <a:t> mi, </a:t>
            </a:r>
            <a:r>
              <a:rPr lang="en-US" sz="1050" dirty="0" err="1">
                <a:latin typeface="Lato" panose="020F0502020204030203" pitchFamily="34" charset="0"/>
              </a:rPr>
              <a:t>sollicitudin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quis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ipsum</a:t>
            </a:r>
            <a:r>
              <a:rPr lang="en-US" sz="1050" dirty="0">
                <a:latin typeface="Lato" panose="020F0502020204030203" pitchFamily="34" charset="0"/>
              </a:rPr>
              <a:t> a,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tortor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Ut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sodales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felis</a:t>
            </a:r>
            <a:r>
              <a:rPr lang="en-US" sz="1050" dirty="0">
                <a:latin typeface="Lato" panose="020F0502020204030203" pitchFamily="34" charset="0"/>
              </a:rPr>
              <a:t> id </a:t>
            </a:r>
            <a:r>
              <a:rPr lang="en-US" sz="1050" dirty="0" err="1">
                <a:latin typeface="Lato" panose="020F0502020204030203" pitchFamily="34" charset="0"/>
              </a:rPr>
              <a:t>tellus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porttitor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sodales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2404" y="2906582"/>
            <a:ext cx="299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ato" panose="020F0502020204030203" pitchFamily="34" charset="0"/>
              </a:rPr>
              <a:t>Your Title Here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6940" y="4572857"/>
            <a:ext cx="5988322" cy="1703388"/>
          </a:xfrm>
          <a:prstGeom prst="rect">
            <a:avLst/>
          </a:prstGeom>
          <a:solidFill>
            <a:srgbClr val="CCE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83954" y="5205962"/>
            <a:ext cx="39415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Lato" panose="020F0502020204030203" pitchFamily="34" charset="0"/>
              </a:rPr>
              <a:t>Lorem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ipsum</a:t>
            </a:r>
            <a:r>
              <a:rPr lang="en-US" sz="1050" dirty="0">
                <a:latin typeface="Lato" panose="020F0502020204030203" pitchFamily="34" charset="0"/>
              </a:rPr>
              <a:t> dolor sit </a:t>
            </a:r>
            <a:r>
              <a:rPr lang="en-US" sz="1050" dirty="0" err="1">
                <a:latin typeface="Lato" panose="020F0502020204030203" pitchFamily="34" charset="0"/>
              </a:rPr>
              <a:t>amet</a:t>
            </a:r>
            <a:r>
              <a:rPr lang="en-US" sz="1050" dirty="0">
                <a:latin typeface="Lato" panose="020F0502020204030203" pitchFamily="34" charset="0"/>
              </a:rPr>
              <a:t>, </a:t>
            </a:r>
            <a:r>
              <a:rPr lang="en-US" sz="1050" dirty="0" err="1">
                <a:latin typeface="Lato" panose="020F0502020204030203" pitchFamily="34" charset="0"/>
              </a:rPr>
              <a:t>consectetur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adipiscing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elit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Cras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nunc</a:t>
            </a:r>
            <a:r>
              <a:rPr lang="en-US" sz="1050" dirty="0">
                <a:latin typeface="Lato" panose="020F0502020204030203" pitchFamily="34" charset="0"/>
              </a:rPr>
              <a:t> mi, </a:t>
            </a:r>
            <a:r>
              <a:rPr lang="en-US" sz="1050" dirty="0" err="1">
                <a:latin typeface="Lato" panose="020F0502020204030203" pitchFamily="34" charset="0"/>
              </a:rPr>
              <a:t>sollicitudin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quis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ipsum</a:t>
            </a:r>
            <a:r>
              <a:rPr lang="en-US" sz="1050" dirty="0">
                <a:latin typeface="Lato" panose="020F0502020204030203" pitchFamily="34" charset="0"/>
              </a:rPr>
              <a:t> a,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mollis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tortor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  <a:r>
              <a:rPr lang="en-US" sz="1050" dirty="0" err="1">
                <a:latin typeface="Lato" panose="020F0502020204030203" pitchFamily="34" charset="0"/>
              </a:rPr>
              <a:t>Ut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sodales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felis</a:t>
            </a:r>
            <a:r>
              <a:rPr lang="en-US" sz="1050" dirty="0">
                <a:latin typeface="Lato" panose="020F0502020204030203" pitchFamily="34" charset="0"/>
              </a:rPr>
              <a:t> id </a:t>
            </a:r>
            <a:r>
              <a:rPr lang="en-US" sz="1050" dirty="0" err="1">
                <a:latin typeface="Lato" panose="020F0502020204030203" pitchFamily="34" charset="0"/>
              </a:rPr>
              <a:t>tellus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porttitor</a:t>
            </a:r>
            <a:r>
              <a:rPr lang="en-US" sz="1050" dirty="0">
                <a:latin typeface="Lato" panose="020F0502020204030203" pitchFamily="34" charset="0"/>
              </a:rPr>
              <a:t> </a:t>
            </a:r>
            <a:r>
              <a:rPr lang="en-US" sz="1050" dirty="0" err="1">
                <a:latin typeface="Lato" panose="020F0502020204030203" pitchFamily="34" charset="0"/>
              </a:rPr>
              <a:t>sodales</a:t>
            </a:r>
            <a:r>
              <a:rPr lang="en-US" sz="1050" dirty="0">
                <a:latin typeface="Lato" panose="020F0502020204030203" pitchFamily="34" charset="0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3954" y="4886964"/>
            <a:ext cx="299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ato" panose="020F0502020204030203" pitchFamily="34" charset="0"/>
              </a:rPr>
              <a:t>Your Title Here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3" name="Shape 2587">
            <a:extLst>
              <a:ext uri="{FF2B5EF4-FFF2-40B4-BE49-F238E27FC236}">
                <a16:creationId xmlns:a16="http://schemas.microsoft.com/office/drawing/2014/main" xmlns="" id="{EE5DF779-213D-488E-B197-C562A0A4041D}"/>
              </a:ext>
            </a:extLst>
          </p:cNvPr>
          <p:cNvSpPr/>
          <p:nvPr/>
        </p:nvSpPr>
        <p:spPr>
          <a:xfrm>
            <a:off x="6443090" y="5250406"/>
            <a:ext cx="434988" cy="434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Shape 2589">
            <a:extLst>
              <a:ext uri="{FF2B5EF4-FFF2-40B4-BE49-F238E27FC236}">
                <a16:creationId xmlns:a16="http://schemas.microsoft.com/office/drawing/2014/main" xmlns="" id="{1648841D-AAB1-4DB8-9EA6-4BD68529B2A0}"/>
              </a:ext>
            </a:extLst>
          </p:cNvPr>
          <p:cNvSpPr/>
          <p:nvPr/>
        </p:nvSpPr>
        <p:spPr>
          <a:xfrm>
            <a:off x="5471540" y="3246327"/>
            <a:ext cx="434988" cy="395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5" name="Shape 2590">
            <a:extLst>
              <a:ext uri="{FF2B5EF4-FFF2-40B4-BE49-F238E27FC236}">
                <a16:creationId xmlns:a16="http://schemas.microsoft.com/office/drawing/2014/main" xmlns="" id="{6F3283C8-7DBF-41F9-9997-9D60C5D39622}"/>
              </a:ext>
            </a:extLst>
          </p:cNvPr>
          <p:cNvSpPr/>
          <p:nvPr/>
        </p:nvSpPr>
        <p:spPr>
          <a:xfrm>
            <a:off x="4785740" y="1245198"/>
            <a:ext cx="434988" cy="434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638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880</Words>
  <Application>Microsoft Office PowerPoint</Application>
  <PresentationFormat>Widescreen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Kelson Sans</vt:lpstr>
      <vt:lpstr>Lato</vt:lpstr>
      <vt:lpstr>Lato Thin</vt:lpstr>
      <vt:lpstr>Montserrat</vt:lpstr>
      <vt:lpstr>Open Sans Bold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203</cp:revision>
  <dcterms:created xsi:type="dcterms:W3CDTF">2018-04-24T04:53:07Z</dcterms:created>
  <dcterms:modified xsi:type="dcterms:W3CDTF">2018-06-27T10:01:33Z</dcterms:modified>
</cp:coreProperties>
</file>