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06" autoAdjust="0"/>
    <p:restoredTop sz="86444" autoAdjust="0"/>
  </p:normalViewPr>
  <p:slideViewPr>
    <p:cSldViewPr snapToGrid="0" snapToObjects="1">
      <p:cViewPr varScale="1">
        <p:scale>
          <a:sx n="100" d="100"/>
          <a:sy n="100" d="100"/>
        </p:scale>
        <p:origin x="712"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9D631-9081-4846-AEA5-FF5BBE9FC804}" type="datetimeFigureOut">
              <a:rPr lang="en-US" smtClean="0"/>
              <a:t>5/9/23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D1D75-C467-AC41-97CC-E24F4F0CBB66}" type="slidenum">
              <a:rPr lang="en-US" smtClean="0"/>
              <a:t>‹#›</a:t>
            </a:fld>
            <a:endParaRPr lang="en-US"/>
          </a:p>
        </p:txBody>
      </p:sp>
    </p:spTree>
    <p:extLst>
      <p:ext uri="{BB962C8B-B14F-4D97-AF65-F5344CB8AC3E}">
        <p14:creationId xmlns:p14="http://schemas.microsoft.com/office/powerpoint/2010/main" val="399957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RadarChart1446119667547</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Companies and locations</a:t>
            </a:r>
            <a:endParaRPr dirty="0"/>
          </a:p>
          <a:p>
            <a:r>
              <a:rPr b="0" dirty="0"/>
              <a:t>No alt text provided</a:t>
            </a:r>
            <a:endParaRPr dirty="0"/>
          </a:p>
          <a:p>
            <a:endParaRPr dirty="0"/>
          </a:p>
          <a:p>
            <a:r>
              <a:rPr b="1" dirty="0"/>
              <a:t>RadarChart1446119667547</a:t>
            </a:r>
            <a:endParaRPr dirty="0"/>
          </a:p>
          <a:p>
            <a:r>
              <a:rPr b="0" dirty="0"/>
              <a:t>No alt text provided</a:t>
            </a:r>
            <a:endParaRPr dirty="0"/>
          </a:p>
          <a:p>
            <a:endParaRPr dirty="0"/>
          </a:p>
          <a:p>
            <a:r>
              <a:rPr b="1" dirty="0"/>
              <a:t>actionButton</a:t>
            </a:r>
            <a:endParaRPr dirty="0"/>
          </a:p>
          <a:p>
            <a:r>
              <a:rPr b="0" dirty="0"/>
              <a:t>click for more detail &gt;</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Back Button Industry Exp</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Button: Tech Skills (Bar)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15 Years of work experience across Australia</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5d4f59c-ad24-4341-b464-de2690c3659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5d4f59c-ad24-4341-b464-de2690c3659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5d4f59c-ad24-4341-b464-de2690c3659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5d4f59c-ad24-4341-b464-de2690c3659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About_me_alex_kuo</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5/7/2023 12:52:49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5/7/2023 12:49:00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shape ,textbox ,imag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Front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textbox ,textbox ,textbox ,textbox ,image ,textbox ,image ,textbox ,image ,textbox ,tableEx ,clusteredBarChart ,textbox ,RadarChart1446119667547 ,shape ,Companies and locations ,RadarChart1446119667547 ,actionButton ,image ,image ,image ,actionButton ,actionButton ,waterfallChart ,textbox ,card ,image ,multiRowCard ,multiRowCard ,textbox ,textbox ,image ,textbox ,image ,textbox ,image ,textbox ,image ,image ,textbox ,textbox ,textbox ,clusteredBarChart ,image ,image ,Back Button Industry Exp ,image ,textbox ,image ,image ,image ,actionButton ,Button: Tech Skills (Bar) ,actionButt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Resume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15 Years of work experience across Australia ,image ,textbox ,tableEx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Work Experience detail</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400</Words>
  <Application>Microsoft Macintosh PowerPoint</Application>
  <PresentationFormat>Widescreen</PresentationFormat>
  <Paragraphs>216</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About_me_alex_kuo</vt:lpstr>
      <vt:lpstr>Front Page</vt:lpstr>
      <vt:lpstr>Resume</vt:lpstr>
      <vt:lpstr>Work Experience detail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Alex Kuo</cp:lastModifiedBy>
  <cp:revision>5</cp:revision>
  <dcterms:created xsi:type="dcterms:W3CDTF">2016-09-04T11:54:55Z</dcterms:created>
  <dcterms:modified xsi:type="dcterms:W3CDTF">2023-05-09T11:21:21Z</dcterms:modified>
</cp:coreProperties>
</file>