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1"/>
    <p:restoredTop sz="94670"/>
  </p:normalViewPr>
  <p:slideViewPr>
    <p:cSldViewPr snapToGrid="0">
      <p:cViewPr varScale="1">
        <p:scale>
          <a:sx n="209" d="100"/>
          <a:sy n="209" d="100"/>
        </p:scale>
        <p:origin x="216" y="2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147AE-80E6-44F0-8125-EF3FCAA93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7DA4E0-0493-A22A-1D32-6242430C2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94EF5-05E0-E3B2-ED72-84B57D54B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27C94-4095-5D93-A978-B4BECB70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E2E73-997F-FC7D-8C1C-7F2D0616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9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BA86-78E0-3D16-1660-45A18DC8A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5978BF-025D-4533-86DE-690BF364EB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0BE6-8036-8A73-A492-2A6EBC897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3B40D-4E13-39CE-336E-E7F70BAF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FEAB7-594C-E017-1AEA-64FE6629C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33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65047-AE47-C228-962E-D77796AA3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B6800-9270-29B7-2269-6D72093E4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6127F-9C06-83EC-3145-E2F0EB33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51C381-8EA1-A3B5-9970-2DE07D130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67750-A0D9-D98D-F287-78FC449B5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37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0E9C8-8050-8881-BA03-8005E80F5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2BEA7-E0E3-2F68-78E9-304019F38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D886A-B72D-8C78-5425-5F84D5C1C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75604-E1B3-5EBA-9D53-85BEC55C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56D1F-8F23-632D-6607-C509F904C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9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D5412-E4BF-61BC-12FD-9817D4DA1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AF5BC-09FB-D073-5A80-38FBF2C60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C1F1C-0CD7-E2F9-09D7-4BDB7545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93BAF-C07D-8415-F636-898AAE2A7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FC2CC-DF36-0776-8215-D3DC7C5C3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9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FA836-BF10-0F0D-0D3C-0D493B669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1101-27D5-A345-1A01-16B4896EC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DD13F8-6972-B1AC-ADAB-B1FF7D3DC2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2693A-D61D-1D13-F6FC-13252FC3F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5097A1-429D-F229-8AFD-916354A9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676A8-CD9E-DB1F-F092-0A48402B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95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5D277-C882-B513-860F-C5B0D078B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5F99A-C359-0B83-CF34-974AF05C6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45C58-401C-99CA-7843-DD56513F4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39A45-B789-C79F-3765-94FA417DC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269A1-C75D-FFF9-5992-58DDAF8C6A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5CAD30-B4BE-8FCC-6C9E-3613C4E3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67AFD-C2B0-30A9-1076-67AC78CBA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4A1AB3-F4A4-4AAB-B0E9-7C9DDF445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3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78786-56AE-7E46-DB4D-21391678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F9AA9-4A4C-22C6-EAAE-378B2158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4DFFA-AC68-C252-E25F-1FD583CED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627D1-F6EE-9719-C27A-1DFA65E89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3869CE-4B1B-64AC-F1E4-53D7EE32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687348-9C53-22DF-E59F-B1F4DBAAD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DC48D-089A-A57E-36E2-3A8C3C338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6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92B1-CD23-7A0E-5B4F-4A7DF75C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F950-75A0-8D7A-4BA4-595D4713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896BA-CD2D-B99E-F42F-CB2B05495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D1A64-C847-BB1B-C795-0A87B2DD4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B1A4-8E2B-F12D-7765-119D32AC3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74EC0-5FC1-8433-A299-84D06927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9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F6E3-1DAE-2364-207A-98C846E3E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591F3-7E71-0B20-DB22-BB349A7E31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D3B6C-B87D-E77A-680D-B170D9FC5A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519A0B-430A-46B6-3CA9-FA659EF7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E811F-C931-2D6D-D6ED-9F7C1993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7563C-2CA1-716A-3201-AE1EB802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35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324938-8264-E745-61DE-E40EA6BA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5B258-65B4-71AB-CA11-190DA8F64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B7A6B-B145-1321-B607-B2D6E4AB93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6FF93A-4186-DB4F-AD75-C6CD2C390103}" type="datetimeFigureOut"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1C94-7FF2-547C-5D7F-B34DE9FF0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EB0A-EFE4-FB18-DF7D-D4B6815406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8C2E04-7E53-8148-AE92-3906F1C8FD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C4D0E6D-EBE2-3730-AE83-ECE3679A528C}"/>
              </a:ext>
            </a:extLst>
          </p:cNvPr>
          <p:cNvSpPr/>
          <p:nvPr/>
        </p:nvSpPr>
        <p:spPr>
          <a:xfrm>
            <a:off x="1007483" y="1734348"/>
            <a:ext cx="4029930" cy="3389303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3BA6EA8-F1E0-50F1-D920-74B9C3090026}"/>
              </a:ext>
            </a:extLst>
          </p:cNvPr>
          <p:cNvSpPr/>
          <p:nvPr/>
        </p:nvSpPr>
        <p:spPr>
          <a:xfrm>
            <a:off x="7154589" y="1734348"/>
            <a:ext cx="4029930" cy="338930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67D66E-680F-50C5-FFC0-281BB2D92D5B}"/>
              </a:ext>
            </a:extLst>
          </p:cNvPr>
          <p:cNvSpPr/>
          <p:nvPr/>
        </p:nvSpPr>
        <p:spPr>
          <a:xfrm>
            <a:off x="1505292" y="2562510"/>
            <a:ext cx="3034311" cy="2105743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946EEE-1800-32F9-A8E7-5D52F220E5DB}"/>
              </a:ext>
            </a:extLst>
          </p:cNvPr>
          <p:cNvSpPr/>
          <p:nvPr/>
        </p:nvSpPr>
        <p:spPr>
          <a:xfrm>
            <a:off x="7648746" y="2562510"/>
            <a:ext cx="3034311" cy="21057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E00907-586D-0793-BCC6-429CAFD7AA90}"/>
              </a:ext>
            </a:extLst>
          </p:cNvPr>
          <p:cNvSpPr txBox="1"/>
          <p:nvPr/>
        </p:nvSpPr>
        <p:spPr>
          <a:xfrm>
            <a:off x="2106107" y="1334238"/>
            <a:ext cx="1832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all instructions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584725-1D0C-4253-6B90-B0E0DA5DC94E}"/>
              </a:ext>
            </a:extLst>
          </p:cNvPr>
          <p:cNvSpPr txBox="1"/>
          <p:nvPr/>
        </p:nvSpPr>
        <p:spPr>
          <a:xfrm>
            <a:off x="1979919" y="2161031"/>
            <a:ext cx="2085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valid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150608-1D5D-0A50-10DF-06B24EAE122C}"/>
              </a:ext>
            </a:extLst>
          </p:cNvPr>
          <p:cNvSpPr txBox="1"/>
          <p:nvPr/>
        </p:nvSpPr>
        <p:spPr>
          <a:xfrm>
            <a:off x="8229261" y="1334238"/>
            <a:ext cx="1884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all 32-bit words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026EBA-3B85-716F-E1C2-65B5A9124D7A}"/>
              </a:ext>
            </a:extLst>
          </p:cNvPr>
          <p:cNvSpPr txBox="1"/>
          <p:nvPr/>
        </p:nvSpPr>
        <p:spPr>
          <a:xfrm>
            <a:off x="8217080" y="2161031"/>
            <a:ext cx="1908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valid encodings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E765BD-FB13-FD99-DF1C-73F0096402B8}"/>
              </a:ext>
            </a:extLst>
          </p:cNvPr>
          <p:cNvSpPr/>
          <p:nvPr/>
        </p:nvSpPr>
        <p:spPr>
          <a:xfrm>
            <a:off x="3307171" y="3479298"/>
            <a:ext cx="82131" cy="821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75946C-4107-D121-A29B-4EA46C5C2530}"/>
              </a:ext>
            </a:extLst>
          </p:cNvPr>
          <p:cNvSpPr/>
          <p:nvPr/>
        </p:nvSpPr>
        <p:spPr>
          <a:xfrm>
            <a:off x="8798134" y="3479298"/>
            <a:ext cx="82131" cy="821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22B895F-1099-AAB6-53B5-1D3506FBF981}"/>
              </a:ext>
            </a:extLst>
          </p:cNvPr>
          <p:cNvSpPr/>
          <p:nvPr/>
        </p:nvSpPr>
        <p:spPr>
          <a:xfrm>
            <a:off x="2959715" y="3183234"/>
            <a:ext cx="6272572" cy="1221848"/>
          </a:xfrm>
          <a:prstGeom prst="arc">
            <a:avLst>
              <a:gd name="adj1" fmla="val 11224424"/>
              <a:gd name="adj2" fmla="val 2118943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188999-F3B9-4EFC-6641-76A0EB2D7AF6}"/>
              </a:ext>
            </a:extLst>
          </p:cNvPr>
          <p:cNvSpPr txBox="1"/>
          <p:nvPr/>
        </p:nvSpPr>
        <p:spPr>
          <a:xfrm>
            <a:off x="5588490" y="2783124"/>
            <a:ext cx="1015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encode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D44BDBF-B0E5-C88A-798A-3E5A1FA20C29}"/>
              </a:ext>
            </a:extLst>
          </p:cNvPr>
          <p:cNvSpPr/>
          <p:nvPr/>
        </p:nvSpPr>
        <p:spPr>
          <a:xfrm flipH="1" flipV="1">
            <a:off x="2959715" y="2662861"/>
            <a:ext cx="6272572" cy="1221848"/>
          </a:xfrm>
          <a:prstGeom prst="arc">
            <a:avLst>
              <a:gd name="adj1" fmla="val 11202538"/>
              <a:gd name="adj2" fmla="val 21189434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24A488-C1F8-9E3F-0DA6-212884C50444}"/>
              </a:ext>
            </a:extLst>
          </p:cNvPr>
          <p:cNvSpPr txBox="1"/>
          <p:nvPr/>
        </p:nvSpPr>
        <p:spPr>
          <a:xfrm>
            <a:off x="5586889" y="3889666"/>
            <a:ext cx="1018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decode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90DB54-5E49-E2D0-DC00-7D688D423D0F}"/>
              </a:ext>
            </a:extLst>
          </p:cNvPr>
          <p:cNvSpPr/>
          <p:nvPr/>
        </p:nvSpPr>
        <p:spPr>
          <a:xfrm>
            <a:off x="8058357" y="4579762"/>
            <a:ext cx="82131" cy="8213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CC3BE610-5AA3-E6E4-C04A-BC8A3DBFF612}"/>
              </a:ext>
            </a:extLst>
          </p:cNvPr>
          <p:cNvSpPr/>
          <p:nvPr/>
        </p:nvSpPr>
        <p:spPr>
          <a:xfrm flipH="1" flipV="1">
            <a:off x="3187497" y="3614595"/>
            <a:ext cx="4911925" cy="1866020"/>
          </a:xfrm>
          <a:prstGeom prst="arc">
            <a:avLst>
              <a:gd name="adj1" fmla="val 11002760"/>
              <a:gd name="adj2" fmla="val 13040937"/>
            </a:avLst>
          </a:prstGeom>
          <a:ln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839E1-1949-FB97-0F76-730CF979C375}"/>
              </a:ext>
            </a:extLst>
          </p:cNvPr>
          <p:cNvSpPr txBox="1"/>
          <p:nvPr/>
        </p:nvSpPr>
        <p:spPr>
          <a:xfrm>
            <a:off x="6284562" y="5188472"/>
            <a:ext cx="453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nil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151772-2BFA-9255-5AFE-6D625127CE80}"/>
              </a:ext>
            </a:extLst>
          </p:cNvPr>
          <p:cNvSpPr txBox="1"/>
          <p:nvPr/>
        </p:nvSpPr>
        <p:spPr>
          <a:xfrm>
            <a:off x="7344958" y="5096305"/>
            <a:ext cx="10182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/>
              <a:t>decode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0DC55F-F888-3C49-3477-EA6ED5B95911}"/>
              </a:ext>
            </a:extLst>
          </p:cNvPr>
          <p:cNvSpPr/>
          <p:nvPr/>
        </p:nvSpPr>
        <p:spPr>
          <a:xfrm>
            <a:off x="734692" y="1102110"/>
            <a:ext cx="10729664" cy="4711994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 i="1">
              <a:solidFill>
                <a:schemeClr val="tx1"/>
              </a:solidFill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720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13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Narrow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AC</dc:creator>
  <cp:lastModifiedBy>AC</cp:lastModifiedBy>
  <cp:revision>8</cp:revision>
  <dcterms:created xsi:type="dcterms:W3CDTF">2025-06-28T01:00:19Z</dcterms:created>
  <dcterms:modified xsi:type="dcterms:W3CDTF">2025-07-01T01:32:06Z</dcterms:modified>
</cp:coreProperties>
</file>