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3: Linear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28705"/>
            <a:ext cx="10572000" cy="1454728"/>
          </a:xfrm>
        </p:spPr>
        <p:txBody>
          <a:bodyPr>
            <a:normAutofit/>
          </a:bodyPr>
          <a:lstStyle/>
          <a:p>
            <a:r>
              <a:rPr lang="en-US" dirty="0" smtClean="0"/>
              <a:t>BCS 519 Stats in Perception</a:t>
            </a:r>
          </a:p>
          <a:p>
            <a:endParaRPr lang="en-US" dirty="0"/>
          </a:p>
          <a:p>
            <a:r>
              <a:rPr lang="en-US" dirty="0" smtClean="0"/>
              <a:t>Ashley Clark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3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pPr lvl="1" fontAlgn="base"/>
            <a:r>
              <a:rPr lang="en-US" dirty="0"/>
              <a:t>Definition</a:t>
            </a:r>
          </a:p>
          <a:p>
            <a:pPr lvl="1" fontAlgn="base"/>
            <a:r>
              <a:rPr lang="en-US" dirty="0"/>
              <a:t>Assumptions</a:t>
            </a:r>
          </a:p>
          <a:p>
            <a:pPr lvl="1" fontAlgn="base"/>
            <a:r>
              <a:rPr lang="en-US" dirty="0"/>
              <a:t>Interpretation of continuous predictors/Independent variables</a:t>
            </a:r>
          </a:p>
          <a:p>
            <a:pPr lvl="2" fontAlgn="base"/>
            <a:r>
              <a:rPr lang="en-US" dirty="0"/>
              <a:t>Geometrics</a:t>
            </a:r>
          </a:p>
          <a:p>
            <a:pPr lvl="2" fontAlgn="base"/>
            <a:r>
              <a:rPr lang="en-US" dirty="0"/>
              <a:t>Coefficients</a:t>
            </a:r>
          </a:p>
          <a:p>
            <a:pPr lvl="1" fontAlgn="base"/>
            <a:r>
              <a:rPr lang="en-US" dirty="0"/>
              <a:t>Statistical inferences based on fitted model</a:t>
            </a:r>
          </a:p>
          <a:p>
            <a:pPr lvl="2" fontAlgn="base"/>
            <a:r>
              <a:rPr lang="en-US" dirty="0"/>
              <a:t>NHST: Is the coefficient different from 0?</a:t>
            </a:r>
          </a:p>
          <a:p>
            <a:pPr lvl="2" fontAlgn="base"/>
            <a:r>
              <a:rPr lang="en-US" dirty="0"/>
              <a:t>Standard errors of coefficients and t-test over coefficient</a:t>
            </a:r>
          </a:p>
          <a:p>
            <a:pPr lvl="2" fontAlgn="base"/>
            <a:r>
              <a:rPr lang="en-US" dirty="0"/>
              <a:t>Putting it all together: Reading the output of the mode</a:t>
            </a:r>
          </a:p>
          <a:p>
            <a:pPr lvl="2" fontAlgn="base"/>
            <a:r>
              <a:rPr lang="en-US" dirty="0"/>
              <a:t>Reporting results</a:t>
            </a:r>
          </a:p>
          <a:p>
            <a:pPr lvl="2" fontAlgn="base"/>
            <a:r>
              <a:rPr lang="en-US" dirty="0"/>
              <a:t>Interpretation is always relative to the model</a:t>
            </a:r>
          </a:p>
        </p:txBody>
      </p:sp>
    </p:spTree>
    <p:extLst>
      <p:ext uri="{BB962C8B-B14F-4D97-AF65-F5344CB8AC3E}">
        <p14:creationId xmlns:p14="http://schemas.microsoft.com/office/powerpoint/2010/main" val="417120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47</TotalTime>
  <Words>65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Quotable</vt:lpstr>
      <vt:lpstr>Week 3: Linear Regression</vt:lpstr>
      <vt:lpstr>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Linear Regression</dc:title>
  <dc:creator>Clark, Ashley</dc:creator>
  <cp:lastModifiedBy>Clark, Ashley</cp:lastModifiedBy>
  <cp:revision>2</cp:revision>
  <dcterms:created xsi:type="dcterms:W3CDTF">2020-08-24T19:45:04Z</dcterms:created>
  <dcterms:modified xsi:type="dcterms:W3CDTF">2020-08-24T20:33:03Z</dcterms:modified>
</cp:coreProperties>
</file>