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1AA57-739D-4BC3-9590-86328809EB32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CBAE2-D435-4003-AB20-F7CA0FEFB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CBAE2-D435-4003-AB20-F7CA0FEFBB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4D9D-896B-43FC-8984-B1389F3FA351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CD76-6A93-4F80-AFAB-A35369B95E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Building Your Vision With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Integrity and Precision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4" descr="Blank - log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224212" y="990600"/>
            <a:ext cx="2771775" cy="2057400"/>
          </a:xfrm>
        </p:spPr>
      </p:pic>
      <p:sp>
        <p:nvSpPr>
          <p:cNvPr id="6" name="TextBox 5"/>
          <p:cNvSpPr txBox="1"/>
          <p:nvPr/>
        </p:nvSpPr>
        <p:spPr>
          <a:xfrm>
            <a:off x="2438400" y="5029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Tom McIntyre and Ilene Kracov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Derogatis: Aurora Dr.</a:t>
            </a:r>
            <a:endParaRPr lang="en-US" dirty="0"/>
          </a:p>
        </p:txBody>
      </p:sp>
      <p:pic>
        <p:nvPicPr>
          <p:cNvPr id="5" name="Content Placeholder 4" descr="20140201_11443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4038600" cy="2271713"/>
          </a:xfrm>
        </p:spPr>
      </p:pic>
      <p:pic>
        <p:nvPicPr>
          <p:cNvPr id="6" name="Content Placeholder 5" descr="20140722_12095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295400"/>
            <a:ext cx="4038600" cy="2271713"/>
          </a:xfrm>
        </p:spPr>
      </p:pic>
      <p:pic>
        <p:nvPicPr>
          <p:cNvPr id="7" name="Picture 6" descr="20140626_2012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733800"/>
            <a:ext cx="4114800" cy="2286000"/>
          </a:xfrm>
          <a:prstGeom prst="rect">
            <a:avLst/>
          </a:prstGeom>
        </p:spPr>
      </p:pic>
      <p:pic>
        <p:nvPicPr>
          <p:cNvPr id="9" name="Picture 8" descr="20140724_1820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3581400"/>
            <a:ext cx="3962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Strbak: Parkwood Dr.</a:t>
            </a:r>
            <a:endParaRPr lang="en-US" dirty="0"/>
          </a:p>
        </p:txBody>
      </p:sp>
      <p:pic>
        <p:nvPicPr>
          <p:cNvPr id="9" name="Content Placeholder 8" descr="20140501_082738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4038600" cy="2271713"/>
          </a:xfrm>
        </p:spPr>
      </p:pic>
      <p:pic>
        <p:nvPicPr>
          <p:cNvPr id="10" name="Content Placeholder 9" descr="20150213_12573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219200"/>
            <a:ext cx="4038600" cy="2271713"/>
          </a:xfrm>
        </p:spPr>
      </p:pic>
      <p:pic>
        <p:nvPicPr>
          <p:cNvPr id="12" name="Picture 11" descr="12-7-2015 189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505200"/>
            <a:ext cx="4038600" cy="2362200"/>
          </a:xfrm>
          <a:prstGeom prst="rect">
            <a:avLst/>
          </a:prstGeom>
        </p:spPr>
      </p:pic>
      <p:pic>
        <p:nvPicPr>
          <p:cNvPr id="16" name="Picture 15" descr="20150213_1219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3429000"/>
            <a:ext cx="40386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Griggs: Dupont Ave.</a:t>
            </a:r>
            <a:endParaRPr lang="en-US" dirty="0"/>
          </a:p>
        </p:txBody>
      </p:sp>
      <p:pic>
        <p:nvPicPr>
          <p:cNvPr id="5" name="Content Placeholder 4" descr="12-7-2015 239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4038600" cy="2271713"/>
          </a:xfrm>
        </p:spPr>
      </p:pic>
      <p:pic>
        <p:nvPicPr>
          <p:cNvPr id="6" name="Content Placeholder 5" descr="12-7-2015 2929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95800" y="1447800"/>
            <a:ext cx="4038600" cy="2271713"/>
          </a:xfrm>
        </p:spPr>
      </p:pic>
      <p:pic>
        <p:nvPicPr>
          <p:cNvPr id="7" name="Picture 6" descr="12-7-2015 30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3733800"/>
            <a:ext cx="4038600" cy="2286000"/>
          </a:xfrm>
          <a:prstGeom prst="rect">
            <a:avLst/>
          </a:prstGeom>
        </p:spPr>
      </p:pic>
      <p:pic>
        <p:nvPicPr>
          <p:cNvPr id="8" name="Picture 7" descr="12-7-2015 29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733800"/>
            <a:ext cx="40386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Janis: Twining La.</a:t>
            </a:r>
            <a:endParaRPr lang="en-US" dirty="0"/>
          </a:p>
        </p:txBody>
      </p:sp>
      <p:pic>
        <p:nvPicPr>
          <p:cNvPr id="5" name="Content Placeholder 4" descr="Janis Befor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4038600" cy="2271713"/>
          </a:xfrm>
        </p:spPr>
      </p:pic>
      <p:pic>
        <p:nvPicPr>
          <p:cNvPr id="6" name="Content Placeholder 5" descr="12-7-2015 388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95800" y="1600200"/>
            <a:ext cx="4038600" cy="2271713"/>
          </a:xfrm>
        </p:spPr>
      </p:pic>
      <p:pic>
        <p:nvPicPr>
          <p:cNvPr id="7" name="Picture 6" descr="20140808_15154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886200"/>
            <a:ext cx="4038600" cy="2209800"/>
          </a:xfrm>
          <a:prstGeom prst="rect">
            <a:avLst/>
          </a:prstGeom>
        </p:spPr>
      </p:pic>
      <p:pic>
        <p:nvPicPr>
          <p:cNvPr id="8" name="Picture 7" descr="12-7-2015 389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3886200"/>
            <a:ext cx="40386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</Words>
  <Application>Microsoft Macintosh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Derogatis: Aurora Dr.</vt:lpstr>
      <vt:lpstr>Strbak: Parkwood Dr.</vt:lpstr>
      <vt:lpstr>Griggs: Dupont Ave.</vt:lpstr>
      <vt:lpstr>Janis: Twining La.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</dc:creator>
  <cp:lastModifiedBy>Jeff Griffith</cp:lastModifiedBy>
  <cp:revision>5</cp:revision>
  <dcterms:created xsi:type="dcterms:W3CDTF">2016-06-14T20:55:50Z</dcterms:created>
  <dcterms:modified xsi:type="dcterms:W3CDTF">2016-06-14T23:01:52Z</dcterms:modified>
</cp:coreProperties>
</file>