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4F8AB-3015-475E-8929-DB06C816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18784-1237-4ECC-B265-46527CDF2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F211E-EFAD-43B3-BE52-D56DF9C2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EBDA1-0861-426B-9CB6-02482948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724DB-F067-4E0A-8281-3B25BC50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727D-2CF8-4DF0-A071-9975BA1C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55BF1-2903-450C-A1A5-3231E4EB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13CA7-407A-448B-9C8D-F4B086D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0E087E-1F5F-42AC-90F9-4A522466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F8098-D382-4A6A-8D24-1D5694F6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BE6D8C-7608-4FA8-AE0A-78FC0EF99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7F12C-E6E3-4864-8F71-9EA9A950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7F6B2-2967-4090-A7F7-B36376F5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E89525-92BC-4794-A323-B78B50E1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E6933-7617-44D7-B698-0EF86251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4950B-86AF-4086-B500-0ED96A14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ACD2B-2182-46F0-8C92-66174F97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6F418-41CF-4260-B21E-5D2DC7D8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AA569-5E0B-4290-98F0-C6CC00FA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54BBB-9F2F-4E8C-B4AA-2D84D49E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BD001-A88D-4BC9-8F49-1F9623CE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56271-6E5E-48A0-B6F3-E06435DD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7D95F-F0C6-4C22-9A96-96A4E68D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4E5A0-4B88-401A-9B31-282FACEF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00403-9EFC-4D89-A572-1719F0BD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3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4C223-025B-477E-9118-B40EFD5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68095-494F-4F75-8371-1D8503EA4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5D8B-B78E-4C4A-8628-FF64C1B9B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81DDA-9380-4D2D-8323-E1B03EC7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5D0EF8-36FF-4F92-B56A-8C48B781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ACF50-EDBB-4338-B0BE-F7141426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7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E1C0F-AA8A-45CC-BF1D-E611F4A7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A0069B-7DDD-4EB6-97B9-039B934B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7B0BE-1769-46A0-A6AE-4FAE7384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FC2E5-0B6F-44CF-93A2-0C73F57D7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B5395A-44F3-4C75-ABB0-D0EEB0565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ADBF6E-E321-474C-913F-B5AFFCFE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261923-E3C7-4D50-8A21-9DF14753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1B0F81-927B-4986-BEAD-F31CF1C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499F8-79BC-4BD0-8D2D-38DF7F21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384EB8-F631-4F85-80F8-56C333DF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727097-2E82-461C-B374-FF8A01D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3DDC6E-268B-4375-B3F4-D6928FD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5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9574E4-D80F-43B6-9B28-1AC65834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156C30-150A-484A-9F1D-388AC2E2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7201BC-DA6B-4328-8A44-EEDDCACB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5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35172-2270-44CA-8134-E38D1005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B4BC8-4784-4B26-9D45-8A172822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2D986-B48D-4989-9E87-81F65A2A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5D1E50-A66A-4A5E-A5D2-3834E063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B629C-CACC-4A0D-BACF-CED6CDFA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BC27D1-76DD-4291-87D7-04DF074D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1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73F5C-B80F-4875-BF51-AF546033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E6544-F195-4F2D-9CF5-214470F75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94132-7135-4240-951E-619A1BA9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82D49-B4F8-4D85-8774-C2A94602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04B124-F07C-49CC-B60A-DC55A8CD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5CB730-6229-4FA3-9790-8DAAC1A8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9DA8F0-D829-4BD0-9057-3EC57461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8CDBB-3263-4C16-8E03-95A86481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94CB8B-F6A2-4B20-AF00-0987CF946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0277-A4AB-48AD-8CF0-3503198B704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B7394-4D8A-4040-A638-395B0330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6A75C-34D7-4030-AA24-0C09D1276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BB74-2214-49ED-AB10-A0034099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3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9F30503-0F20-4AA4-8162-BF0E090FE38A}"/>
              </a:ext>
            </a:extLst>
          </p:cNvPr>
          <p:cNvGrpSpPr/>
          <p:nvPr/>
        </p:nvGrpSpPr>
        <p:grpSpPr>
          <a:xfrm>
            <a:off x="1307385" y="752405"/>
            <a:ext cx="5045972" cy="2280268"/>
            <a:chOff x="1307385" y="752405"/>
            <a:chExt cx="5045972" cy="228026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92479E5-3826-48C9-8EBE-E904D9DC21C8}"/>
                </a:ext>
              </a:extLst>
            </p:cNvPr>
            <p:cNvSpPr/>
            <p:nvPr/>
          </p:nvSpPr>
          <p:spPr>
            <a:xfrm>
              <a:off x="4781369" y="1647678"/>
              <a:ext cx="157198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Esquente no forno ou micro-ondas e aproveite.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F6BE8A7F-8FAB-457E-9FC8-D26C2B7781F9}"/>
                </a:ext>
              </a:extLst>
            </p:cNvPr>
            <p:cNvCxnSpPr>
              <a:cxnSpLocks/>
            </p:cNvCxnSpPr>
            <p:nvPr/>
          </p:nvCxnSpPr>
          <p:spPr>
            <a:xfrm>
              <a:off x="2039815" y="1533378"/>
              <a:ext cx="3470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írculo: Vazio 6">
              <a:extLst>
                <a:ext uri="{FF2B5EF4-FFF2-40B4-BE49-F238E27FC236}">
                  <a16:creationId xmlns:a16="http://schemas.microsoft.com/office/drawing/2014/main" id="{36106842-8651-4303-8066-0224311FB37B}"/>
                </a:ext>
              </a:extLst>
            </p:cNvPr>
            <p:cNvSpPr/>
            <p:nvPr/>
          </p:nvSpPr>
          <p:spPr>
            <a:xfrm>
              <a:off x="3717864" y="1476228"/>
              <a:ext cx="114300" cy="114300"/>
            </a:xfrm>
            <a:prstGeom prst="donu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Círculo: Vazio 8">
              <a:extLst>
                <a:ext uri="{FF2B5EF4-FFF2-40B4-BE49-F238E27FC236}">
                  <a16:creationId xmlns:a16="http://schemas.microsoft.com/office/drawing/2014/main" id="{89AC91C1-C9BE-4BD1-8CA0-C7B4FDC9DBE3}"/>
                </a:ext>
              </a:extLst>
            </p:cNvPr>
            <p:cNvSpPr/>
            <p:nvPr/>
          </p:nvSpPr>
          <p:spPr>
            <a:xfrm>
              <a:off x="5510213" y="1476228"/>
              <a:ext cx="114300" cy="114300"/>
            </a:xfrm>
            <a:prstGeom prst="donu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Círculo: Vazio 9">
              <a:extLst>
                <a:ext uri="{FF2B5EF4-FFF2-40B4-BE49-F238E27FC236}">
                  <a16:creationId xmlns:a16="http://schemas.microsoft.com/office/drawing/2014/main" id="{74710EDA-25AF-44C0-9F73-31D7C6410984}"/>
                </a:ext>
              </a:extLst>
            </p:cNvPr>
            <p:cNvSpPr/>
            <p:nvPr/>
          </p:nvSpPr>
          <p:spPr>
            <a:xfrm>
              <a:off x="1925515" y="1476228"/>
              <a:ext cx="114300" cy="114300"/>
            </a:xfrm>
            <a:prstGeom prst="donu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BE6570C-11A4-4890-A41B-F906BCB5D3A7}"/>
                </a:ext>
              </a:extLst>
            </p:cNvPr>
            <p:cNvSpPr/>
            <p:nvPr/>
          </p:nvSpPr>
          <p:spPr>
            <a:xfrm>
              <a:off x="1307385" y="1647678"/>
              <a:ext cx="135055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Adicione seus pratos favoritos na cesta e feche seu pedido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346A04F-08EC-40E1-B655-EEE3B396D61D}"/>
                </a:ext>
              </a:extLst>
            </p:cNvPr>
            <p:cNvSpPr/>
            <p:nvPr/>
          </p:nvSpPr>
          <p:spPr>
            <a:xfrm>
              <a:off x="3099734" y="1647678"/>
              <a:ext cx="13505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gente cozinha e te entrega tudo em marmitas congeladas.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7630C73-B5A5-4E8F-8E9A-0E2EBEC1D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3102" y="752405"/>
              <a:ext cx="609524" cy="60952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839243F-C10C-4FB4-A8FE-E11423F9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902" y="752405"/>
              <a:ext cx="609524" cy="609524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457BDBF1-0497-4D2B-8B99-DE8A95D87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733" y="753819"/>
              <a:ext cx="665259" cy="665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8034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Martins</dc:creator>
  <cp:lastModifiedBy>Anderson Martins</cp:lastModifiedBy>
  <cp:revision>2</cp:revision>
  <dcterms:created xsi:type="dcterms:W3CDTF">2020-03-28T23:38:20Z</dcterms:created>
  <dcterms:modified xsi:type="dcterms:W3CDTF">2020-03-28T23:57:39Z</dcterms:modified>
</cp:coreProperties>
</file>