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/>
    <p:restoredTop sz="94658"/>
  </p:normalViewPr>
  <p:slideViewPr>
    <p:cSldViewPr snapToGrid="0">
      <p:cViewPr varScale="1">
        <p:scale>
          <a:sx n="133" d="100"/>
          <a:sy n="133" d="100"/>
        </p:scale>
        <p:origin x="2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>
                <a:solidFill>
                  <a:srgbClr val="FFFFFF"/>
                </a:solidFill>
              </a:rPr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Programação Orientada a Objetos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Definição de POO</a:t>
            </a:r>
          </a:p>
          <a:p>
            <a:r>
              <a:rPr lang="pt-BR" dirty="0"/>
              <a:t>Comparação com outros paradigmas de programação</a:t>
            </a:r>
          </a:p>
          <a:p>
            <a:r>
              <a:rPr lang="pt-BR" dirty="0"/>
              <a:t>Vantagens e benefícios da OO</a:t>
            </a:r>
          </a:p>
          <a:p>
            <a:r>
              <a:rPr lang="pt-BR" dirty="0"/>
              <a:t>Desvantagens da OO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8C61A-03E2-2683-0E76-811EAA72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56" y="63163"/>
            <a:ext cx="6906491" cy="2107644"/>
          </a:xfrm>
        </p:spPr>
        <p:txBody>
          <a:bodyPr anchor="ctr">
            <a:normAutofit/>
          </a:bodyPr>
          <a:lstStyle/>
          <a:p>
            <a:r>
              <a:rPr lang="pt-BR" dirty="0"/>
              <a:t>O que é uma classe ?</a:t>
            </a:r>
          </a:p>
          <a:p>
            <a:r>
              <a:rPr lang="pt-BR" dirty="0"/>
              <a:t>O que é um objeto ?</a:t>
            </a:r>
          </a:p>
          <a:p>
            <a:r>
              <a:rPr lang="pt-BR" dirty="0"/>
              <a:t>O que são atributos e métodos?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5CC3F00-718D-4748-88FE-BE80FDF2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D80E1A8D-26B2-C49F-C8BC-9D179BE3C9FE}"/>
              </a:ext>
            </a:extLst>
          </p:cNvPr>
          <p:cNvSpPr/>
          <p:nvPr/>
        </p:nvSpPr>
        <p:spPr>
          <a:xfrm>
            <a:off x="4476643" y="2957336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Classe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2396CE7D-102B-893C-039F-181C4A6B5015}"/>
              </a:ext>
            </a:extLst>
          </p:cNvPr>
          <p:cNvSpPr/>
          <p:nvPr/>
        </p:nvSpPr>
        <p:spPr>
          <a:xfrm>
            <a:off x="4479655" y="3440415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Atributo1: Tipo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Atributo2: Tipo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Atributo3: Tipo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5D1FB38-C830-4E1B-5928-9580B933DA0B}"/>
              </a:ext>
            </a:extLst>
          </p:cNvPr>
          <p:cNvSpPr/>
          <p:nvPr/>
        </p:nvSpPr>
        <p:spPr>
          <a:xfrm>
            <a:off x="4476643" y="4622234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Método1: Tipo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71B80721-A0B9-3124-644D-7275F4C14116}"/>
              </a:ext>
            </a:extLst>
          </p:cNvPr>
          <p:cNvSpPr/>
          <p:nvPr/>
        </p:nvSpPr>
        <p:spPr>
          <a:xfrm>
            <a:off x="7786778" y="1992430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Objeto1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0D5B3838-8451-6834-D474-EE5B5FABF7FB}"/>
              </a:ext>
            </a:extLst>
          </p:cNvPr>
          <p:cNvSpPr/>
          <p:nvPr/>
        </p:nvSpPr>
        <p:spPr>
          <a:xfrm>
            <a:off x="7789790" y="2475509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Atributo1</a:t>
            </a:r>
          </a:p>
          <a:p>
            <a:r>
              <a:rPr lang="pt-BR" dirty="0">
                <a:solidFill>
                  <a:schemeClr val="tx1"/>
                </a:solidFill>
              </a:rPr>
              <a:t>Atributo2</a:t>
            </a:r>
          </a:p>
          <a:p>
            <a:r>
              <a:rPr lang="pt-BR" dirty="0">
                <a:solidFill>
                  <a:schemeClr val="tx1"/>
                </a:solidFill>
              </a:rPr>
              <a:t>Atributo3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990E3210-E23D-F83A-DD41-6E2E6CF5BECB}"/>
              </a:ext>
            </a:extLst>
          </p:cNvPr>
          <p:cNvSpPr/>
          <p:nvPr/>
        </p:nvSpPr>
        <p:spPr>
          <a:xfrm>
            <a:off x="7786778" y="3657328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Método1</a:t>
            </a: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F5C3ECA7-A588-3261-B692-96A27C6BC8C4}"/>
              </a:ext>
            </a:extLst>
          </p:cNvPr>
          <p:cNvSpPr/>
          <p:nvPr/>
        </p:nvSpPr>
        <p:spPr>
          <a:xfrm>
            <a:off x="7786778" y="4265671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4D824774-01B3-6CC4-7B06-03B0B3CEF773}"/>
              </a:ext>
            </a:extLst>
          </p:cNvPr>
          <p:cNvSpPr/>
          <p:nvPr/>
        </p:nvSpPr>
        <p:spPr>
          <a:xfrm>
            <a:off x="7789790" y="4748750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Atributo1</a:t>
            </a:r>
          </a:p>
          <a:p>
            <a:r>
              <a:rPr lang="pt-BR" dirty="0">
                <a:solidFill>
                  <a:schemeClr val="tx1"/>
                </a:solidFill>
              </a:rPr>
              <a:t>Atributo2</a:t>
            </a:r>
          </a:p>
          <a:p>
            <a:r>
              <a:rPr lang="pt-BR" dirty="0">
                <a:solidFill>
                  <a:schemeClr val="tx1"/>
                </a:solidFill>
              </a:rPr>
              <a:t>Atributo3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4D44E5CA-1E51-13BC-EAED-C293706A17C9}"/>
              </a:ext>
            </a:extLst>
          </p:cNvPr>
          <p:cNvSpPr/>
          <p:nvPr/>
        </p:nvSpPr>
        <p:spPr>
          <a:xfrm>
            <a:off x="7786778" y="5930569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Método1</a:t>
            </a:r>
          </a:p>
        </p:txBody>
      </p:sp>
      <p:sp>
        <p:nvSpPr>
          <p:cNvPr id="21" name="Seta para a Direita Listrada 20">
            <a:extLst>
              <a:ext uri="{FF2B5EF4-FFF2-40B4-BE49-F238E27FC236}">
                <a16:creationId xmlns:a16="http://schemas.microsoft.com/office/drawing/2014/main" id="{AF417F02-983C-7C09-D4EB-FF281A4DB05E}"/>
              </a:ext>
            </a:extLst>
          </p:cNvPr>
          <p:cNvSpPr/>
          <p:nvPr/>
        </p:nvSpPr>
        <p:spPr>
          <a:xfrm>
            <a:off x="6366294" y="3657328"/>
            <a:ext cx="1268083" cy="724891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EC89574-FDA4-A8C0-A5A6-1C75FAEE07AD}"/>
              </a:ext>
            </a:extLst>
          </p:cNvPr>
          <p:cNvSpPr txBox="1"/>
          <p:nvPr/>
        </p:nvSpPr>
        <p:spPr>
          <a:xfrm>
            <a:off x="6340086" y="3268041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INSTANCIA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057C50-F751-6556-347B-CA329DDFC510}"/>
              </a:ext>
            </a:extLst>
          </p:cNvPr>
          <p:cNvSpPr txBox="1"/>
          <p:nvPr/>
        </p:nvSpPr>
        <p:spPr>
          <a:xfrm>
            <a:off x="4291218" y="5129245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MOLDE/ESQUEMA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5075F-290D-357F-C0EE-25F84FF59AF7}"/>
              </a:ext>
            </a:extLst>
          </p:cNvPr>
          <p:cNvSpPr txBox="1"/>
          <p:nvPr/>
        </p:nvSpPr>
        <p:spPr>
          <a:xfrm>
            <a:off x="9656005" y="3868072"/>
            <a:ext cx="158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ENTIDADES NA</a:t>
            </a:r>
          </a:p>
          <a:p>
            <a:r>
              <a:rPr lang="pt-BR" dirty="0"/>
              <a:t>MEMÓRIA</a:t>
            </a:r>
          </a:p>
        </p:txBody>
      </p: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C76FC8A1-4909-F0FA-21F8-F2988958CC62}"/>
              </a:ext>
            </a:extLst>
          </p:cNvPr>
          <p:cNvSpPr/>
          <p:nvPr/>
        </p:nvSpPr>
        <p:spPr>
          <a:xfrm>
            <a:off x="9494808" y="1871932"/>
            <a:ext cx="158150" cy="46065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ln w="571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3B9158-B64A-6E2D-6254-C6082DA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1B50FD-FFAB-B80F-6754-59EDC641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F282E3-21FB-FB91-3D09-7B3B000B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EEC8-9C14-110E-3D50-F7AA400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74" y="1153571"/>
            <a:ext cx="39282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Encapsulamento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4655AF9-18EA-6D73-9FD6-4F479A04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30D77-514F-7106-796E-F843165C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633" y="266421"/>
            <a:ext cx="6906491" cy="2189058"/>
          </a:xfrm>
        </p:spPr>
        <p:txBody>
          <a:bodyPr anchor="ctr">
            <a:normAutofit/>
          </a:bodyPr>
          <a:lstStyle/>
          <a:p>
            <a:r>
              <a:rPr lang="pt-BR" dirty="0"/>
              <a:t>O que é encapsulamento ?</a:t>
            </a:r>
          </a:p>
          <a:p>
            <a:r>
              <a:rPr lang="pt-BR" dirty="0"/>
              <a:t>Importância</a:t>
            </a:r>
          </a:p>
          <a:p>
            <a:r>
              <a:rPr lang="pt-BR" dirty="0"/>
              <a:t>Encapsulamento &amp; segurança do código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085434F-E0E8-7F04-6D40-A7F433A1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E8443714-9910-A864-F5B7-5393A3F93C4C}"/>
              </a:ext>
            </a:extLst>
          </p:cNvPr>
          <p:cNvSpPr/>
          <p:nvPr/>
        </p:nvSpPr>
        <p:spPr>
          <a:xfrm>
            <a:off x="6096000" y="2845193"/>
            <a:ext cx="2372128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Classe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6838A9FF-BCD7-A60A-0EBF-D4623E1A560E}"/>
              </a:ext>
            </a:extLst>
          </p:cNvPr>
          <p:cNvSpPr/>
          <p:nvPr/>
        </p:nvSpPr>
        <p:spPr>
          <a:xfrm>
            <a:off x="6099012" y="3328272"/>
            <a:ext cx="2372128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/>
                </a:solidFill>
              </a:rPr>
              <a:t>privado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Atributo1: Tipo</a:t>
            </a:r>
          </a:p>
          <a:p>
            <a:r>
              <a:rPr lang="pt-BR" dirty="0">
                <a:solidFill>
                  <a:schemeClr val="accent2"/>
                </a:solidFill>
              </a:rPr>
              <a:t>privado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Atributo2: Tipo</a:t>
            </a:r>
          </a:p>
          <a:p>
            <a:r>
              <a:rPr lang="pt-BR" dirty="0">
                <a:solidFill>
                  <a:schemeClr val="accent2"/>
                </a:solidFill>
              </a:rPr>
              <a:t>privado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Atributo3: Tipo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FC537141-984D-B69F-4DA7-82C703B0D3EA}"/>
              </a:ext>
            </a:extLst>
          </p:cNvPr>
          <p:cNvSpPr/>
          <p:nvPr/>
        </p:nvSpPr>
        <p:spPr>
          <a:xfrm>
            <a:off x="6096000" y="4510091"/>
            <a:ext cx="2372128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/>
                </a:solidFill>
              </a:rPr>
              <a:t>público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Método1: Tipo</a:t>
            </a:r>
          </a:p>
        </p:txBody>
      </p:sp>
    </p:spTree>
    <p:extLst>
      <p:ext uri="{BB962C8B-B14F-4D97-AF65-F5344CB8AC3E}">
        <p14:creationId xmlns:p14="http://schemas.microsoft.com/office/powerpoint/2010/main" val="23535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099C5-975D-34F8-A779-6D8D631B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E7749E-5B93-5ABA-C476-128C0E45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623ED0-DFBB-43C3-B94C-876364D9F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04CB2-7113-E6EA-39CA-82B9B92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9" y="1101813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Herança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03C9269-DD9C-9ADA-837D-2E0C9E482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2F621-AF61-F92D-E664-DA4256D9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434" y="331667"/>
            <a:ext cx="6906491" cy="3097333"/>
          </a:xfrm>
        </p:spPr>
        <p:txBody>
          <a:bodyPr anchor="ctr">
            <a:normAutofit/>
          </a:bodyPr>
          <a:lstStyle/>
          <a:p>
            <a:r>
              <a:rPr lang="pt-BR" dirty="0"/>
              <a:t>O que é herança ?</a:t>
            </a:r>
          </a:p>
          <a:p>
            <a:r>
              <a:rPr lang="pt-BR" dirty="0"/>
              <a:t>Qual o propósito ?</a:t>
            </a:r>
          </a:p>
          <a:p>
            <a:r>
              <a:rPr lang="pt-BR" dirty="0"/>
              <a:t>Hierarquia de classes</a:t>
            </a:r>
          </a:p>
          <a:p>
            <a:r>
              <a:rPr lang="pt-BR" dirty="0"/>
              <a:t>Exemplos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FBA3CA-491A-A18F-DCC7-55FE7A7D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036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34019-234C-018D-6BE5-65C94A68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5F40CA-F38F-69B3-A141-609E0239A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38B4FB-E541-8D72-DF63-3149B20D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D50A7A-27C1-5B6A-4D08-0E4C947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60" y="109318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Polimorfismo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2A184C-4961-E3EE-8386-30372B766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289AC-B478-35A1-807B-839EC185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434" y="331667"/>
            <a:ext cx="6906491" cy="3097333"/>
          </a:xfrm>
        </p:spPr>
        <p:txBody>
          <a:bodyPr anchor="ctr">
            <a:normAutofit/>
          </a:bodyPr>
          <a:lstStyle/>
          <a:p>
            <a:r>
              <a:rPr lang="pt-BR" dirty="0"/>
              <a:t>O que é polimorfismo ?</a:t>
            </a:r>
          </a:p>
          <a:p>
            <a:r>
              <a:rPr lang="pt-BR" dirty="0"/>
              <a:t>Sobrecarga e sobreposição ?</a:t>
            </a:r>
          </a:p>
          <a:p>
            <a:r>
              <a:rPr lang="pt-BR" dirty="0"/>
              <a:t>Exemplos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04A67F5-9372-C682-3F61-7EE24354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3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1D0CC-0DDA-C739-B83C-DC78C98D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8D680-2448-4195-E42D-AEA576A7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27276-7662-F9C6-D31D-B379332D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091CF-853D-359E-7030-21E9A2EE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60" y="109318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Abstração de métodos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1B33535-5140-D234-E7E2-8A0A3B85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D072F-34B1-99A4-92BE-1143E245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484" y="1775102"/>
            <a:ext cx="6906491" cy="3097333"/>
          </a:xfrm>
        </p:spPr>
        <p:txBody>
          <a:bodyPr anchor="ctr">
            <a:normAutofit/>
          </a:bodyPr>
          <a:lstStyle/>
          <a:p>
            <a:r>
              <a:rPr lang="pt-BR" dirty="0"/>
              <a:t>O que é abstração ?</a:t>
            </a:r>
          </a:p>
          <a:p>
            <a:r>
              <a:rPr lang="pt-BR" dirty="0"/>
              <a:t>Vantagens e desvantagens ?</a:t>
            </a:r>
          </a:p>
          <a:p>
            <a:r>
              <a:rPr lang="pt-BR" dirty="0"/>
              <a:t>Exemplos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AADEC1E-157F-74A5-2117-31B00312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84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7364A-9CE8-96BE-6306-4003559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52C8FC-3CA7-0B20-EFFD-603BABFC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C461EE-96BE-A266-07D7-91B5CBDF7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81489-28B8-3E48-CFC8-D92304B6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Relacionamento entre objetos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6184F6-0153-5EF3-2094-BC0F655B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E637D-F692-61FE-2A80-1CD03DAB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434" y="331667"/>
            <a:ext cx="6906491" cy="3097333"/>
          </a:xfrm>
        </p:spPr>
        <p:txBody>
          <a:bodyPr anchor="ctr">
            <a:normAutofit/>
          </a:bodyPr>
          <a:lstStyle/>
          <a:p>
            <a:r>
              <a:rPr lang="pt-BR" dirty="0"/>
              <a:t>Agregação</a:t>
            </a:r>
          </a:p>
          <a:p>
            <a:r>
              <a:rPr lang="pt-BR" dirty="0"/>
              <a:t>Composição</a:t>
            </a:r>
          </a:p>
          <a:p>
            <a:r>
              <a:rPr lang="pt-BR" dirty="0"/>
              <a:t>Exemplos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CA892C-6958-3FCD-AE25-1E153BC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094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D5871-6B5E-6604-D1EE-5F1D5DF6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4CE495-A9F1-5517-4E4E-73194B9EF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3B7BCF-169F-E11A-88D7-1FBB5FFA4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7B4356-0281-EF0C-BFF2-8BF5C168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Linguagens de programação que suportam POO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6DEB37-EBCB-EC71-B2BF-C738F9F2C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0FA429B-C84E-A2A2-8BEB-9001881D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798E6ED8-7551-0248-CB64-903262E9E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9696"/>
              </p:ext>
            </p:extLst>
          </p:nvPr>
        </p:nvGraphicFramePr>
        <p:xfrm>
          <a:off x="4283353" y="1574800"/>
          <a:ext cx="70210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557">
                  <a:extLst>
                    <a:ext uri="{9D8B030D-6E8A-4147-A177-3AD203B41FA5}">
                      <a16:colId xmlns:a16="http://schemas.microsoft.com/office/drawing/2014/main" val="4245124226"/>
                    </a:ext>
                  </a:extLst>
                </a:gridCol>
                <a:gridCol w="1437621">
                  <a:extLst>
                    <a:ext uri="{9D8B030D-6E8A-4147-A177-3AD203B41FA5}">
                      <a16:colId xmlns:a16="http://schemas.microsoft.com/office/drawing/2014/main" val="2042167236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590687043"/>
                    </a:ext>
                  </a:extLst>
                </a:gridCol>
                <a:gridCol w="1192657">
                  <a:extLst>
                    <a:ext uri="{9D8B030D-6E8A-4147-A177-3AD203B41FA5}">
                      <a16:colId xmlns:a16="http://schemas.microsoft.com/office/drawing/2014/main" val="3049414168"/>
                    </a:ext>
                  </a:extLst>
                </a:gridCol>
                <a:gridCol w="1029435">
                  <a:extLst>
                    <a:ext uri="{9D8B030D-6E8A-4147-A177-3AD203B41FA5}">
                      <a16:colId xmlns:a16="http://schemas.microsoft.com/office/drawing/2014/main" val="128872616"/>
                    </a:ext>
                  </a:extLst>
                </a:gridCol>
                <a:gridCol w="1168557">
                  <a:extLst>
                    <a:ext uri="{9D8B030D-6E8A-4147-A177-3AD203B41FA5}">
                      <a16:colId xmlns:a16="http://schemas.microsoft.com/office/drawing/2014/main" val="312921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Linguagem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Encapsulamento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Polimorfismo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Abstração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Sobrecarga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Superposição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6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4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JavaScript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Kotlin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3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248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Programação Orientada a Objetos</vt:lpstr>
      <vt:lpstr>O que é Programação Orientada a Objetos ?</vt:lpstr>
      <vt:lpstr>Principais conceitos da POO</vt:lpstr>
      <vt:lpstr>Principais conceitos da POO: Encapsulamento</vt:lpstr>
      <vt:lpstr>Principais conceitos da POO: Herança</vt:lpstr>
      <vt:lpstr>Principais conceitos da POO: Polimorfismo</vt:lpstr>
      <vt:lpstr>Principais conceitos da POO: Abstração de métodos</vt:lpstr>
      <vt:lpstr>Relacionamento entre objetos</vt:lpstr>
      <vt:lpstr>Linguagens de programação que suportam POO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22</cp:revision>
  <dcterms:created xsi:type="dcterms:W3CDTF">2024-02-11T19:32:12Z</dcterms:created>
  <dcterms:modified xsi:type="dcterms:W3CDTF">2024-02-17T18:54:50Z</dcterms:modified>
</cp:coreProperties>
</file>