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64" r:id="rId6"/>
    <p:sldId id="263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33"/>
    <p:restoredTop sz="94831"/>
  </p:normalViewPr>
  <p:slideViewPr>
    <p:cSldViewPr snapToGrid="0">
      <p:cViewPr varScale="1">
        <p:scale>
          <a:sx n="148" d="100"/>
          <a:sy n="148" d="100"/>
        </p:scale>
        <p:origin x="3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11D33-6361-AF4B-B96E-833349FF61FD}" type="datetimeFigureOut">
              <a:rPr lang="pt-BR" smtClean="0"/>
              <a:t>30/03/2024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7B8AA-B2C6-2844-9B35-B94B821DE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98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3CDD-39FB-C532-3CD7-BD19BF8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A9AF1-FA2E-39F4-78B9-AD88DA1F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0A6A-61A5-7102-D845-01EE9A9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BC9C-2ACE-0A45-B593-0B59B6FAA2DF}" type="datetime1">
              <a:rPr lang="pt-BR" smtClean="0"/>
              <a:t>30/03/2024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B34C-E7BA-3080-F02B-A048CEAA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5C85-992B-8D7B-05A9-7440BF8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61B4-A2E9-2D7B-EE97-A775001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997E25-1F48-A1C8-E625-50744D2E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AF7A3-E39C-16B6-0CB0-8B6B06F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1777-C3EB-6245-B6F4-E34D00342CBE}" type="datetime1">
              <a:rPr lang="pt-BR" smtClean="0"/>
              <a:t>30/03/2024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B57A9-96E0-7C38-EEEE-A7A5295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9FF55-C000-4AD9-E495-493D574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3E7A-4BF0-CBA8-0ACB-9133ACA2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1FD87-863D-086F-72CF-6A505567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26DB2-7231-82D9-F83B-CE7952E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4D0F-E9C4-0543-A3DA-A8FC0BCA2E77}" type="datetime1">
              <a:rPr lang="pt-BR" smtClean="0"/>
              <a:t>30/03/2024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4597-3760-9056-F75B-34D8EE1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5024-B781-9F41-822A-F2332A2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9F57-C596-72AE-4524-4CB84FB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2811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A1528-35A6-7014-F2C9-7611D5C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9D866-F757-2A8A-DC24-0B3E2A9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6D9-042F-3447-8F8A-6E1C010C2047}" type="datetime1">
              <a:rPr lang="pt-BR" smtClean="0"/>
              <a:t>30/03/2024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8475-FBF8-66F1-3359-0EABE9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C6844-6634-5AA8-8324-938DBA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5690-8DBB-8527-89E4-48F10B9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2C8F4-84EA-4657-7EDE-20169E5E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8F36-FE8C-C0F3-508A-DCCFFBE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CFFC-397C-8E4A-A0A3-61AA76D5D746}" type="datetime1">
              <a:rPr lang="pt-BR" smtClean="0"/>
              <a:t>30/03/2024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603AF-4DD3-35D6-B8E5-E3284FD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9E2C9-FD9C-AEFE-4246-3975027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52E7-928E-90D0-6B03-2B417D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EDD1-DCEA-19D2-A3D8-B0082E7F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9EB46-A49D-0EF2-99AD-1CEB634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C1CE-ADF5-3C29-E3AA-4C7F7A3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6296-55B7-B545-9071-78F5A1F64229}" type="datetime1">
              <a:rPr lang="pt-BR" smtClean="0"/>
              <a:t>30/03/2024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487F-94D9-2DDB-BDA2-745FB71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E4E6A-08F7-64F6-418D-1CE43DD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D2E7-E43D-7D01-8E0D-87FFEB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49B1-A33F-FED2-9818-BFB70555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181E1-8B01-39C1-F075-52FECE4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406CB-7778-81BE-D79B-6CBE36F4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A8AEBA-6E7A-D0EB-B36B-1911B04B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BBBA4-6774-A695-DA4D-F7CAE03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A492-4BE0-D646-9C08-82DFC715CF62}" type="datetime1">
              <a:rPr lang="pt-BR" smtClean="0"/>
              <a:t>30/03/2024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4B774-D376-3EAE-91D2-6B0EF16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660B7-664F-B28D-D7C9-8E253E6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9646-102C-F70F-E2B0-8822313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F5DC3-FEC9-C093-F118-469990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0447-942F-784A-8651-A61E3C8B1118}" type="datetime1">
              <a:rPr lang="pt-BR" smtClean="0"/>
              <a:t>30/03/2024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35FFE-BAE5-39A0-89C6-BFB64D0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23B1E-DC14-D9DA-5673-3610B26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B3F096-D074-029C-D472-F4C2B5C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41C1-F2F5-384F-9732-0AEE1C6C6A0A}" type="datetime1">
              <a:rPr lang="pt-BR" smtClean="0"/>
              <a:t>30/03/2024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51058-36C0-085B-C467-0831C66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6B230-0716-2EDC-9868-5C98957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036AE3B-5753-6ACA-1AAF-E139D3793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86" b="11905"/>
          <a:stretch/>
        </p:blipFill>
        <p:spPr>
          <a:xfrm>
            <a:off x="93732" y="118950"/>
            <a:ext cx="1359462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FCF3B-176F-C51E-E309-D018B7E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CDE83-9913-67A7-9C4E-E1C2004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DFFF0-6DC7-9A28-2EC8-6C751F46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27CB9-81BD-25FF-2DBB-D857132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4ECC-63C7-D34B-8351-BD6750284A64}" type="datetime1">
              <a:rPr lang="pt-BR" smtClean="0"/>
              <a:t>30/03/2024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E2119-A822-5424-E7C9-96B8779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2864D-DB1C-1342-10E7-4716B1A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E28-96EE-B59F-4E0A-C2132E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3370B-79B5-A824-3492-1DC9E4D3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55A78-763E-74B9-B6EF-E4F04FD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B4EA8-EDBE-B276-AC8A-D006ADB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8DC-66B8-104F-A670-4F2300CD703D}" type="datetime1">
              <a:rPr lang="pt-BR" smtClean="0"/>
              <a:t>30/03/2024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5D280-14F0-EA8D-4DA0-88CF595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2DEAD-DD08-95F9-E13F-DA6781A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DCB7E-14F8-1019-F014-54F777D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72AAB-6E94-A1B5-CD46-407DAB9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7B47B-31E0-7BE3-6F02-95134768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51B0-45AE-3B43-AB3E-619A3719075C}" type="datetime1">
              <a:rPr lang="pt-BR" smtClean="0"/>
              <a:t>30/03/2024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27EF-6E27-4528-B17B-1E92774B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5FC5F-307F-9A9E-8D81-F961B42F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t-BR" sz="5100" dirty="0">
                <a:solidFill>
                  <a:srgbClr val="FFFFFF"/>
                </a:solidFill>
              </a:rPr>
              <a:t>Introdução a </a:t>
            </a:r>
            <a:r>
              <a:rPr lang="pt-BR" sz="5100" dirty="0">
                <a:solidFill>
                  <a:srgbClr val="FFFF00"/>
                </a:solidFill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6921055" cy="58791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Dr. Anderson Rodrigues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35D3813-54A3-0EBB-D148-EF684ECC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82F3B4-F25B-1FA7-5A54-9F93AF37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3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Manipulação de requisições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10972800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Requisições HTTP (GET, POST, PUT, DELETE)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Parâmetros de rota, query e corpo da requisição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Respostas HTTP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Cabeçalhos HTTP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Erros em Express</a:t>
            </a:r>
            <a:endParaRPr lang="pt-BR" sz="28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5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Requisições HTTP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11018520" cy="4653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GET: </a:t>
            </a:r>
          </a:p>
          <a:p>
            <a:pPr marL="742950" lvl="1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É usado para solicitar dados de um recurso específico do servidor. É um método "seguro" e "idempotente", o que significa que não deve causar alterações no estado do servidor e pode ser chamado várias vezes sem efeitos colaterais.</a:t>
            </a:r>
          </a:p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Exemplo: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Exemplo de rota GET em Express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/:id', (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req.params.id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Buscar informações do usuário com o ID fornecido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e enviar a resposta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res.json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id: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'Alice' });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sz="28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61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Requisições HTTP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11018520" cy="4653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POST: </a:t>
            </a:r>
          </a:p>
          <a:p>
            <a:pPr marL="742950" lvl="1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É usado para enviar dados para o servidor para criar um novo recurso. Ele pode ser usado para enviar dados em diferentes formatos, como JSON, formulários, etc.</a:t>
            </a:r>
          </a:p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Exemplo: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Exemplo de rota POST em Express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app.post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(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req.body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Criar um novo usuário com os dados fornecidos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e enviar a resposta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(201).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'Usuário criado com sucesso' });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2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Requisições HTTP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11018520" cy="4653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PUT: </a:t>
            </a:r>
          </a:p>
          <a:p>
            <a:pPr marL="742950" lvl="1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É usado para atualizar um recurso existente no servidor. Ele substitui o recurso existente pelo novo conjunto de dados fornecido.</a:t>
            </a:r>
          </a:p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Exemplo: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Exemplo de rota PUT em Express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app.put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/:id', (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req.params.id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updatedUserData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req.body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Atualizar as informações do usuário com o ID fornecido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com os novos dados fornecidos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e enviar a resposta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res.json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'Informações do usuário atualizadas com sucesso' });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18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Requisições HTTP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11018520" cy="4653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DELETE: </a:t>
            </a:r>
          </a:p>
          <a:p>
            <a:pPr marL="742950" lvl="1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É usado para excluir um recurso específico do servidor.</a:t>
            </a:r>
          </a:p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Exemplo: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Exemplo de rota DELETE em Express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app.delete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/:id', (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req.params.id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Excluir o usuário com o ID fornecido da base de dados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e enviar a resposta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res.json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pt-BR" sz="17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'Usuário excluído com sucesso' });</a:t>
            </a:r>
          </a:p>
          <a:p>
            <a:pPr marL="514350" lvl="1">
              <a:spcAft>
                <a:spcPts val="1200"/>
              </a:spcAft>
            </a:pPr>
            <a:r>
              <a:rPr lang="pt-BR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51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Por que usar Express ?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9497337" cy="4653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Simplicidade e minimalismo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Flexibilidade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Grande ecossistema de middleware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Desempenho e escalabilidade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Suporte da comunidade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Robustez e maturidade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Facilidade de teste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Compatibilidade com middleware e ferramentas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608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13137</TotalTime>
  <Words>478</Words>
  <Application>Microsoft Macintosh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Courier New</vt:lpstr>
      <vt:lpstr>Tema do Office</vt:lpstr>
      <vt:lpstr>Introdução a Express</vt:lpstr>
      <vt:lpstr>Manipulação de requisições</vt:lpstr>
      <vt:lpstr>Requisições HTTP</vt:lpstr>
      <vt:lpstr>Requisições HTTP</vt:lpstr>
      <vt:lpstr>Requisições HTTP</vt:lpstr>
      <vt:lpstr>Requisições HTTP</vt:lpstr>
      <vt:lpstr>Por que usar Express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Rodrigues</dc:creator>
  <cp:lastModifiedBy>Anderson Rodrigues</cp:lastModifiedBy>
  <cp:revision>139</cp:revision>
  <dcterms:created xsi:type="dcterms:W3CDTF">2024-02-11T19:32:12Z</dcterms:created>
  <dcterms:modified xsi:type="dcterms:W3CDTF">2024-03-30T15:56:03Z</dcterms:modified>
</cp:coreProperties>
</file>