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8" r:id="rId8"/>
    <p:sldId id="270" r:id="rId9"/>
    <p:sldId id="269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94813"/>
  </p:normalViewPr>
  <p:slideViewPr>
    <p:cSldViewPr snapToGrid="0">
      <p:cViewPr varScale="1">
        <p:scale>
          <a:sx n="112" d="100"/>
          <a:sy n="112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11D33-6361-AF4B-B96E-833349FF61FD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7B8AA-B2C6-2844-9B35-B94B821DE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98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D3CDD-39FB-C532-3CD7-BD19BF897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A9AF1-FA2E-39F4-78B9-AD88DA1F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F0A6A-61A5-7102-D845-01EE9A97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BC9C-2ACE-0A45-B593-0B59B6FAA2DF}" type="datetime1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5B34C-E7BA-3080-F02B-A048CEAA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65C85-992B-8D7B-05A9-7440BF84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2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161B4-A2E9-2D7B-EE97-A7750015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997E25-1F48-A1C8-E625-50744D2E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7AF7A3-E39C-16B6-0CB0-8B6B06F7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F1777-C3EB-6245-B6F4-E34D00342CBE}" type="datetime1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CB57A9-96E0-7C38-EEEE-A7A5295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59FF55-C000-4AD9-E495-493D574D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87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13E7A-4BF0-CBA8-0ACB-9133ACA2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81FD87-863D-086F-72CF-6A5055677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126DB2-7231-82D9-F83B-CE7952E7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4D0F-E9C4-0543-A3DA-A8FC0BCA2E77}" type="datetime1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4597-3760-9056-F75B-34D8EE1D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455024-B781-9F41-822A-F2332A2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04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C9F57-C596-72AE-4524-4CB84FB9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28111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FA1528-35A6-7014-F2C9-7611D5C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9D866-F757-2A8A-DC24-0B3E2A9C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96D9-042F-3447-8F8A-6E1C010C2047}" type="datetime1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8475-FBF8-66F1-3359-0EABE9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9C6844-6634-5AA8-8324-938DBA30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3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5690-8DBB-8527-89E4-48F10B9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02C8F4-84EA-4657-7EDE-20169E5E1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DD8F36-FE8C-C0F3-508A-DCCFFBE3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CFFC-397C-8E4A-A0A3-61AA76D5D746}" type="datetime1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F603AF-4DD3-35D6-B8E5-E3284FDD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89E2C9-FD9C-AEFE-4246-3975027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47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52E7-928E-90D0-6B03-2B417DD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CEDD1-DCEA-19D2-A3D8-B0082E7FE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D9EB46-A49D-0EF2-99AD-1CEB634A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5C1CE-ADF5-3C29-E3AA-4C7F7A3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B6296-55B7-B545-9071-78F5A1F64229}" type="datetime1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52487F-94D9-2DDB-BDA2-745FB714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E4E6A-08F7-64F6-418D-1CE43DDF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2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AD2E7-E43D-7D01-8E0D-87FFEBE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6949B1-A33F-FED2-9818-BFB705555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D181E1-8B01-39C1-F075-52FECE4D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D406CB-7778-81BE-D79B-6CBE36F40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4A8AEBA-6E7A-D0EB-B36B-1911B04B8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DBBBA4-6774-A695-DA4D-F7CAE03F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7A492-4BE0-D646-9C08-82DFC715CF62}" type="datetime1">
              <a:rPr lang="pt-BR" smtClean="0"/>
              <a:t>01/04/2024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8B4B774-D376-3EAE-91D2-6B0EF161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0660B7-664F-B28D-D7C9-8E253E6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1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9646-102C-F70F-E2B0-8822313F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CF5DC3-FEC9-C093-F118-46999008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10447-942F-784A-8651-A61E3C8B1118}" type="datetime1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A35FFE-BAE5-39A0-89C6-BFB64D06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A23B1E-DC14-D9DA-5673-3610B264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5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B3F096-D074-029C-D472-F4C2B5C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41C1-F2F5-384F-9732-0AEE1C6C6A0A}" type="datetime1">
              <a:rPr lang="pt-BR" smtClean="0"/>
              <a:t>01/04/2024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51058-36C0-085B-C467-0831C669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26B230-0716-2EDC-9868-5C98957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E036AE3B-5753-6ACA-1AAF-E139D37935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286" b="11905"/>
          <a:stretch/>
        </p:blipFill>
        <p:spPr>
          <a:xfrm>
            <a:off x="93732" y="118950"/>
            <a:ext cx="1359462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FCF3B-176F-C51E-E309-D018B7E0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BCDE83-9913-67A7-9C4E-E1C20041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6DFFF0-6DC7-9A28-2EC8-6C751F46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27CB9-81BD-25FF-2DBB-D857132E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4ECC-63C7-D34B-8351-BD6750284A64}" type="datetime1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8E2119-A822-5424-E7C9-96B8779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32864D-DB1C-1342-10E7-4716B1AF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81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39E28-96EE-B59F-4E0A-C2132E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F3370B-79B5-A824-3492-1DC9E4D3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55A78-763E-74B9-B6EF-E4F04FDC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0B4EA8-EDBE-B276-AC8A-D006ADB3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8DC-66B8-104F-A670-4F2300CD703D}" type="datetime1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E5D280-14F0-EA8D-4DA0-88CF595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2DEAD-DD08-95F9-E13F-DA6781AE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6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DCB7E-14F8-1019-F014-54F777D2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E72AAB-6E94-A1B5-CD46-407DAB92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7B47B-31E0-7BE3-6F02-95134768E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D51B0-45AE-3B43-AB3E-619A3719075C}" type="datetime1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227EF-6E27-4528-B17B-1E92774B9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95FC5F-307F-9A9E-8D81-F961B42F7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9DA5-03A6-3F41-8F69-190C01738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0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6FBF47-DE38-EA5B-B3CB-111C74150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pt-BR" sz="5100" dirty="0">
                <a:solidFill>
                  <a:srgbClr val="FFFFFF"/>
                </a:solidFill>
              </a:rPr>
              <a:t>Introdução a </a:t>
            </a:r>
            <a:r>
              <a:rPr lang="pt-BR" sz="5100" dirty="0">
                <a:solidFill>
                  <a:srgbClr val="FFFF00"/>
                </a:solidFill>
              </a:rPr>
              <a:t>Express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4572C6-8DC4-2BA9-042C-E9D986C8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6921055" cy="587919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solidFill>
                  <a:srgbClr val="FFFFFF"/>
                </a:solidFill>
              </a:rPr>
              <a:t>Prof. Dr. Anderson Rodrigues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Descrição gerada automaticamente">
            <a:extLst>
              <a:ext uri="{FF2B5EF4-FFF2-40B4-BE49-F238E27FC236}">
                <a16:creationId xmlns:a16="http://schemas.microsoft.com/office/drawing/2014/main" id="{FD256FB0-FEE2-8D73-C49A-A1C7E7EA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35D3813-54A3-0EBB-D148-EF684ECCE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3"/>
          <a:stretch/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82F3B4-F25B-1FA7-5A54-9F93AF37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3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Criação do arquivo principal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1018520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Criar a pasta que conterá o código fonte. Por convenção normalmente </a:t>
            </a:r>
            <a:r>
              <a:rPr lang="pt-BR" sz="2800" b="1" dirty="0" err="1">
                <a:solidFill>
                  <a:srgbClr val="FF0000"/>
                </a:solidFill>
              </a:rPr>
              <a:t>src</a:t>
            </a:r>
            <a:endParaRPr lang="pt-BR" sz="2800" dirty="0">
              <a:solidFill>
                <a:srgbClr val="FF0000"/>
              </a:solidFill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Criar um arquivo TypeScript para o servidor. Este arquivo será usado para iniciar o servidor e deve ser criado dentro da pasta </a:t>
            </a:r>
            <a:r>
              <a:rPr lang="pt-BR" sz="2800" b="1" dirty="0" err="1">
                <a:solidFill>
                  <a:srgbClr val="FF0000"/>
                </a:solidFill>
              </a:rPr>
              <a:t>src</a:t>
            </a:r>
            <a:r>
              <a:rPr lang="pt-BR" sz="2800" b="1" dirty="0"/>
              <a:t>.</a:t>
            </a:r>
            <a:endParaRPr lang="pt-BR" sz="2800" dirty="0"/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app.ts</a:t>
            </a:r>
            <a:endParaRPr lang="pt-BR" sz="28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Dentro do arquivo </a:t>
            </a:r>
            <a:r>
              <a:rPr lang="pt-BR" sz="2800" dirty="0" err="1">
                <a:solidFill>
                  <a:srgbClr val="FF0000"/>
                </a:solidFill>
              </a:rPr>
              <a:t>app.ts</a:t>
            </a:r>
            <a:r>
              <a:rPr lang="pt-BR" sz="2800" dirty="0"/>
              <a:t> importe a biblioteca Express e crie uma instância do aplicativo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{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Response }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20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04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Configuração do servidor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10972800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Edite o arquivo </a:t>
            </a:r>
            <a:r>
              <a:rPr lang="pt-BR" sz="2800" b="1" dirty="0" err="1">
                <a:solidFill>
                  <a:srgbClr val="FF0000"/>
                </a:solidFill>
              </a:rPr>
              <a:t>app.ts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de acordo com as próximas instruções.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Defina em qual porta o servidor ‘ouvirá’ as chamadas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3000;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Iniciar o Middleware para processar solicitações JSON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express.json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Definir a rota raiz para o servidor</a:t>
            </a:r>
          </a:p>
          <a:p>
            <a:pPr marL="514350" lvl="1">
              <a:spcAft>
                <a:spcPts val="600"/>
              </a:spcAft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(‘/’,(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res: Response)=&gt; {</a:t>
            </a:r>
          </a:p>
          <a:p>
            <a:pPr marL="514350" lvl="1">
              <a:spcAft>
                <a:spcPts val="600"/>
              </a:spcAft>
            </a:pP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(‘Bem vindo à minha API’);</a:t>
            </a:r>
          </a:p>
          <a:p>
            <a:pPr marL="514350" lvl="1">
              <a:spcAft>
                <a:spcPts val="600"/>
              </a:spcAft>
            </a:pP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7150">
              <a:spcAft>
                <a:spcPts val="600"/>
              </a:spcAft>
            </a:pPr>
            <a:endParaRPr lang="pt-BR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87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Iniciar o servidor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0972800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Dizer ao servidor para começar a ‘ouvir’ pela porta definida</a:t>
            </a:r>
          </a:p>
          <a:p>
            <a:pPr lvl="1"/>
            <a:r>
              <a:rPr lang="pt-BR" sz="2000" b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pt-BR" sz="20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b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sz="20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</a:p>
          <a:p>
            <a:pPr lvl="1"/>
            <a:r>
              <a:rPr lang="pt-BR" sz="20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b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pt-BR" sz="20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(`Servidor rodando em http://</a:t>
            </a:r>
            <a:r>
              <a:rPr lang="pt-BR" sz="2000" b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pt-BR" sz="20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pt-BR" sz="2000" b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pt-BR" sz="20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lvl="1"/>
            <a:r>
              <a:rPr lang="pt-BR" sz="2000" b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Executar o servidor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pt-BR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pt-BR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Testar o servidor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abra esta </a:t>
            </a:r>
            <a:r>
              <a:rPr lang="pt-BR" sz="200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pt-BR" sz="20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 seu browser: </a:t>
            </a:r>
            <a:r>
              <a:rPr lang="pt-BR" sz="2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http://localhost:3000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>
              <a:spcAft>
                <a:spcPts val="600"/>
              </a:spcAft>
            </a:pPr>
            <a:endParaRPr lang="pt-BR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96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Cuidados necessários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9497337" cy="465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Segurança:</a:t>
            </a:r>
            <a:r>
              <a:rPr lang="pt-BR" sz="2000" dirty="0"/>
              <a:t> Certifique-se de implementar práticas de segurança recomendadas para proteger sua API contra ataques comuns, como injeção de SQL, XSS, CSRF, entre outros.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Validação de Dados:</a:t>
            </a:r>
            <a:r>
              <a:rPr lang="pt-BR" sz="2000" dirty="0"/>
              <a:t> Valide todas as entradas de dados do cliente para evitar problemas como dados inválidos ou maliciosos.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Tratamento de Erros:</a:t>
            </a:r>
            <a:r>
              <a:rPr lang="pt-BR" sz="2000" dirty="0"/>
              <a:t> Implemente um middleware de tratamento de erros para lidar com erros de forma adequada e consistente em toda a sua API.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Testes:</a:t>
            </a:r>
            <a:r>
              <a:rPr lang="pt-BR" sz="2000" dirty="0"/>
              <a:t> Escreva testes automatizados para verificar o funcionamento correto da sua API e garantir que quaisquer alterações futuras não causem regressões.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b="1" dirty="0"/>
              <a:t>Documentação:</a:t>
            </a:r>
            <a:r>
              <a:rPr lang="pt-BR" sz="2000" dirty="0"/>
              <a:t> Documente sua API de forma clara e abrangente, incluindo descrições de cada </a:t>
            </a:r>
            <a:r>
              <a:rPr lang="pt-BR" sz="2000" dirty="0" err="1"/>
              <a:t>endpoint</a:t>
            </a:r>
            <a:r>
              <a:rPr lang="pt-BR" sz="2000" dirty="0"/>
              <a:t>, parâmetros de requisição, respostas esperadas, entre outros. Isso ajudará os desenvolvedores que consumirão sua API a entenderem como usá-la corretamente.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02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Introdução ao Express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9497337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O que é o Express ?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Por que usar o Express ?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Configuração inicial de um projeto Express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Criando um servidor básico com Express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b="1" dirty="0"/>
              <a:t>Roteamento em Express</a:t>
            </a:r>
            <a:endParaRPr lang="pt-BR" sz="28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5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O que é o Express ?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9497337" cy="465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Express é uma popular biblioteca/framework web para Node.js</a:t>
            </a:r>
          </a:p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Criada para fornecer uma maneira mais simples e flexível de ligar com as complexidades do desenvolvimento de APIs</a:t>
            </a:r>
          </a:p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Fornece uma camada de abstração sobre o protocolo HTTP</a:t>
            </a:r>
          </a:p>
          <a:p>
            <a:pPr marL="285750" indent="-228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Ele fornece um conjunto robusto de recursos, incluindo roteamento flexível, middleware para processamento de requisições e respostas, suporte para manipulação de sessões, cookies e autenticação, entre outros.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61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Por que usar Express ?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9497337" cy="4653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Simplicidade e minimalismo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Flexibilidade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Grande ecossistema de middleware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Desempenho e escalabilidade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Suporte da comunidade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Robustez e maturidade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Facilidade de teste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Compatibilidade com middleware e ferramentas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60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Configuração inicial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48069"/>
            <a:ext cx="9497337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Instalação do Express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Criação do arquivo principal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Configuração do servidor Express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Inicialização do servidor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Cuidados necessários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71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Configuração inicial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22191"/>
            <a:ext cx="9497337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Criar a pasta que servirá como raiz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Inicializar o projeto dentro da pasta raiz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pt-BR" sz="20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Instalar o </a:t>
            </a:r>
            <a:r>
              <a:rPr lang="pt-BR" sz="2800" dirty="0" err="1"/>
              <a:t>express</a:t>
            </a:r>
            <a:endParaRPr lang="pt-BR" sz="2800" dirty="0"/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typescript</a:t>
            </a:r>
            <a:endParaRPr 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endParaRPr 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endParaRPr 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nestjs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schematics</a:t>
            </a:r>
            <a:endParaRPr 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-node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Inicializar o compilador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npx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t-BR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pt-BR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75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Configuração do ambiente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1018520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Ajustar ou criar o arquivo </a:t>
            </a:r>
            <a:r>
              <a:rPr lang="pt-BR" sz="2800" dirty="0" err="1">
                <a:solidFill>
                  <a:srgbClr val="FF0000"/>
                </a:solidFill>
              </a:rPr>
              <a:t>tsconfig.json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na pasta raiz do projeto: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pt-BR" sz="2000" dirty="0">
                <a:solidFill>
                  <a:srgbClr val="0451A5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 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compilerOptions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{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"target"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"ES6"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"module"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commonjs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rootDir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"./"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typeRoots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[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"./</a:t>
            </a:r>
            <a:r>
              <a:rPr lang="pt-BR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node_modules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/@</a:t>
            </a:r>
            <a:r>
              <a:rPr lang="pt-BR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types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],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types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[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"node"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express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],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sourceMap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true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outDir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dist</a:t>
            </a:r>
            <a:r>
              <a:rPr lang="pt-BR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esModuleInterop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true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forceConsistentCasingInFileNames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true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  <a:endParaRPr lang="pt-BR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strict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true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skipLibCheck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</a:t>
            </a: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</a:t>
            </a:r>
            <a:r>
              <a:rPr lang="pt-BR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true</a:t>
            </a:r>
            <a:endParaRPr lang="pt-BR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lvl="1">
              <a:spcAft>
                <a:spcPts val="600"/>
              </a:spcAft>
            </a:pP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  <a:p>
            <a:pPr marL="57150">
              <a:spcAft>
                <a:spcPts val="600"/>
              </a:spcAft>
            </a:pPr>
            <a:endParaRPr lang="pt-BR" sz="20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23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Configuração do ambiente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1018520" cy="46531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800" dirty="0"/>
              <a:t>Criar o arquivo </a:t>
            </a:r>
            <a:r>
              <a:rPr lang="pt-BR" sz="2800" dirty="0" err="1">
                <a:solidFill>
                  <a:srgbClr val="FF0000"/>
                </a:solidFill>
              </a:rPr>
              <a:t>nest-cli.json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/>
              <a:t>na pasta raiz do projeto:</a:t>
            </a:r>
          </a:p>
          <a:p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pt-BR" sz="2000" dirty="0">
                <a:solidFill>
                  <a:srgbClr val="0451A5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collection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"@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nestjs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schematics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sourceRoot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src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/",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entryFile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 : "</a:t>
            </a:r>
            <a:r>
              <a:rPr lang="pt-BR" sz="20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app.ts</a:t>
            </a:r>
            <a:r>
              <a:rPr lang="pt-BR" sz="20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”</a:t>
            </a:r>
          </a:p>
          <a:p>
            <a:pPr>
              <a:spcAft>
                <a:spcPts val="600"/>
              </a:spcAft>
            </a:pPr>
            <a:r>
              <a:rPr lang="pt-B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  <a:p>
            <a:pPr marL="57150">
              <a:spcAft>
                <a:spcPts val="600"/>
              </a:spcAft>
            </a:pPr>
            <a:endParaRPr lang="pt-BR" sz="2000" dirty="0"/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0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989186-0E8B-13B4-BB6B-AE73AE4C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3" y="238539"/>
            <a:ext cx="9650069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5400" b="1" dirty="0"/>
              <a:t>Configuração do ambiente</a:t>
            </a:r>
            <a:endParaRPr lang="pt-BR" sz="5400" dirty="0"/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01F3D-B151-A2AD-2499-4EA38AD70342}"/>
              </a:ext>
            </a:extLst>
          </p:cNvPr>
          <p:cNvSpPr txBox="1"/>
          <p:nvPr/>
        </p:nvSpPr>
        <p:spPr>
          <a:xfrm>
            <a:off x="572492" y="1939443"/>
            <a:ext cx="11018520" cy="4653103"/>
          </a:xfrm>
          <a:prstGeom prst="rect">
            <a:avLst/>
          </a:prstGeom>
        </p:spPr>
        <p:txBody>
          <a:bodyPr vert="horz" lIns="91440" tIns="45720" rIns="91440" bIns="45720" numCol="2" spcCol="360000" rtlCol="0" anchor="t">
            <a:normAutofit lnSpcReduction="10000"/>
          </a:bodyPr>
          <a:lstStyle/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dirty="0"/>
              <a:t>Ajustar ou criar arquivo </a:t>
            </a:r>
            <a:r>
              <a:rPr lang="pt-BR" sz="2400" dirty="0" err="1">
                <a:solidFill>
                  <a:srgbClr val="FF0000"/>
                </a:solidFill>
              </a:rPr>
              <a:t>package.json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na pasta raiz do projeto:</a:t>
            </a:r>
          </a:p>
          <a:p>
            <a:endParaRPr lang="pt-BR" sz="29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pt-BR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{</a:t>
            </a:r>
            <a:endParaRPr lang="pt-BR" sz="19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>
              <a:spcAft>
                <a:spcPts val="600"/>
              </a:spcAft>
            </a:pPr>
            <a:r>
              <a:rPr lang="pt-BR" sz="1900" dirty="0">
                <a:solidFill>
                  <a:srgbClr val="0451A5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  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"scripts": {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"build":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tsc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"start":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-node 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src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app.ts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start:debug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-node --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inspect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--require 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-node/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register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src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app.ts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test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echo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\"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Error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: no 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test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specified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\" &amp;&amp; 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exit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1"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},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keywords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[],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author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"",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license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"ISC",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dependencies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{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express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"^4.19.2"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},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devDependencies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{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"@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nestjs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schematics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"^10.1.1",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"@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types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/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express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"^4.17.21",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ts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-node": "^10.9.2",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  "</a:t>
            </a:r>
            <a:r>
              <a:rPr lang="pt-BR" sz="1900" b="0" dirty="0" err="1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typescript</a:t>
            </a: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": "^5.4.3"</a:t>
            </a:r>
          </a:p>
          <a:p>
            <a:pPr>
              <a:spcAft>
                <a:spcPts val="600"/>
              </a:spcAft>
            </a:pPr>
            <a:r>
              <a:rPr lang="pt-BR" sz="1900" b="0" dirty="0">
                <a:solidFill>
                  <a:srgbClr val="0451A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 }</a:t>
            </a:r>
            <a:endParaRPr lang="pt-BR" sz="19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pt-BR" sz="19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  <a:endParaRPr lang="pt-BR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7094D36D-C578-1FEE-CD11-3623D976B2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/>
          <a:stretch/>
        </p:blipFill>
        <p:spPr>
          <a:xfrm>
            <a:off x="572492" y="330473"/>
            <a:ext cx="1238282" cy="1287124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39BBE-5484-EE21-F00C-4BEF95BB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59DA5-03A6-3F41-8F69-190C0173867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4985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14619</TotalTime>
  <Words>898</Words>
  <Application>Microsoft Macintosh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Courier New</vt:lpstr>
      <vt:lpstr>Menlo</vt:lpstr>
      <vt:lpstr>Tema do Office</vt:lpstr>
      <vt:lpstr>Introdução a Express</vt:lpstr>
      <vt:lpstr>Introdução ao Express</vt:lpstr>
      <vt:lpstr>O que é o Express ?</vt:lpstr>
      <vt:lpstr>Por que usar Express ?</vt:lpstr>
      <vt:lpstr>Configuração inicial</vt:lpstr>
      <vt:lpstr>Configuração inicial</vt:lpstr>
      <vt:lpstr>Configuração do ambiente</vt:lpstr>
      <vt:lpstr>Configuração do ambiente</vt:lpstr>
      <vt:lpstr>Configuração do ambiente</vt:lpstr>
      <vt:lpstr>Criação do arquivo principal</vt:lpstr>
      <vt:lpstr>Configuração do servidor</vt:lpstr>
      <vt:lpstr>Iniciar o servidor</vt:lpstr>
      <vt:lpstr>Cuidados necessários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Rodrigues</dc:creator>
  <cp:lastModifiedBy>Anderson Rodrigues</cp:lastModifiedBy>
  <cp:revision>170</cp:revision>
  <dcterms:created xsi:type="dcterms:W3CDTF">2024-02-11T19:32:12Z</dcterms:created>
  <dcterms:modified xsi:type="dcterms:W3CDTF">2024-04-01T16:06:04Z</dcterms:modified>
</cp:coreProperties>
</file>