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831"/>
  </p:normalViewPr>
  <p:slideViewPr>
    <p:cSldViewPr snapToGrid="0">
      <p:cViewPr varScale="1">
        <p:scale>
          <a:sx n="148" d="100"/>
          <a:sy n="148" d="100"/>
        </p:scale>
        <p:origin x="1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3CDD-39FB-C532-3CD7-BD19BF897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AA9AF1-FA2E-39F4-78B9-AD88DA1F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F0A6A-61A5-7102-D845-01EE9A97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5B34C-E7BA-3080-F02B-A048CEAA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65C85-992B-8D7B-05A9-7440BF84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2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161B4-A2E9-2D7B-EE97-A7750015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997E25-1F48-A1C8-E625-50744D2E0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AF7A3-E39C-16B6-0CB0-8B6B06F7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B57A9-96E0-7C38-EEEE-A7A5295A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9FF55-C000-4AD9-E495-493D574D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8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C13E7A-4BF0-CBA8-0ACB-9133ACA27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81FD87-863D-086F-72CF-6A5055677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26DB2-7231-82D9-F83B-CE7952E7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34597-3760-9056-F75B-34D8EE1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55024-B781-9F41-822A-F2332A29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04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C9F57-C596-72AE-4524-4CB84FB9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28111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A1528-35A6-7014-F2C9-7611D5C1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9D866-F757-2A8A-DC24-0B3E2A9C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F98475-FBF8-66F1-3359-0EABE90B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9C6844-6634-5AA8-8324-938DBA30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3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D5690-8DBB-8527-89E4-48F10B99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02C8F4-84EA-4657-7EDE-20169E5E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D8F36-FE8C-C0F3-508A-DCCFFBE3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F603AF-4DD3-35D6-B8E5-E3284FDD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9E2C9-FD9C-AEFE-4246-3975027F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47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952E7-928E-90D0-6B03-2B417DD7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CEDD1-DCEA-19D2-A3D8-B0082E7FE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D9EB46-A49D-0EF2-99AD-1CEB634A7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5C1CE-ADF5-3C29-E3AA-4C7F7A3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52487F-94D9-2DDB-BDA2-745FB714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E4E6A-08F7-64F6-418D-1CE43DDF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25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AD2E7-E43D-7D01-8E0D-87FFEBEA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949B1-A33F-FED2-9818-BFB70555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D181E1-8B01-39C1-F075-52FECE4D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D406CB-7778-81BE-D79B-6CBE36F40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A8AEBA-6E7A-D0EB-B36B-1911B04B8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DBBBA4-6774-A695-DA4D-F7CAE03F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B4B774-D376-3EAE-91D2-6B0EF16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0660B7-664F-B28D-D7C9-8E253E66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1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49646-102C-F70F-E2B0-8822313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CF5DC3-FEC9-C093-F118-46999008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A35FFE-BAE5-39A0-89C6-BFB64D0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A23B1E-DC14-D9DA-5673-3610B264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B3F096-D074-029C-D472-F4C2B5C8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351058-36C0-085B-C467-0831C66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26B230-0716-2EDC-9868-5C989576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E036AE3B-5753-6ACA-1AAF-E139D37935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86" b="11905"/>
          <a:stretch/>
        </p:blipFill>
        <p:spPr>
          <a:xfrm>
            <a:off x="93732" y="118950"/>
            <a:ext cx="1359462" cy="10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FCF3B-176F-C51E-E309-D018B7E0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CDE83-9913-67A7-9C4E-E1C20041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6DFFF0-6DC7-9A28-2EC8-6C751F46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27CB9-81BD-25FF-2DBB-D857132E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8E2119-A822-5424-E7C9-96B87798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32864D-DB1C-1342-10E7-4716B1AF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81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39E28-96EE-B59F-4E0A-C2132E4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F3370B-79B5-A824-3492-1DC9E4D3A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355A78-763E-74B9-B6EF-E4F04FD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0B4EA8-EDBE-B276-AC8A-D006ADB3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E5D280-14F0-EA8D-4DA0-88CF5950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B2DEAD-DD08-95F9-E13F-DA6781AE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CDCB7E-14F8-1019-F014-54F777D2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E72AAB-6E94-A1B5-CD46-407DAB92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7B47B-31E0-7BE3-6F02-95134768E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B9E1-4EC7-AC49-AF29-CA6F74E5D15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227EF-6E27-4528-B17B-1E92774B9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95FC5F-307F-9A9E-8D81-F961B42F7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6FBF47-DE38-EA5B-B3CB-111C74150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pt-BR" sz="5100" dirty="0">
                <a:solidFill>
                  <a:srgbClr val="FFFFFF"/>
                </a:solidFill>
              </a:rPr>
              <a:t>Utilizando classes no</a:t>
            </a:r>
            <a:br>
              <a:rPr lang="pt-BR" sz="5100" dirty="0">
                <a:solidFill>
                  <a:srgbClr val="FFFFFF"/>
                </a:solidFill>
              </a:rPr>
            </a:br>
            <a:r>
              <a:rPr lang="pt-BR" sz="5100" dirty="0">
                <a:solidFill>
                  <a:srgbClr val="FFFF00"/>
                </a:solidFill>
              </a:rPr>
              <a:t>TypeScript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572C6-8DC4-2BA9-042C-E9D986C8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6921055" cy="1881751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Prof. Dr. Anderson Rodrigues</a:t>
            </a:r>
          </a:p>
          <a:p>
            <a:pPr algn="l"/>
            <a:endParaRPr lang="pt-BR" dirty="0">
              <a:solidFill>
                <a:srgbClr val="FFFFFF"/>
              </a:solidFill>
            </a:endParaRPr>
          </a:p>
          <a:p>
            <a:pPr algn="l"/>
            <a:r>
              <a:rPr lang="pt-BR" sz="2000" dirty="0">
                <a:solidFill>
                  <a:srgbClr val="FFFFFF"/>
                </a:solidFill>
              </a:rPr>
              <a:t>Link com material:</a:t>
            </a:r>
          </a:p>
          <a:p>
            <a:pPr algn="l"/>
            <a:r>
              <a:rPr lang="pt-BR" sz="2000" dirty="0">
                <a:solidFill>
                  <a:srgbClr val="FFFFFF"/>
                </a:solidFill>
              </a:rPr>
              <a:t>https://</a:t>
            </a:r>
            <a:r>
              <a:rPr lang="pt-BR" sz="2000" dirty="0" err="1">
                <a:solidFill>
                  <a:srgbClr val="FFFFFF"/>
                </a:solidFill>
              </a:rPr>
              <a:t>drive.google.com</a:t>
            </a:r>
            <a:r>
              <a:rPr lang="pt-BR" sz="2000" dirty="0">
                <a:solidFill>
                  <a:srgbClr val="FFFFFF"/>
                </a:solidFill>
              </a:rPr>
              <a:t>/drive/folders/1TKG_7kWpPFoUzhwSsniYzIYR_1I2AFwi?usp=</a:t>
            </a:r>
            <a:r>
              <a:rPr lang="pt-BR" sz="2000" dirty="0" err="1">
                <a:solidFill>
                  <a:srgbClr val="FFFFFF"/>
                </a:solidFill>
              </a:rPr>
              <a:t>sharing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D256FB0-FEE2-8D73-C49A-A1C7E7EA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35D3813-54A3-0EBB-D148-EF684ECCE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8948285" y="3884066"/>
            <a:ext cx="2567230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313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Declarando classes no</a:t>
            </a:r>
            <a:br>
              <a:rPr lang="pt-BR" b="1" dirty="0">
                <a:solidFill>
                  <a:srgbClr val="FFFF00"/>
                </a:solidFill>
              </a:rPr>
            </a:br>
            <a:r>
              <a:rPr lang="pt-BR" b="1" dirty="0">
                <a:solidFill>
                  <a:srgbClr val="FFFF00"/>
                </a:solidFill>
              </a:rPr>
              <a:t>TypeScript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EF7D00F7-3813-FA82-FFD7-72A543BDFF3D}"/>
              </a:ext>
            </a:extLst>
          </p:cNvPr>
          <p:cNvSpPr txBox="1"/>
          <p:nvPr/>
        </p:nvSpPr>
        <p:spPr>
          <a:xfrm>
            <a:off x="4601165" y="319088"/>
            <a:ext cx="407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Requisitos– Controle de Estoque (Parte 1)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10EACFD-670A-AB63-A2D2-6BF998939FD0}"/>
              </a:ext>
            </a:extLst>
          </p:cNvPr>
          <p:cNvSpPr txBox="1"/>
          <p:nvPr/>
        </p:nvSpPr>
        <p:spPr>
          <a:xfrm>
            <a:off x="4627056" y="1007508"/>
            <a:ext cx="6794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sistema seja capaz de:</a:t>
            </a:r>
          </a:p>
          <a:p>
            <a:endParaRPr lang="pt-BR" dirty="0"/>
          </a:p>
          <a:p>
            <a:pPr marL="342900" indent="-342900">
              <a:buAutoNum type="arabicPeriod"/>
            </a:pPr>
            <a:r>
              <a:rPr lang="pt-BR" dirty="0"/>
              <a:t>Cadastrar produtos no estoque;</a:t>
            </a:r>
          </a:p>
          <a:p>
            <a:pPr marL="342900" indent="-342900">
              <a:buAutoNum type="arabicPeriod"/>
            </a:pPr>
            <a:r>
              <a:rPr lang="pt-BR" dirty="0"/>
              <a:t>Mostrar as informações dos produtos cadastrados no estoque;</a:t>
            </a:r>
          </a:p>
          <a:p>
            <a:pPr marL="342900" indent="-342900">
              <a:buAutoNum type="arabicPeriod"/>
            </a:pPr>
            <a:r>
              <a:rPr lang="pt-BR" dirty="0"/>
              <a:t>Registrar movimentações de entrada e saída de produtos do estoque abatendo ou acrescentando quantidades no estoque.</a:t>
            </a:r>
          </a:p>
        </p:txBody>
      </p:sp>
    </p:spTree>
    <p:extLst>
      <p:ext uri="{BB962C8B-B14F-4D97-AF65-F5344CB8AC3E}">
        <p14:creationId xmlns:p14="http://schemas.microsoft.com/office/powerpoint/2010/main" val="37222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Declarando classes no</a:t>
            </a:r>
            <a:br>
              <a:rPr lang="pt-BR" b="1" dirty="0">
                <a:solidFill>
                  <a:srgbClr val="FFFF00"/>
                </a:solidFill>
              </a:rPr>
            </a:br>
            <a:r>
              <a:rPr lang="pt-BR" b="1" dirty="0">
                <a:solidFill>
                  <a:srgbClr val="FFFF00"/>
                </a:solidFill>
              </a:rPr>
              <a:t>TypeScript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21" name="Imagem 20" descr="Diagrama&#10;&#10;Descrição gerada automaticamente">
            <a:extLst>
              <a:ext uri="{FF2B5EF4-FFF2-40B4-BE49-F238E27FC236}">
                <a16:creationId xmlns:a16="http://schemas.microsoft.com/office/drawing/2014/main" id="{ADBF1E41-8BB2-E851-824A-56C06B6D5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261" y="2094024"/>
            <a:ext cx="6373235" cy="2580257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EF7D00F7-3813-FA82-FFD7-72A543BDFF3D}"/>
              </a:ext>
            </a:extLst>
          </p:cNvPr>
          <p:cNvSpPr txBox="1"/>
          <p:nvPr/>
        </p:nvSpPr>
        <p:spPr>
          <a:xfrm>
            <a:off x="5092870" y="319088"/>
            <a:ext cx="508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Diagrama de Classes – Controle de Estoque (Parte 1)</a:t>
            </a:r>
          </a:p>
        </p:txBody>
      </p:sp>
    </p:spTree>
    <p:extLst>
      <p:ext uri="{BB962C8B-B14F-4D97-AF65-F5344CB8AC3E}">
        <p14:creationId xmlns:p14="http://schemas.microsoft.com/office/powerpoint/2010/main" val="346456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Declarando classes no</a:t>
            </a:r>
            <a:br>
              <a:rPr lang="pt-BR" b="1" dirty="0">
                <a:solidFill>
                  <a:srgbClr val="FFFF00"/>
                </a:solidFill>
              </a:rPr>
            </a:br>
            <a:r>
              <a:rPr lang="pt-BR" b="1" dirty="0">
                <a:solidFill>
                  <a:srgbClr val="FFFF00"/>
                </a:solidFill>
              </a:rPr>
              <a:t>TypeScript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FB2545F-4E8A-BB50-FC83-55C11CA42BF3}"/>
              </a:ext>
            </a:extLst>
          </p:cNvPr>
          <p:cNvSpPr txBox="1"/>
          <p:nvPr/>
        </p:nvSpPr>
        <p:spPr>
          <a:xfrm>
            <a:off x="4488754" y="272775"/>
            <a:ext cx="6456082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Produto {</a:t>
            </a:r>
          </a:p>
          <a:p>
            <a:endParaRPr lang="pt-BR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//atributos</a:t>
            </a:r>
            <a:endParaRPr lang="pt-BR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codigo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pt-BR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descricao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pt-BR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_estoque: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b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pt-BR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//construtor</a:t>
            </a:r>
            <a:endParaRPr lang="pt-BR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codigo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descricao:string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lvl="2"/>
            <a:r>
              <a:rPr lang="pt-BR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._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codigo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codigo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pt-BR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._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descricao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descricao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pt-BR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._estoque = </a:t>
            </a:r>
            <a:r>
              <a:rPr lang="pt-BR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b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pt-BR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getters</a:t>
            </a:r>
            <a:endParaRPr lang="pt-BR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 err="1">
                <a:effectLst/>
                <a:latin typeface="Menlo" panose="020B0609030804020204" pitchFamily="49" charset="0"/>
              </a:rPr>
              <a:t>get</a:t>
            </a:r>
            <a:r>
              <a:rPr lang="pt-BR" sz="1200" dirty="0" err="1">
                <a:latin typeface="Menlo" panose="020B0609030804020204" pitchFamily="49" charset="0"/>
              </a:rPr>
              <a:t>C</a:t>
            </a:r>
            <a:r>
              <a:rPr lang="pt-BR" sz="1200" b="0" dirty="0" err="1">
                <a:effectLst/>
                <a:latin typeface="Menlo" panose="020B0609030804020204" pitchFamily="49" charset="0"/>
              </a:rPr>
              <a:t>odigo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: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pt-BR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._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codigo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pt-BR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 err="1">
                <a:effectLst/>
                <a:latin typeface="Menlo" panose="020B0609030804020204" pitchFamily="49" charset="0"/>
              </a:rPr>
              <a:t>getDescricao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: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pt-BR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._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descricao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pt-BR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 err="1">
                <a:effectLst/>
                <a:latin typeface="Menlo" panose="020B0609030804020204" pitchFamily="49" charset="0"/>
              </a:rPr>
              <a:t>getEstoque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pt-BR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._estoque;</a:t>
            </a:r>
          </a:p>
          <a:p>
            <a:pPr lvl="1"/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endParaRPr lang="pt-BR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pt-BR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pt-BR" sz="1200" dirty="0">
                <a:solidFill>
                  <a:srgbClr val="008000"/>
                </a:solidFill>
                <a:latin typeface="Menlo" panose="020B0609030804020204" pitchFamily="49" charset="0"/>
              </a:rPr>
              <a:t>métodos</a:t>
            </a:r>
            <a:endParaRPr lang="pt-BR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pt-BR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 err="1">
                <a:effectLst/>
                <a:latin typeface="Menlo" panose="020B0609030804020204" pitchFamily="49" charset="0"/>
              </a:rPr>
              <a:t>mostrarDetalhes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: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2"/>
            <a:r>
              <a:rPr lang="pt-BR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console.log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"Código : "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._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codigo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pt-BR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console.log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"Descrição : "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._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descricao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pt-BR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console.log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"Estoque : "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._estoque);</a:t>
            </a:r>
            <a:r>
              <a:rPr lang="pt-BR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pPr lvl="1"/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endParaRPr lang="pt-BR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6" name="Imagem 5" descr="Uma imagem contendo Tabela&#10;&#10;Descrição gerada automaticamente">
            <a:extLst>
              <a:ext uri="{FF2B5EF4-FFF2-40B4-BE49-F238E27FC236}">
                <a16:creationId xmlns:a16="http://schemas.microsoft.com/office/drawing/2014/main" id="{D6247AED-3F0F-BC9D-01BD-2D95680F5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791" y="214250"/>
            <a:ext cx="1728561" cy="154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Declarando classes no</a:t>
            </a:r>
            <a:br>
              <a:rPr lang="pt-BR" b="1" dirty="0">
                <a:solidFill>
                  <a:srgbClr val="FFFF00"/>
                </a:solidFill>
              </a:rPr>
            </a:br>
            <a:r>
              <a:rPr lang="pt-BR" b="1" dirty="0">
                <a:solidFill>
                  <a:srgbClr val="FFFF00"/>
                </a:solidFill>
              </a:rPr>
              <a:t>TypeScript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FB2545F-4E8A-BB50-FC83-55C11CA42BF3}"/>
              </a:ext>
            </a:extLst>
          </p:cNvPr>
          <p:cNvSpPr txBox="1"/>
          <p:nvPr/>
        </p:nvSpPr>
        <p:spPr>
          <a:xfrm>
            <a:off x="4312973" y="521880"/>
            <a:ext cx="6456082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Produto } </a:t>
            </a:r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1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"./produto"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Movimentacao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_numero: 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_data: 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_produto: Produto;</a:t>
            </a:r>
          </a:p>
          <a:p>
            <a:pPr lvl="1"/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_tipo: 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_quantidade: 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b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(numero: 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data: 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produto: Produto, tipo: 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quantidade: 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._numero = numero;</a:t>
            </a:r>
          </a:p>
          <a:p>
            <a:pPr lvl="1"/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._data = data;</a:t>
            </a:r>
          </a:p>
          <a:p>
            <a:pPr lvl="1"/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._produto = produto;</a:t>
            </a:r>
          </a:p>
          <a:p>
            <a:pPr lvl="1"/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._tipo = tipo;</a:t>
            </a:r>
          </a:p>
          <a:p>
            <a:pPr lvl="1"/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._quantidade = quantidade;</a:t>
            </a:r>
          </a:p>
          <a:p>
            <a:pPr lvl="1"/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b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pt-BR" sz="11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pt-BR" sz="11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getters</a:t>
            </a:r>
            <a:endParaRPr lang="pt-BR" sz="11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getNumero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pt-BR" sz="1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._numero</a:t>
            </a:r>
          </a:p>
          <a:p>
            <a:pPr lvl="1"/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getData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pt-BR" sz="1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._data;</a:t>
            </a:r>
          </a:p>
          <a:p>
            <a:pPr lvl="1"/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getProduto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():Produto {</a:t>
            </a:r>
          </a:p>
          <a:p>
            <a:pPr lvl="1"/>
            <a:r>
              <a:rPr lang="pt-BR" sz="1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._produto;</a:t>
            </a:r>
          </a:p>
          <a:p>
            <a:pPr lvl="1"/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getTipo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pt-BR" sz="1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._tipo;</a:t>
            </a:r>
          </a:p>
          <a:p>
            <a:pPr lvl="1"/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getQuantidade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 </a:t>
            </a:r>
            <a:r>
              <a:rPr lang="pt-BR" sz="11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pt-BR" sz="1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._quantidade</a:t>
            </a:r>
            <a:endParaRPr lang="pt-BR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pt-BR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pt-BR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pt-BR" sz="11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9" name="Imagem 8" descr="Tabela&#10;&#10;Descrição gerada automaticamente com confiança baixa">
            <a:extLst>
              <a:ext uri="{FF2B5EF4-FFF2-40B4-BE49-F238E27FC236}">
                <a16:creationId xmlns:a16="http://schemas.microsoft.com/office/drawing/2014/main" id="{C1E67C57-C309-3CA1-5B0D-374B3F66F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118" y="121111"/>
            <a:ext cx="1705113" cy="18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58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12946</TotalTime>
  <Words>418</Words>
  <Application>Microsoft Macintosh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Tema do Office</vt:lpstr>
      <vt:lpstr>Utilizando classes no TypeScript</vt:lpstr>
      <vt:lpstr>Declarando classes no TypeScript</vt:lpstr>
      <vt:lpstr>Declarando classes no TypeScript</vt:lpstr>
      <vt:lpstr>Declarando classes no TypeScript</vt:lpstr>
      <vt:lpstr>Declarando classes no TypeScript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Rodrigues</dc:creator>
  <cp:lastModifiedBy>Anderson Rodrigues</cp:lastModifiedBy>
  <cp:revision>98</cp:revision>
  <dcterms:created xsi:type="dcterms:W3CDTF">2024-02-11T19:32:12Z</dcterms:created>
  <dcterms:modified xsi:type="dcterms:W3CDTF">2024-03-07T16:47:42Z</dcterms:modified>
</cp:coreProperties>
</file>