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"/>
    <p:restoredTop sz="94831"/>
  </p:normalViewPr>
  <p:slideViewPr>
    <p:cSldViewPr snapToGrid="0">
      <p:cViewPr varScale="1">
        <p:scale>
          <a:sx n="148" d="100"/>
          <a:sy n="148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Mapeando relacionamento entre </a:t>
            </a:r>
            <a:r>
              <a:rPr lang="pt-BR" sz="5100" dirty="0" err="1">
                <a:solidFill>
                  <a:srgbClr val="FFFFFF"/>
                </a:solidFill>
              </a:rPr>
              <a:t>classese</a:t>
            </a:r>
            <a:r>
              <a:rPr lang="pt-BR" sz="5100" dirty="0">
                <a:solidFill>
                  <a:srgbClr val="FFFFFF"/>
                </a:solidFill>
              </a:rPr>
              <a:t> </a:t>
            </a:r>
            <a:r>
              <a:rPr lang="pt-BR" sz="5100" dirty="0" err="1">
                <a:solidFill>
                  <a:srgbClr val="FFFFFF"/>
                </a:solidFill>
              </a:rPr>
              <a:t>no</a:t>
            </a:r>
            <a:r>
              <a:rPr lang="pt-BR" sz="5100" dirty="0" err="1">
                <a:solidFill>
                  <a:srgbClr val="FFFF00"/>
                </a:solidFill>
              </a:rPr>
              <a:t>TypeScript</a:t>
            </a:r>
            <a:endParaRPr lang="pt-BR" sz="5100" dirty="0">
              <a:solidFill>
                <a:srgbClr val="FFFF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18817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  <a:p>
            <a:pPr algn="l"/>
            <a:endParaRPr lang="pt-BR" dirty="0">
              <a:solidFill>
                <a:srgbClr val="FFFFFF"/>
              </a:solidFill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Link com material: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https://</a:t>
            </a:r>
            <a:r>
              <a:rPr lang="pt-BR" sz="2000" dirty="0" err="1">
                <a:solidFill>
                  <a:srgbClr val="FFFFFF"/>
                </a:solidFill>
              </a:rPr>
              <a:t>drive.google.com</a:t>
            </a:r>
            <a:r>
              <a:rPr lang="pt-BR" sz="2000" dirty="0">
                <a:solidFill>
                  <a:srgbClr val="FFFFFF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FFFFFF"/>
                </a:solidFill>
              </a:rPr>
              <a:t>sharing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53572"/>
            <a:ext cx="416727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relacionamento entre classes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4099118" y="427693"/>
            <a:ext cx="770408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ASSOCIAÇÃO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É o relacionamento mais comum entre duas classes, onde uma classe utiliza os serviços de outra classe temporariamente. Pode ser uma associação unidirecional ou bidirecional.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AGREGAÇÃO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É um tipo de associação onde uma classe é composta por outras classes, mas as classes associadas podem existir independentemente da classe principal. Por exemplo, 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</a:rPr>
              <a:t>Uma biblioteca pode ter vários livros em seu acervo. Os livros podem ser adicionados, removidos e emprestados, independentemente da biblioteca em que estão.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COMPOSIÇÃO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É semelhante à agregação, mas com uma diferença crucial: a classe principal é responsável pela criação e destruição das classes associadas. </a:t>
            </a:r>
            <a:r>
              <a:rPr lang="pt-BR" sz="1600" dirty="0">
                <a:solidFill>
                  <a:schemeClr val="accent5">
                    <a:lumMod val="75000"/>
                  </a:schemeClr>
                </a:solidFill>
              </a:rPr>
              <a:t>Por exemplo, Uma casa é composta por diferentes cômodos, como quartos, sala, cozinha, etc. Se a casa for destruída, os cômodos também serão.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HERANÇA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É um relacionamento onde uma classe (subclasse ou classe filha) herda atributos e métodos de outra classe (superclasse ou classe pai). </a:t>
            </a:r>
            <a:r>
              <a:rPr lang="pt-BR" sz="1600" dirty="0">
                <a:solidFill>
                  <a:schemeClr val="accent5">
                    <a:lumMod val="75000"/>
                  </a:schemeClr>
                </a:solidFill>
              </a:rPr>
              <a:t>A subclasse pode estender o comportamento da superclasse adicionando novos métodos ou substituindo métodos existentes.</a:t>
            </a:r>
          </a:p>
        </p:txBody>
      </p:sp>
    </p:spTree>
    <p:extLst>
      <p:ext uri="{BB962C8B-B14F-4D97-AF65-F5344CB8AC3E}">
        <p14:creationId xmlns:p14="http://schemas.microsoft.com/office/powerpoint/2010/main" val="54755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53572"/>
            <a:ext cx="416727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Mapeamento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para o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4099118" y="427693"/>
            <a:ext cx="770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ASSOCIAÇÃO</a:t>
            </a:r>
            <a:r>
              <a:rPr lang="pt-BR" dirty="0"/>
              <a:t>:</a:t>
            </a:r>
          </a:p>
        </p:txBody>
      </p:sp>
      <p:pic>
        <p:nvPicPr>
          <p:cNvPr id="13" name="Imagem 1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345DA6F0-BF0B-8435-CE7D-08033DD8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797025"/>
            <a:ext cx="1841500" cy="3479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2A833E-68E5-9174-1BD5-18DE0C0C7E2C}"/>
              </a:ext>
            </a:extLst>
          </p:cNvPr>
          <p:cNvSpPr txBox="1"/>
          <p:nvPr/>
        </p:nvSpPr>
        <p:spPr>
          <a:xfrm>
            <a:off x="7109320" y="351756"/>
            <a:ext cx="51532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Pessoa {</a:t>
            </a:r>
          </a:p>
          <a:p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_nome: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Date;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lvl="2"/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nome: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Date,</a:t>
            </a:r>
          </a:p>
          <a:p>
            <a:pPr lvl="2"/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pPr lvl="3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._nome = nome;</a:t>
            </a:r>
          </a:p>
          <a:p>
            <a:pPr lvl="3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3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 Atributos e métodos do endereço</a:t>
            </a:r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lvl="1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_logradouro: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_numero: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_bairro: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_cidade: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_uf: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53572"/>
            <a:ext cx="416727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Mapeamento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para o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4099118" y="427693"/>
            <a:ext cx="770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AGREGAÇÃO</a:t>
            </a:r>
            <a:r>
              <a:rPr lang="pt-BR" dirty="0"/>
              <a:t>: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D1EDF85-158F-49F1-ED31-57952C33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72" y="944473"/>
            <a:ext cx="2057400" cy="34163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DBA96E-6807-E33D-E787-08766A71ACD3}"/>
              </a:ext>
            </a:extLst>
          </p:cNvPr>
          <p:cNvSpPr txBox="1"/>
          <p:nvPr/>
        </p:nvSpPr>
        <p:spPr>
          <a:xfrm>
            <a:off x="6609990" y="373334"/>
            <a:ext cx="519321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Biblioteca {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livros: Livro[];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(livros: Livro[])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.livros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livros;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</a:t>
            </a:r>
          </a:p>
          <a:p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Livro {</a:t>
            </a:r>
          </a:p>
          <a:p>
            <a:endParaRPr lang="pt-BR" sz="14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// Atributos e métodos do livro</a:t>
            </a:r>
            <a:endParaRPr lang="pt-BR" sz="14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_titulo: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_autor: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(titulo: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autor: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._titulo = titulo;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._autor = autor;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</a:t>
            </a:r>
          </a:p>
          <a:p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19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53572"/>
            <a:ext cx="416727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Mapeamento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para o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4099118" y="427693"/>
            <a:ext cx="770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COMPOSIÇÃO</a:t>
            </a:r>
            <a:r>
              <a:rPr lang="pt-BR" dirty="0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DBA96E-6807-E33D-E787-08766A71ACD3}"/>
              </a:ext>
            </a:extLst>
          </p:cNvPr>
          <p:cNvSpPr txBox="1"/>
          <p:nvPr/>
        </p:nvSpPr>
        <p:spPr>
          <a:xfrm>
            <a:off x="6423960" y="119811"/>
            <a:ext cx="5601263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Casa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_quartos: Comodo[];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_sala: Comodo;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_cozinha: Comodo;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	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quartos:Comodo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[],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sala:Comodo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	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cozinha:Comodo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._quartos = quartos;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._sala = sala;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._cozinha = cozinha;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Comodo {</a:t>
            </a: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 Atributos e métodos do cômodo</a:t>
            </a:r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_largura: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_comprimento: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pe_direito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	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largura:number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comprimento: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pe_direito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._largura = largura;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._comprimento = comprimento;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pe_direito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pe_direito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6583E908-BE11-3B4B-0CA7-642CD42A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66" y="851384"/>
            <a:ext cx="1968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53572"/>
            <a:ext cx="416727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Mapeamento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para o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4099118" y="427693"/>
            <a:ext cx="770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HERANÇA</a:t>
            </a:r>
            <a:r>
              <a:rPr lang="pt-BR" dirty="0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DBA96E-6807-E33D-E787-08766A71ACD3}"/>
              </a:ext>
            </a:extLst>
          </p:cNvPr>
          <p:cNvSpPr txBox="1"/>
          <p:nvPr/>
        </p:nvSpPr>
        <p:spPr>
          <a:xfrm>
            <a:off x="6278271" y="34416"/>
            <a:ext cx="564807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Pessoa {</a:t>
            </a:r>
            <a:endParaRPr lang="pt-BR" sz="14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_nome: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Date;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nome: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Date,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._nome = nome;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endParaRPr lang="pt-B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Funcionario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extends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Pessoa {</a:t>
            </a:r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_cargo: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_salario: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nome: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Date,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cargo: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salario: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super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(nome,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data_nasc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endereco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._cargo = cargo;</a:t>
            </a:r>
          </a:p>
          <a:p>
            <a:r>
              <a:rPr lang="pt-B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pt-BR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._salario = salario;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}</a:t>
            </a:r>
            <a:b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7D5155CE-B092-7C4C-8E1B-34991E7D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66" y="876710"/>
            <a:ext cx="179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13020</TotalTime>
  <Words>761</Words>
  <Application>Microsoft Macintosh PowerPoint</Application>
  <PresentationFormat>Widescreen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Tema do Office</vt:lpstr>
      <vt:lpstr>Mapeando relacionamento entre classese noTypeScript</vt:lpstr>
      <vt:lpstr>Tipos de relacionamento entre classes</vt:lpstr>
      <vt:lpstr>Mapeamento para o TypeScript</vt:lpstr>
      <vt:lpstr>Mapeamento para o TypeScript</vt:lpstr>
      <vt:lpstr>Mapeamento para o TypeScript</vt:lpstr>
      <vt:lpstr>Mapeamento para o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109</cp:revision>
  <dcterms:created xsi:type="dcterms:W3CDTF">2024-02-11T19:32:12Z</dcterms:created>
  <dcterms:modified xsi:type="dcterms:W3CDTF">2024-03-14T20:15:05Z</dcterms:modified>
</cp:coreProperties>
</file>