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813"/>
  </p:normalViewPr>
  <p:slideViewPr>
    <p:cSldViewPr snapToGrid="0">
      <p:cViewPr varScale="1">
        <p:scale>
          <a:sx n="114" d="100"/>
          <a:sy n="114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Mapeando relacionamento entre </a:t>
            </a:r>
            <a:r>
              <a:rPr lang="pt-BR" sz="5100" dirty="0" err="1">
                <a:solidFill>
                  <a:srgbClr val="FFFFFF"/>
                </a:solidFill>
              </a:rPr>
              <a:t>classese</a:t>
            </a:r>
            <a:r>
              <a:rPr lang="pt-BR" sz="5100" dirty="0">
                <a:solidFill>
                  <a:srgbClr val="FFFFFF"/>
                </a:solidFill>
              </a:rPr>
              <a:t> </a:t>
            </a:r>
            <a:r>
              <a:rPr lang="pt-BR" sz="5100" dirty="0" err="1">
                <a:solidFill>
                  <a:srgbClr val="FFFFFF"/>
                </a:solidFill>
              </a:rPr>
              <a:t>no</a:t>
            </a:r>
            <a:r>
              <a:rPr lang="pt-BR" sz="5100" dirty="0" err="1">
                <a:solidFill>
                  <a:srgbClr val="FFFF00"/>
                </a:solidFill>
              </a:rPr>
              <a:t>TypeScript</a:t>
            </a:r>
            <a:endParaRPr lang="pt-BR" sz="5100" dirty="0">
              <a:solidFill>
                <a:srgbClr val="FFFF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1881751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  <a:p>
            <a:pPr algn="l"/>
            <a:endParaRPr lang="pt-BR" dirty="0">
              <a:solidFill>
                <a:srgbClr val="FFFFFF"/>
              </a:solidFill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Link com material:</a:t>
            </a: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https://</a:t>
            </a:r>
            <a:r>
              <a:rPr lang="pt-BR" sz="2000" dirty="0" err="1">
                <a:solidFill>
                  <a:srgbClr val="FFFFFF"/>
                </a:solidFill>
              </a:rPr>
              <a:t>drive.google.com</a:t>
            </a:r>
            <a:r>
              <a:rPr lang="pt-BR" sz="2000" dirty="0">
                <a:solidFill>
                  <a:srgbClr val="FFFFFF"/>
                </a:solidFill>
              </a:rPr>
              <a:t>/drive/folders/1TKG_7kWpPFoUzhwSsniYzIYR_1I2AFwi?usp=</a:t>
            </a:r>
            <a:r>
              <a:rPr lang="pt-BR" sz="2000" dirty="0" err="1">
                <a:solidFill>
                  <a:srgbClr val="FFFFFF"/>
                </a:solidFill>
              </a:rPr>
              <a:t>sharing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Exercício</a:t>
            </a: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9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mapeamento</a:t>
            </a: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classes para o TypeScript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161510B-405E-6360-653A-D157CF9E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1" y="1822348"/>
            <a:ext cx="10294017" cy="4452160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3DCB0AB-D3B7-9FB7-3600-46307781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146597"/>
            <a:ext cx="7759389" cy="1281113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FFFFFF"/>
                </a:solidFill>
              </a:rPr>
              <a:t>Mapeie</a:t>
            </a:r>
            <a:r>
              <a:rPr lang="en-US" sz="3600" b="1" dirty="0">
                <a:solidFill>
                  <a:srgbClr val="FFFFFF"/>
                </a:solidFill>
              </a:rPr>
              <a:t> o </a:t>
            </a:r>
            <a:r>
              <a:rPr lang="en-US" sz="3600" b="1" dirty="0" err="1">
                <a:solidFill>
                  <a:srgbClr val="FFFFFF"/>
                </a:solidFill>
              </a:rPr>
              <a:t>diagrama</a:t>
            </a:r>
            <a:r>
              <a:rPr lang="en-US" sz="3600" b="1" dirty="0">
                <a:solidFill>
                  <a:srgbClr val="FFFFFF"/>
                </a:solidFill>
              </a:rPr>
              <a:t> de classes </a:t>
            </a:r>
            <a:r>
              <a:rPr lang="en-US" sz="3600" b="1" dirty="0" err="1">
                <a:solidFill>
                  <a:srgbClr val="FFFFFF"/>
                </a:solidFill>
              </a:rPr>
              <a:t>fornecido</a:t>
            </a:r>
            <a:r>
              <a:rPr lang="en-US" sz="3600" b="1" dirty="0">
                <a:solidFill>
                  <a:srgbClr val="FFFFFF"/>
                </a:solidFill>
              </a:rPr>
              <a:t> para a </a:t>
            </a:r>
            <a:r>
              <a:rPr lang="en-US" sz="3600" b="1" dirty="0" err="1">
                <a:solidFill>
                  <a:srgbClr val="FFFFFF"/>
                </a:solidFill>
              </a:rPr>
              <a:t>linguagem</a:t>
            </a:r>
            <a:r>
              <a:rPr lang="en-US" sz="3600" b="1" dirty="0">
                <a:solidFill>
                  <a:srgbClr val="FFFFFF"/>
                </a:solidFill>
              </a:rPr>
              <a:t> TypeScript.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08714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13025</TotalTime>
  <Words>55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Mapeando relacionamento entre classese noTypeScript</vt:lpstr>
      <vt:lpstr>Mapeie o diagrama de classes fornecido para a linguagem TypeScript.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110</cp:revision>
  <dcterms:created xsi:type="dcterms:W3CDTF">2024-02-11T19:32:12Z</dcterms:created>
  <dcterms:modified xsi:type="dcterms:W3CDTF">2024-03-28T19:34:51Z</dcterms:modified>
</cp:coreProperties>
</file>