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81" r:id="rId15"/>
    <p:sldId id="285" r:id="rId16"/>
    <p:sldId id="282" r:id="rId17"/>
    <p:sldId id="283" r:id="rId18"/>
    <p:sldId id="284" r:id="rId19"/>
    <p:sldId id="268" r:id="rId20"/>
    <p:sldId id="273" r:id="rId21"/>
    <p:sldId id="275" r:id="rId22"/>
    <p:sldId id="276" r:id="rId23"/>
    <p:sldId id="280" r:id="rId24"/>
    <p:sldId id="277" r:id="rId25"/>
    <p:sldId id="274" r:id="rId26"/>
    <p:sldId id="279" r:id="rId27"/>
    <p:sldId id="269" r:id="rId28"/>
    <p:sldId id="270" r:id="rId29"/>
    <p:sldId id="271" r:id="rId30"/>
    <p:sldId id="272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9"/>
    <p:restoredTop sz="94669"/>
  </p:normalViewPr>
  <p:slideViewPr>
    <p:cSldViewPr snapToGrid="0">
      <p:cViewPr>
        <p:scale>
          <a:sx n="112" d="100"/>
          <a:sy n="112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FD833-5B65-C649-8705-403887E563F5}" type="doc">
      <dgm:prSet loTypeId="urn:microsoft.com/office/officeart/2005/8/layout/orgChar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5E883A4D-FD4C-4D41-BCA9-E7793849C7F2}">
      <dgm:prSet phldrT="[Texto]" custT="1"/>
      <dgm:spPr/>
      <dgm:t>
        <a:bodyPr/>
        <a:lstStyle/>
        <a:p>
          <a:r>
            <a:rPr lang="pt-BR" sz="1600" dirty="0" err="1"/>
            <a:t>Document</a:t>
          </a:r>
          <a:r>
            <a:rPr lang="pt-BR" sz="1600" dirty="0"/>
            <a:t> </a:t>
          </a:r>
        </a:p>
      </dgm:t>
    </dgm:pt>
    <dgm:pt modelId="{CA3E63FD-2C94-2941-98BB-CD1A37AD213C}" type="parTrans" cxnId="{6878E4B7-5C42-9E47-81EA-E40067D4144F}">
      <dgm:prSet/>
      <dgm:spPr/>
      <dgm:t>
        <a:bodyPr/>
        <a:lstStyle/>
        <a:p>
          <a:endParaRPr lang="pt-BR" sz="1600"/>
        </a:p>
      </dgm:t>
    </dgm:pt>
    <dgm:pt modelId="{2D2E44FA-670C-C04A-99F4-68C9213B7466}" type="sibTrans" cxnId="{6878E4B7-5C42-9E47-81EA-E40067D4144F}">
      <dgm:prSet/>
      <dgm:spPr/>
      <dgm:t>
        <a:bodyPr/>
        <a:lstStyle/>
        <a:p>
          <a:endParaRPr lang="pt-BR" sz="1600"/>
        </a:p>
      </dgm:t>
    </dgm:pt>
    <dgm:pt modelId="{430BF0C8-68D3-DE4E-9DFE-C2783F4C4773}">
      <dgm:prSet phldrT="[Texto]" custT="1"/>
      <dgm:spPr/>
      <dgm:t>
        <a:bodyPr/>
        <a:lstStyle/>
        <a:p>
          <a:r>
            <a:rPr lang="pt-BR" sz="1600" dirty="0"/>
            <a:t>&lt;</a:t>
          </a:r>
          <a:r>
            <a:rPr lang="pt-BR" sz="1600" dirty="0" err="1"/>
            <a:t>html</a:t>
          </a:r>
          <a:r>
            <a:rPr lang="pt-BR" sz="1600" dirty="0"/>
            <a:t>&gt;    </a:t>
          </a:r>
        </a:p>
      </dgm:t>
    </dgm:pt>
    <dgm:pt modelId="{12DE497A-E7B6-574D-8449-BEF6DEB7F579}" type="parTrans" cxnId="{183E7482-8908-1742-B0EE-F3B861EBDDB6}">
      <dgm:prSet/>
      <dgm:spPr/>
      <dgm:t>
        <a:bodyPr/>
        <a:lstStyle/>
        <a:p>
          <a:endParaRPr lang="pt-BR" sz="1600"/>
        </a:p>
      </dgm:t>
    </dgm:pt>
    <dgm:pt modelId="{BBB3BBBA-1337-4B40-B145-088C52929021}" type="sibTrans" cxnId="{183E7482-8908-1742-B0EE-F3B861EBDDB6}">
      <dgm:prSet/>
      <dgm:spPr/>
      <dgm:t>
        <a:bodyPr/>
        <a:lstStyle/>
        <a:p>
          <a:endParaRPr lang="pt-BR" sz="1600"/>
        </a:p>
      </dgm:t>
    </dgm:pt>
    <dgm:pt modelId="{5B574AB0-7716-684B-9943-118EB7548C53}">
      <dgm:prSet custT="1"/>
      <dgm:spPr/>
      <dgm:t>
        <a:bodyPr/>
        <a:lstStyle/>
        <a:p>
          <a:r>
            <a:rPr lang="pt-BR" sz="1600" dirty="0"/>
            <a:t>&lt;</a:t>
          </a:r>
          <a:r>
            <a:rPr lang="pt-BR" sz="1600" dirty="0" err="1"/>
            <a:t>head</a:t>
          </a:r>
          <a:r>
            <a:rPr lang="pt-BR" sz="1600" dirty="0"/>
            <a:t>&gt;    </a:t>
          </a:r>
        </a:p>
      </dgm:t>
    </dgm:pt>
    <dgm:pt modelId="{60C12A13-D6AA-C74D-B2CA-C9C5C9DF8F98}" type="parTrans" cxnId="{6D11CB0F-5B4C-674C-95A5-C361395C02D6}">
      <dgm:prSet/>
      <dgm:spPr/>
      <dgm:t>
        <a:bodyPr/>
        <a:lstStyle/>
        <a:p>
          <a:endParaRPr lang="pt-BR" sz="1600"/>
        </a:p>
      </dgm:t>
    </dgm:pt>
    <dgm:pt modelId="{10EBF617-3B92-DD46-876C-A4559B799590}" type="sibTrans" cxnId="{6D11CB0F-5B4C-674C-95A5-C361395C02D6}">
      <dgm:prSet/>
      <dgm:spPr/>
      <dgm:t>
        <a:bodyPr/>
        <a:lstStyle/>
        <a:p>
          <a:endParaRPr lang="pt-BR" sz="1600"/>
        </a:p>
      </dgm:t>
    </dgm:pt>
    <dgm:pt modelId="{C7F930C2-7E1D-9746-A055-0E95AE0BA6F4}">
      <dgm:prSet custT="1"/>
      <dgm:spPr/>
      <dgm:t>
        <a:bodyPr/>
        <a:lstStyle/>
        <a:p>
          <a:r>
            <a:rPr lang="pt-BR" sz="1600" dirty="0"/>
            <a:t>&lt;body   &gt;</a:t>
          </a:r>
        </a:p>
      </dgm:t>
    </dgm:pt>
    <dgm:pt modelId="{A44F3C9D-849F-314B-B215-B87ACC7EC1C0}" type="parTrans" cxnId="{39BD92C0-212C-A343-9ACB-83AE6759513F}">
      <dgm:prSet/>
      <dgm:spPr/>
      <dgm:t>
        <a:bodyPr/>
        <a:lstStyle/>
        <a:p>
          <a:endParaRPr lang="pt-BR" sz="1600"/>
        </a:p>
      </dgm:t>
    </dgm:pt>
    <dgm:pt modelId="{5782D865-5B9D-124F-BA57-57288DD4B660}" type="sibTrans" cxnId="{39BD92C0-212C-A343-9ACB-83AE6759513F}">
      <dgm:prSet/>
      <dgm:spPr/>
      <dgm:t>
        <a:bodyPr/>
        <a:lstStyle/>
        <a:p>
          <a:endParaRPr lang="pt-BR" sz="1600"/>
        </a:p>
      </dgm:t>
    </dgm:pt>
    <dgm:pt modelId="{84B7D5A1-E4C0-7D40-B1FF-463FD73465EF}">
      <dgm:prSet custT="1"/>
      <dgm:spPr/>
      <dgm:t>
        <a:bodyPr/>
        <a:lstStyle/>
        <a:p>
          <a:r>
            <a:rPr lang="pt-BR" sz="1600" dirty="0"/>
            <a:t>&lt;</a:t>
          </a:r>
          <a:r>
            <a:rPr lang="pt-BR" sz="1600" dirty="0" err="1"/>
            <a:t>title</a:t>
          </a:r>
          <a:r>
            <a:rPr lang="pt-BR" sz="1600" dirty="0"/>
            <a:t>&gt;</a:t>
          </a:r>
        </a:p>
      </dgm:t>
    </dgm:pt>
    <dgm:pt modelId="{830213DF-A59E-3A46-AF9A-C6314D8690AC}" type="parTrans" cxnId="{DB5042B0-6E1B-7044-ABE0-B14825A51F2A}">
      <dgm:prSet/>
      <dgm:spPr/>
      <dgm:t>
        <a:bodyPr/>
        <a:lstStyle/>
        <a:p>
          <a:endParaRPr lang="pt-BR" sz="1600"/>
        </a:p>
      </dgm:t>
    </dgm:pt>
    <dgm:pt modelId="{046852F3-56B4-C64D-8C00-18B80BBCD148}" type="sibTrans" cxnId="{DB5042B0-6E1B-7044-ABE0-B14825A51F2A}">
      <dgm:prSet/>
      <dgm:spPr/>
      <dgm:t>
        <a:bodyPr/>
        <a:lstStyle/>
        <a:p>
          <a:endParaRPr lang="pt-BR" sz="1600"/>
        </a:p>
      </dgm:t>
    </dgm:pt>
    <dgm:pt modelId="{EA932990-0667-DF45-B711-824F4ED0A22C}">
      <dgm:prSet custT="1"/>
      <dgm:spPr/>
      <dgm:t>
        <a:bodyPr/>
        <a:lstStyle/>
        <a:p>
          <a:r>
            <a:rPr lang="pt-BR" sz="1600" dirty="0"/>
            <a:t>Elementos</a:t>
          </a:r>
        </a:p>
      </dgm:t>
    </dgm:pt>
    <dgm:pt modelId="{A9C943D2-88E3-434E-A8C7-7DA0192861F3}" type="parTrans" cxnId="{DE1BF944-54F4-D145-8ACC-F73E784A1406}">
      <dgm:prSet/>
      <dgm:spPr/>
      <dgm:t>
        <a:bodyPr/>
        <a:lstStyle/>
        <a:p>
          <a:endParaRPr lang="pt-BR" sz="1600"/>
        </a:p>
      </dgm:t>
    </dgm:pt>
    <dgm:pt modelId="{B4DBD218-0728-954F-A35F-B4016B04B4EE}" type="sibTrans" cxnId="{DE1BF944-54F4-D145-8ACC-F73E784A1406}">
      <dgm:prSet/>
      <dgm:spPr/>
      <dgm:t>
        <a:bodyPr/>
        <a:lstStyle/>
        <a:p>
          <a:endParaRPr lang="pt-BR" sz="1600"/>
        </a:p>
      </dgm:t>
    </dgm:pt>
    <dgm:pt modelId="{249666FA-E64C-BA42-839D-C992EF38A8D5}">
      <dgm:prSet custT="1"/>
      <dgm:spPr/>
      <dgm:t>
        <a:bodyPr/>
        <a:lstStyle/>
        <a:p>
          <a:r>
            <a:rPr lang="pt-BR" sz="1600" dirty="0"/>
            <a:t>atributos</a:t>
          </a:r>
        </a:p>
      </dgm:t>
    </dgm:pt>
    <dgm:pt modelId="{5FCF2E26-00CE-1C41-806A-3414C442F6DD}" type="parTrans" cxnId="{ECE326A8-71CF-1C48-B54E-FE2BABEF2D60}">
      <dgm:prSet/>
      <dgm:spPr/>
      <dgm:t>
        <a:bodyPr/>
        <a:lstStyle/>
        <a:p>
          <a:endParaRPr lang="pt-BR" sz="1600"/>
        </a:p>
      </dgm:t>
    </dgm:pt>
    <dgm:pt modelId="{61AFEEED-A7A4-974D-8595-BA0105A455EB}" type="sibTrans" cxnId="{ECE326A8-71CF-1C48-B54E-FE2BABEF2D60}">
      <dgm:prSet/>
      <dgm:spPr/>
      <dgm:t>
        <a:bodyPr/>
        <a:lstStyle/>
        <a:p>
          <a:endParaRPr lang="pt-BR" sz="1600"/>
        </a:p>
      </dgm:t>
    </dgm:pt>
    <dgm:pt modelId="{1B9E7837-9A72-F34D-B4DC-0310A87A7249}">
      <dgm:prSet custT="1"/>
      <dgm:spPr/>
      <dgm:t>
        <a:bodyPr/>
        <a:lstStyle/>
        <a:p>
          <a:r>
            <a:rPr lang="pt-BR" sz="1600" dirty="0"/>
            <a:t>eventos</a:t>
          </a:r>
        </a:p>
      </dgm:t>
    </dgm:pt>
    <dgm:pt modelId="{62AE8CC9-2780-854A-A4A2-7308728A6044}" type="parTrans" cxnId="{6A477C54-C701-9F46-953F-6F498B55C4AA}">
      <dgm:prSet/>
      <dgm:spPr/>
      <dgm:t>
        <a:bodyPr/>
        <a:lstStyle/>
        <a:p>
          <a:endParaRPr lang="pt-BR" sz="1600"/>
        </a:p>
      </dgm:t>
    </dgm:pt>
    <dgm:pt modelId="{6955D94C-3AC8-E046-8534-F72BA4EF9E55}" type="sibTrans" cxnId="{6A477C54-C701-9F46-953F-6F498B55C4AA}">
      <dgm:prSet/>
      <dgm:spPr/>
      <dgm:t>
        <a:bodyPr/>
        <a:lstStyle/>
        <a:p>
          <a:endParaRPr lang="pt-BR" sz="1600"/>
        </a:p>
      </dgm:t>
    </dgm:pt>
    <dgm:pt modelId="{76F80976-C162-1945-A409-43EFA1053D92}">
      <dgm:prSet custT="1"/>
      <dgm:spPr/>
      <dgm:t>
        <a:bodyPr/>
        <a:lstStyle/>
        <a:p>
          <a:r>
            <a:rPr lang="pt-BR" sz="1600" dirty="0"/>
            <a:t>eventos</a:t>
          </a:r>
        </a:p>
      </dgm:t>
    </dgm:pt>
    <dgm:pt modelId="{C4C78BC5-8DBB-744F-9948-BFB01A4E93B4}" type="parTrans" cxnId="{6C31C465-DB28-DD46-8BF6-67F2E5B28482}">
      <dgm:prSet/>
      <dgm:spPr/>
      <dgm:t>
        <a:bodyPr/>
        <a:lstStyle/>
        <a:p>
          <a:endParaRPr lang="pt-BR"/>
        </a:p>
      </dgm:t>
    </dgm:pt>
    <dgm:pt modelId="{1DCCB3BB-0F7F-AF4F-8B1D-B94C5A8C18C8}" type="sibTrans" cxnId="{6C31C465-DB28-DD46-8BF6-67F2E5B28482}">
      <dgm:prSet/>
      <dgm:spPr/>
      <dgm:t>
        <a:bodyPr/>
        <a:lstStyle/>
        <a:p>
          <a:endParaRPr lang="pt-BR"/>
        </a:p>
      </dgm:t>
    </dgm:pt>
    <dgm:pt modelId="{D8B64827-2B45-EE49-9086-2629983DB226}" type="pres">
      <dgm:prSet presAssocID="{1DFFD833-5B65-C649-8705-403887E56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DD6334A-8962-AC4C-B15E-264A4A50D264}" type="pres">
      <dgm:prSet presAssocID="{5E883A4D-FD4C-4D41-BCA9-E7793849C7F2}" presName="hierRoot1" presStyleCnt="0">
        <dgm:presLayoutVars>
          <dgm:hierBranch val="init"/>
        </dgm:presLayoutVars>
      </dgm:prSet>
      <dgm:spPr/>
    </dgm:pt>
    <dgm:pt modelId="{7B0989F5-D098-4B45-921B-4605F8B426F4}" type="pres">
      <dgm:prSet presAssocID="{5E883A4D-FD4C-4D41-BCA9-E7793849C7F2}" presName="rootComposite1" presStyleCnt="0"/>
      <dgm:spPr/>
    </dgm:pt>
    <dgm:pt modelId="{A6BFC6C9-A267-C64F-8D0D-92D8811A176E}" type="pres">
      <dgm:prSet presAssocID="{5E883A4D-FD4C-4D41-BCA9-E7793849C7F2}" presName="rootText1" presStyleLbl="node0" presStyleIdx="0" presStyleCnt="1" custScaleX="182966" custScaleY="84930">
        <dgm:presLayoutVars>
          <dgm:chPref val="3"/>
        </dgm:presLayoutVars>
      </dgm:prSet>
      <dgm:spPr/>
    </dgm:pt>
    <dgm:pt modelId="{7D6ACFAD-A930-1445-ADE4-AFB71A7602C2}" type="pres">
      <dgm:prSet presAssocID="{5E883A4D-FD4C-4D41-BCA9-E7793849C7F2}" presName="rootConnector1" presStyleLbl="node1" presStyleIdx="0" presStyleCnt="0"/>
      <dgm:spPr/>
    </dgm:pt>
    <dgm:pt modelId="{81B76471-30FC-8C49-BA25-ECA4E50AF44D}" type="pres">
      <dgm:prSet presAssocID="{5E883A4D-FD4C-4D41-BCA9-E7793849C7F2}" presName="hierChild2" presStyleCnt="0"/>
      <dgm:spPr/>
    </dgm:pt>
    <dgm:pt modelId="{95BDC042-3746-BF45-B787-AFAC546D9085}" type="pres">
      <dgm:prSet presAssocID="{12DE497A-E7B6-574D-8449-BEF6DEB7F579}" presName="Name37" presStyleLbl="parChTrans1D2" presStyleIdx="0" presStyleCnt="1"/>
      <dgm:spPr/>
    </dgm:pt>
    <dgm:pt modelId="{EE36B894-BB38-D144-8BFA-D9AECF00E268}" type="pres">
      <dgm:prSet presAssocID="{430BF0C8-68D3-DE4E-9DFE-C2783F4C4773}" presName="hierRoot2" presStyleCnt="0">
        <dgm:presLayoutVars>
          <dgm:hierBranch/>
        </dgm:presLayoutVars>
      </dgm:prSet>
      <dgm:spPr/>
    </dgm:pt>
    <dgm:pt modelId="{BD919EA2-9F30-8B4B-9F58-17046E06858A}" type="pres">
      <dgm:prSet presAssocID="{430BF0C8-68D3-DE4E-9DFE-C2783F4C4773}" presName="rootComposite" presStyleCnt="0"/>
      <dgm:spPr/>
    </dgm:pt>
    <dgm:pt modelId="{730CB637-5496-2F4D-B255-879FB1CDC25C}" type="pres">
      <dgm:prSet presAssocID="{430BF0C8-68D3-DE4E-9DFE-C2783F4C4773}" presName="rootText" presStyleLbl="node2" presStyleIdx="0" presStyleCnt="1" custScaleX="182966" custScaleY="84930">
        <dgm:presLayoutVars>
          <dgm:chPref val="3"/>
        </dgm:presLayoutVars>
      </dgm:prSet>
      <dgm:spPr/>
    </dgm:pt>
    <dgm:pt modelId="{AA184EB6-D6BA-A843-8E47-ED5C6DCCC86A}" type="pres">
      <dgm:prSet presAssocID="{430BF0C8-68D3-DE4E-9DFE-C2783F4C4773}" presName="rootConnector" presStyleLbl="node2" presStyleIdx="0" presStyleCnt="1"/>
      <dgm:spPr/>
    </dgm:pt>
    <dgm:pt modelId="{D90B04FE-F6D4-AA40-9C67-8C8952BC3221}" type="pres">
      <dgm:prSet presAssocID="{430BF0C8-68D3-DE4E-9DFE-C2783F4C4773}" presName="hierChild4" presStyleCnt="0"/>
      <dgm:spPr/>
    </dgm:pt>
    <dgm:pt modelId="{DDC1AD1A-99BC-1046-B38F-9DD5D6C11E61}" type="pres">
      <dgm:prSet presAssocID="{60C12A13-D6AA-C74D-B2CA-C9C5C9DF8F98}" presName="Name35" presStyleLbl="parChTrans1D3" presStyleIdx="0" presStyleCnt="2"/>
      <dgm:spPr/>
    </dgm:pt>
    <dgm:pt modelId="{5022B111-0C25-B64D-B979-B26B494226B7}" type="pres">
      <dgm:prSet presAssocID="{5B574AB0-7716-684B-9943-118EB7548C53}" presName="hierRoot2" presStyleCnt="0">
        <dgm:presLayoutVars>
          <dgm:hierBranch/>
        </dgm:presLayoutVars>
      </dgm:prSet>
      <dgm:spPr/>
    </dgm:pt>
    <dgm:pt modelId="{C3130E05-DF73-1D47-9326-126488B41704}" type="pres">
      <dgm:prSet presAssocID="{5B574AB0-7716-684B-9943-118EB7548C53}" presName="rootComposite" presStyleCnt="0"/>
      <dgm:spPr/>
    </dgm:pt>
    <dgm:pt modelId="{20386F3F-EC2E-674F-BA03-F7232B4840B2}" type="pres">
      <dgm:prSet presAssocID="{5B574AB0-7716-684B-9943-118EB7548C53}" presName="rootText" presStyleLbl="node3" presStyleIdx="0" presStyleCnt="2" custScaleX="182966" custScaleY="84930">
        <dgm:presLayoutVars>
          <dgm:chPref val="3"/>
        </dgm:presLayoutVars>
      </dgm:prSet>
      <dgm:spPr/>
    </dgm:pt>
    <dgm:pt modelId="{3D7D03CB-0613-E145-890B-2621162B8F91}" type="pres">
      <dgm:prSet presAssocID="{5B574AB0-7716-684B-9943-118EB7548C53}" presName="rootConnector" presStyleLbl="node3" presStyleIdx="0" presStyleCnt="2"/>
      <dgm:spPr/>
    </dgm:pt>
    <dgm:pt modelId="{BBE86E51-0827-6643-BD60-3C4298B364CB}" type="pres">
      <dgm:prSet presAssocID="{5B574AB0-7716-684B-9943-118EB7548C53}" presName="hierChild4" presStyleCnt="0"/>
      <dgm:spPr/>
    </dgm:pt>
    <dgm:pt modelId="{4BDCCF98-FC6E-5A49-A097-F8FCB9D1E6D5}" type="pres">
      <dgm:prSet presAssocID="{830213DF-A59E-3A46-AF9A-C6314D8690AC}" presName="Name35" presStyleLbl="parChTrans1D4" presStyleIdx="0" presStyleCnt="5"/>
      <dgm:spPr/>
    </dgm:pt>
    <dgm:pt modelId="{20AAEA52-9263-264C-A07F-344CB5EA23C6}" type="pres">
      <dgm:prSet presAssocID="{84B7D5A1-E4C0-7D40-B1FF-463FD73465EF}" presName="hierRoot2" presStyleCnt="0">
        <dgm:presLayoutVars>
          <dgm:hierBranch val="init"/>
        </dgm:presLayoutVars>
      </dgm:prSet>
      <dgm:spPr/>
    </dgm:pt>
    <dgm:pt modelId="{3163D327-3328-B546-A2F3-704D7D5A2ED8}" type="pres">
      <dgm:prSet presAssocID="{84B7D5A1-E4C0-7D40-B1FF-463FD73465EF}" presName="rootComposite" presStyleCnt="0"/>
      <dgm:spPr/>
    </dgm:pt>
    <dgm:pt modelId="{12730827-ADBC-BC44-8C98-F7B934A8E234}" type="pres">
      <dgm:prSet presAssocID="{84B7D5A1-E4C0-7D40-B1FF-463FD73465EF}" presName="rootText" presStyleLbl="node4" presStyleIdx="0" presStyleCnt="5" custScaleX="182966" custScaleY="84930">
        <dgm:presLayoutVars>
          <dgm:chPref val="3"/>
        </dgm:presLayoutVars>
      </dgm:prSet>
      <dgm:spPr/>
    </dgm:pt>
    <dgm:pt modelId="{E619C6F7-9963-824C-AE47-E193F8C33A2B}" type="pres">
      <dgm:prSet presAssocID="{84B7D5A1-E4C0-7D40-B1FF-463FD73465EF}" presName="rootConnector" presStyleLbl="node4" presStyleIdx="0" presStyleCnt="5"/>
      <dgm:spPr/>
    </dgm:pt>
    <dgm:pt modelId="{EC1CA53D-ADA2-A442-9D95-F97C5D76A9EF}" type="pres">
      <dgm:prSet presAssocID="{84B7D5A1-E4C0-7D40-B1FF-463FD73465EF}" presName="hierChild4" presStyleCnt="0"/>
      <dgm:spPr/>
    </dgm:pt>
    <dgm:pt modelId="{EDDC1ADB-4801-0246-A42B-68C51B6B15A5}" type="pres">
      <dgm:prSet presAssocID="{84B7D5A1-E4C0-7D40-B1FF-463FD73465EF}" presName="hierChild5" presStyleCnt="0"/>
      <dgm:spPr/>
    </dgm:pt>
    <dgm:pt modelId="{2660F275-32E9-8A4A-B867-5D150471BCD1}" type="pres">
      <dgm:prSet presAssocID="{5B574AB0-7716-684B-9943-118EB7548C53}" presName="hierChild5" presStyleCnt="0"/>
      <dgm:spPr/>
    </dgm:pt>
    <dgm:pt modelId="{BE4AEB52-D6B7-3F48-9A05-2258962E08FD}" type="pres">
      <dgm:prSet presAssocID="{A44F3C9D-849F-314B-B215-B87ACC7EC1C0}" presName="Name35" presStyleLbl="parChTrans1D3" presStyleIdx="1" presStyleCnt="2"/>
      <dgm:spPr/>
    </dgm:pt>
    <dgm:pt modelId="{3E2EEEB8-779B-9441-86EB-59646BA1138B}" type="pres">
      <dgm:prSet presAssocID="{C7F930C2-7E1D-9746-A055-0E95AE0BA6F4}" presName="hierRoot2" presStyleCnt="0">
        <dgm:presLayoutVars>
          <dgm:hierBranch/>
        </dgm:presLayoutVars>
      </dgm:prSet>
      <dgm:spPr/>
    </dgm:pt>
    <dgm:pt modelId="{AEED25A8-D4B6-794C-AACE-A0314888FC88}" type="pres">
      <dgm:prSet presAssocID="{C7F930C2-7E1D-9746-A055-0E95AE0BA6F4}" presName="rootComposite" presStyleCnt="0"/>
      <dgm:spPr/>
    </dgm:pt>
    <dgm:pt modelId="{50417068-EBCA-B34C-A48A-F82F40295780}" type="pres">
      <dgm:prSet presAssocID="{C7F930C2-7E1D-9746-A055-0E95AE0BA6F4}" presName="rootText" presStyleLbl="node3" presStyleIdx="1" presStyleCnt="2" custScaleX="182966" custScaleY="84930">
        <dgm:presLayoutVars>
          <dgm:chPref val="3"/>
        </dgm:presLayoutVars>
      </dgm:prSet>
      <dgm:spPr/>
    </dgm:pt>
    <dgm:pt modelId="{E40E83B5-9433-8849-B496-70F58BFA9896}" type="pres">
      <dgm:prSet presAssocID="{C7F930C2-7E1D-9746-A055-0E95AE0BA6F4}" presName="rootConnector" presStyleLbl="node3" presStyleIdx="1" presStyleCnt="2"/>
      <dgm:spPr/>
    </dgm:pt>
    <dgm:pt modelId="{3256548B-5E7B-0945-B9C7-EA799F32BEFB}" type="pres">
      <dgm:prSet presAssocID="{C7F930C2-7E1D-9746-A055-0E95AE0BA6F4}" presName="hierChild4" presStyleCnt="0"/>
      <dgm:spPr/>
    </dgm:pt>
    <dgm:pt modelId="{2841295A-95EC-5043-A052-AEEA5F97D7BD}" type="pres">
      <dgm:prSet presAssocID="{C4C78BC5-8DBB-744F-9948-BFB01A4E93B4}" presName="Name35" presStyleLbl="parChTrans1D4" presStyleIdx="1" presStyleCnt="5"/>
      <dgm:spPr/>
    </dgm:pt>
    <dgm:pt modelId="{222E9F22-CE29-0F45-8013-EBE987B43619}" type="pres">
      <dgm:prSet presAssocID="{76F80976-C162-1945-A409-43EFA1053D92}" presName="hierRoot2" presStyleCnt="0">
        <dgm:presLayoutVars>
          <dgm:hierBranch val="init"/>
        </dgm:presLayoutVars>
      </dgm:prSet>
      <dgm:spPr/>
    </dgm:pt>
    <dgm:pt modelId="{307E2431-71CC-934A-8B52-D59C30D78989}" type="pres">
      <dgm:prSet presAssocID="{76F80976-C162-1945-A409-43EFA1053D92}" presName="rootComposite" presStyleCnt="0"/>
      <dgm:spPr/>
    </dgm:pt>
    <dgm:pt modelId="{5E38C4F3-4ABC-1746-8540-1BC3501DD040}" type="pres">
      <dgm:prSet presAssocID="{76F80976-C162-1945-A409-43EFA1053D92}" presName="rootText" presStyleLbl="node4" presStyleIdx="1" presStyleCnt="5" custScaleY="83293">
        <dgm:presLayoutVars>
          <dgm:chPref val="3"/>
        </dgm:presLayoutVars>
      </dgm:prSet>
      <dgm:spPr/>
    </dgm:pt>
    <dgm:pt modelId="{E7A94B73-F228-3C4D-8E47-AD5A71C6FD51}" type="pres">
      <dgm:prSet presAssocID="{76F80976-C162-1945-A409-43EFA1053D92}" presName="rootConnector" presStyleLbl="node4" presStyleIdx="1" presStyleCnt="5"/>
      <dgm:spPr/>
    </dgm:pt>
    <dgm:pt modelId="{D3993DB3-515D-DD42-B9CE-E023C56FAFE8}" type="pres">
      <dgm:prSet presAssocID="{76F80976-C162-1945-A409-43EFA1053D92}" presName="hierChild4" presStyleCnt="0"/>
      <dgm:spPr/>
    </dgm:pt>
    <dgm:pt modelId="{17087831-9C27-454B-84C7-6297E77537C0}" type="pres">
      <dgm:prSet presAssocID="{76F80976-C162-1945-A409-43EFA1053D92}" presName="hierChild5" presStyleCnt="0"/>
      <dgm:spPr/>
    </dgm:pt>
    <dgm:pt modelId="{EC335BCD-A352-2F4B-8AF4-D23297ED430E}" type="pres">
      <dgm:prSet presAssocID="{A9C943D2-88E3-434E-A8C7-7DA0192861F3}" presName="Name35" presStyleLbl="parChTrans1D4" presStyleIdx="2" presStyleCnt="5"/>
      <dgm:spPr/>
    </dgm:pt>
    <dgm:pt modelId="{C25AF793-BA80-394F-8329-1C763FF83052}" type="pres">
      <dgm:prSet presAssocID="{EA932990-0667-DF45-B711-824F4ED0A22C}" presName="hierRoot2" presStyleCnt="0">
        <dgm:presLayoutVars>
          <dgm:hierBranch val="r"/>
        </dgm:presLayoutVars>
      </dgm:prSet>
      <dgm:spPr/>
    </dgm:pt>
    <dgm:pt modelId="{F6009C57-5CC4-C744-A6D3-F4C779A92AA7}" type="pres">
      <dgm:prSet presAssocID="{EA932990-0667-DF45-B711-824F4ED0A22C}" presName="rootComposite" presStyleCnt="0"/>
      <dgm:spPr/>
    </dgm:pt>
    <dgm:pt modelId="{9F01F3D0-FC90-724F-B821-C46F909536B9}" type="pres">
      <dgm:prSet presAssocID="{EA932990-0667-DF45-B711-824F4ED0A22C}" presName="rootText" presStyleLbl="node4" presStyleIdx="2" presStyleCnt="5" custScaleX="182966" custScaleY="84930">
        <dgm:presLayoutVars>
          <dgm:chPref val="3"/>
        </dgm:presLayoutVars>
      </dgm:prSet>
      <dgm:spPr/>
    </dgm:pt>
    <dgm:pt modelId="{023A2981-99E6-3743-80E0-F8310CFF3E40}" type="pres">
      <dgm:prSet presAssocID="{EA932990-0667-DF45-B711-824F4ED0A22C}" presName="rootConnector" presStyleLbl="node4" presStyleIdx="2" presStyleCnt="5"/>
      <dgm:spPr/>
    </dgm:pt>
    <dgm:pt modelId="{CCECCB4A-4F02-1845-8CF7-BA8F25F3F734}" type="pres">
      <dgm:prSet presAssocID="{EA932990-0667-DF45-B711-824F4ED0A22C}" presName="hierChild4" presStyleCnt="0"/>
      <dgm:spPr/>
    </dgm:pt>
    <dgm:pt modelId="{62E45A0B-FDF7-1A4F-914D-6AB8AB365D9A}" type="pres">
      <dgm:prSet presAssocID="{5FCF2E26-00CE-1C41-806A-3414C442F6DD}" presName="Name50" presStyleLbl="parChTrans1D4" presStyleIdx="3" presStyleCnt="5"/>
      <dgm:spPr/>
    </dgm:pt>
    <dgm:pt modelId="{CA407AED-0DD1-9D4D-BE7B-386EDB4AF393}" type="pres">
      <dgm:prSet presAssocID="{249666FA-E64C-BA42-839D-C992EF38A8D5}" presName="hierRoot2" presStyleCnt="0">
        <dgm:presLayoutVars>
          <dgm:hierBranch val="init"/>
        </dgm:presLayoutVars>
      </dgm:prSet>
      <dgm:spPr/>
    </dgm:pt>
    <dgm:pt modelId="{F765AA08-50AF-A644-8D52-643495FE12CC}" type="pres">
      <dgm:prSet presAssocID="{249666FA-E64C-BA42-839D-C992EF38A8D5}" presName="rootComposite" presStyleCnt="0"/>
      <dgm:spPr/>
    </dgm:pt>
    <dgm:pt modelId="{0852BB3B-675F-964E-BF3D-1E9CE3FB7193}" type="pres">
      <dgm:prSet presAssocID="{249666FA-E64C-BA42-839D-C992EF38A8D5}" presName="rootText" presStyleLbl="node4" presStyleIdx="3" presStyleCnt="5" custScaleX="182966" custScaleY="84930">
        <dgm:presLayoutVars>
          <dgm:chPref val="3"/>
        </dgm:presLayoutVars>
      </dgm:prSet>
      <dgm:spPr/>
    </dgm:pt>
    <dgm:pt modelId="{40ADBC9A-B773-6E4B-A365-BFB72D7C257B}" type="pres">
      <dgm:prSet presAssocID="{249666FA-E64C-BA42-839D-C992EF38A8D5}" presName="rootConnector" presStyleLbl="node4" presStyleIdx="3" presStyleCnt="5"/>
      <dgm:spPr/>
    </dgm:pt>
    <dgm:pt modelId="{3A3E2D88-E71A-C641-844A-E34DDB110E7D}" type="pres">
      <dgm:prSet presAssocID="{249666FA-E64C-BA42-839D-C992EF38A8D5}" presName="hierChild4" presStyleCnt="0"/>
      <dgm:spPr/>
    </dgm:pt>
    <dgm:pt modelId="{DF9E4725-833D-444A-B11C-783308DCBEDC}" type="pres">
      <dgm:prSet presAssocID="{249666FA-E64C-BA42-839D-C992EF38A8D5}" presName="hierChild5" presStyleCnt="0"/>
      <dgm:spPr/>
    </dgm:pt>
    <dgm:pt modelId="{BE8ADEF8-14EB-A444-BDAB-BF97BFE3E4E8}" type="pres">
      <dgm:prSet presAssocID="{62AE8CC9-2780-854A-A4A2-7308728A6044}" presName="Name50" presStyleLbl="parChTrans1D4" presStyleIdx="4" presStyleCnt="5"/>
      <dgm:spPr/>
    </dgm:pt>
    <dgm:pt modelId="{8FB2E189-4FB8-3C4A-81F1-CAD01030BB20}" type="pres">
      <dgm:prSet presAssocID="{1B9E7837-9A72-F34D-B4DC-0310A87A7249}" presName="hierRoot2" presStyleCnt="0">
        <dgm:presLayoutVars>
          <dgm:hierBranch val="init"/>
        </dgm:presLayoutVars>
      </dgm:prSet>
      <dgm:spPr/>
    </dgm:pt>
    <dgm:pt modelId="{F20B339D-00BA-704D-956A-A5298F409605}" type="pres">
      <dgm:prSet presAssocID="{1B9E7837-9A72-F34D-B4DC-0310A87A7249}" presName="rootComposite" presStyleCnt="0"/>
      <dgm:spPr/>
    </dgm:pt>
    <dgm:pt modelId="{9B885A95-2A52-AE47-8825-6ECED197E925}" type="pres">
      <dgm:prSet presAssocID="{1B9E7837-9A72-F34D-B4DC-0310A87A7249}" presName="rootText" presStyleLbl="node4" presStyleIdx="4" presStyleCnt="5" custScaleX="182966" custScaleY="84930">
        <dgm:presLayoutVars>
          <dgm:chPref val="3"/>
        </dgm:presLayoutVars>
      </dgm:prSet>
      <dgm:spPr/>
    </dgm:pt>
    <dgm:pt modelId="{F7AAD300-9FAD-D349-B3CA-FD26CD6B4CF6}" type="pres">
      <dgm:prSet presAssocID="{1B9E7837-9A72-F34D-B4DC-0310A87A7249}" presName="rootConnector" presStyleLbl="node4" presStyleIdx="4" presStyleCnt="5"/>
      <dgm:spPr/>
    </dgm:pt>
    <dgm:pt modelId="{6413367D-20E0-2046-AF3C-4F00BDD037E8}" type="pres">
      <dgm:prSet presAssocID="{1B9E7837-9A72-F34D-B4DC-0310A87A7249}" presName="hierChild4" presStyleCnt="0"/>
      <dgm:spPr/>
    </dgm:pt>
    <dgm:pt modelId="{40B5A1B9-4086-1243-A8AD-FBA78BD6DDDB}" type="pres">
      <dgm:prSet presAssocID="{1B9E7837-9A72-F34D-B4DC-0310A87A7249}" presName="hierChild5" presStyleCnt="0"/>
      <dgm:spPr/>
    </dgm:pt>
    <dgm:pt modelId="{4761BEF5-5CA3-E84D-AC2A-8008E6EB1E3F}" type="pres">
      <dgm:prSet presAssocID="{EA932990-0667-DF45-B711-824F4ED0A22C}" presName="hierChild5" presStyleCnt="0"/>
      <dgm:spPr/>
    </dgm:pt>
    <dgm:pt modelId="{485F1D86-80D8-1741-AB11-066EA2C32B98}" type="pres">
      <dgm:prSet presAssocID="{C7F930C2-7E1D-9746-A055-0E95AE0BA6F4}" presName="hierChild5" presStyleCnt="0"/>
      <dgm:spPr/>
    </dgm:pt>
    <dgm:pt modelId="{CA8D648D-9261-B048-9725-12C4C8EF94B4}" type="pres">
      <dgm:prSet presAssocID="{430BF0C8-68D3-DE4E-9DFE-C2783F4C4773}" presName="hierChild5" presStyleCnt="0"/>
      <dgm:spPr/>
    </dgm:pt>
    <dgm:pt modelId="{DB5D6993-5292-774D-97C9-D4EE7C8FBB9A}" type="pres">
      <dgm:prSet presAssocID="{5E883A4D-FD4C-4D41-BCA9-E7793849C7F2}" presName="hierChild3" presStyleCnt="0"/>
      <dgm:spPr/>
    </dgm:pt>
  </dgm:ptLst>
  <dgm:cxnLst>
    <dgm:cxn modelId="{6D11CB0F-5B4C-674C-95A5-C361395C02D6}" srcId="{430BF0C8-68D3-DE4E-9DFE-C2783F4C4773}" destId="{5B574AB0-7716-684B-9943-118EB7548C53}" srcOrd="0" destOrd="0" parTransId="{60C12A13-D6AA-C74D-B2CA-C9C5C9DF8F98}" sibTransId="{10EBF617-3B92-DD46-876C-A4559B799590}"/>
    <dgm:cxn modelId="{69A9C615-3015-0942-8748-B35752233442}" type="presOf" srcId="{84B7D5A1-E4C0-7D40-B1FF-463FD73465EF}" destId="{12730827-ADBC-BC44-8C98-F7B934A8E234}" srcOrd="0" destOrd="0" presId="urn:microsoft.com/office/officeart/2005/8/layout/orgChart1"/>
    <dgm:cxn modelId="{055EDA19-D989-3746-971C-3D4ECC4A7AFF}" type="presOf" srcId="{1B9E7837-9A72-F34D-B4DC-0310A87A7249}" destId="{9B885A95-2A52-AE47-8825-6ECED197E925}" srcOrd="0" destOrd="0" presId="urn:microsoft.com/office/officeart/2005/8/layout/orgChart1"/>
    <dgm:cxn modelId="{5FBF7A1B-59F3-E046-9C8C-19B603387BB2}" type="presOf" srcId="{5E883A4D-FD4C-4D41-BCA9-E7793849C7F2}" destId="{A6BFC6C9-A267-C64F-8D0D-92D8811A176E}" srcOrd="0" destOrd="0" presId="urn:microsoft.com/office/officeart/2005/8/layout/orgChart1"/>
    <dgm:cxn modelId="{C997F91F-57C2-7D4B-93D9-E4F29C8C5412}" type="presOf" srcId="{830213DF-A59E-3A46-AF9A-C6314D8690AC}" destId="{4BDCCF98-FC6E-5A49-A097-F8FCB9D1E6D5}" srcOrd="0" destOrd="0" presId="urn:microsoft.com/office/officeart/2005/8/layout/orgChart1"/>
    <dgm:cxn modelId="{45C45A23-7CDA-AE45-A98A-6D9523D68B63}" type="presOf" srcId="{5B574AB0-7716-684B-9943-118EB7548C53}" destId="{3D7D03CB-0613-E145-890B-2621162B8F91}" srcOrd="1" destOrd="0" presId="urn:microsoft.com/office/officeart/2005/8/layout/orgChart1"/>
    <dgm:cxn modelId="{0B1C9C28-4F42-5A41-911E-470BDD9670EC}" type="presOf" srcId="{1B9E7837-9A72-F34D-B4DC-0310A87A7249}" destId="{F7AAD300-9FAD-D349-B3CA-FD26CD6B4CF6}" srcOrd="1" destOrd="0" presId="urn:microsoft.com/office/officeart/2005/8/layout/orgChart1"/>
    <dgm:cxn modelId="{7C34EB3B-8F3C-2644-AF2A-F5D7D647579D}" type="presOf" srcId="{1DFFD833-5B65-C649-8705-403887E563F5}" destId="{D8B64827-2B45-EE49-9086-2629983DB226}" srcOrd="0" destOrd="0" presId="urn:microsoft.com/office/officeart/2005/8/layout/orgChart1"/>
    <dgm:cxn modelId="{8923DA41-71C3-F94E-AE19-E450F99086E9}" type="presOf" srcId="{5FCF2E26-00CE-1C41-806A-3414C442F6DD}" destId="{62E45A0B-FDF7-1A4F-914D-6AB8AB365D9A}" srcOrd="0" destOrd="0" presId="urn:microsoft.com/office/officeart/2005/8/layout/orgChart1"/>
    <dgm:cxn modelId="{DE1BF944-54F4-D145-8ACC-F73E784A1406}" srcId="{C7F930C2-7E1D-9746-A055-0E95AE0BA6F4}" destId="{EA932990-0667-DF45-B711-824F4ED0A22C}" srcOrd="1" destOrd="0" parTransId="{A9C943D2-88E3-434E-A8C7-7DA0192861F3}" sibTransId="{B4DBD218-0728-954F-A35F-B4016B04B4EE}"/>
    <dgm:cxn modelId="{46783151-4576-974A-B0C7-6670FB3C39FA}" type="presOf" srcId="{EA932990-0667-DF45-B711-824F4ED0A22C}" destId="{9F01F3D0-FC90-724F-B821-C46F909536B9}" srcOrd="0" destOrd="0" presId="urn:microsoft.com/office/officeart/2005/8/layout/orgChart1"/>
    <dgm:cxn modelId="{8FC85654-49E8-414A-9363-7C79F54F5CC5}" type="presOf" srcId="{60C12A13-D6AA-C74D-B2CA-C9C5C9DF8F98}" destId="{DDC1AD1A-99BC-1046-B38F-9DD5D6C11E61}" srcOrd="0" destOrd="0" presId="urn:microsoft.com/office/officeart/2005/8/layout/orgChart1"/>
    <dgm:cxn modelId="{6A477C54-C701-9F46-953F-6F498B55C4AA}" srcId="{EA932990-0667-DF45-B711-824F4ED0A22C}" destId="{1B9E7837-9A72-F34D-B4DC-0310A87A7249}" srcOrd="1" destOrd="0" parTransId="{62AE8CC9-2780-854A-A4A2-7308728A6044}" sibTransId="{6955D94C-3AC8-E046-8534-F72BA4EF9E55}"/>
    <dgm:cxn modelId="{6C31C465-DB28-DD46-8BF6-67F2E5B28482}" srcId="{C7F930C2-7E1D-9746-A055-0E95AE0BA6F4}" destId="{76F80976-C162-1945-A409-43EFA1053D92}" srcOrd="0" destOrd="0" parTransId="{C4C78BC5-8DBB-744F-9948-BFB01A4E93B4}" sibTransId="{1DCCB3BB-0F7F-AF4F-8B1D-B94C5A8C18C8}"/>
    <dgm:cxn modelId="{150FDC6E-AF49-7648-B1C5-E87BE70E0DD9}" type="presOf" srcId="{249666FA-E64C-BA42-839D-C992EF38A8D5}" destId="{40ADBC9A-B773-6E4B-A365-BFB72D7C257B}" srcOrd="1" destOrd="0" presId="urn:microsoft.com/office/officeart/2005/8/layout/orgChart1"/>
    <dgm:cxn modelId="{AF24A46F-ACA2-0943-A2DA-F790E982AFFE}" type="presOf" srcId="{EA932990-0667-DF45-B711-824F4ED0A22C}" destId="{023A2981-99E6-3743-80E0-F8310CFF3E40}" srcOrd="1" destOrd="0" presId="urn:microsoft.com/office/officeart/2005/8/layout/orgChart1"/>
    <dgm:cxn modelId="{D01DAE72-2F1E-8542-A072-ED1C0BE53E48}" type="presOf" srcId="{76F80976-C162-1945-A409-43EFA1053D92}" destId="{5E38C4F3-4ABC-1746-8540-1BC3501DD040}" srcOrd="0" destOrd="0" presId="urn:microsoft.com/office/officeart/2005/8/layout/orgChart1"/>
    <dgm:cxn modelId="{A5EE3175-1675-5A4E-840B-C4F03820FF2C}" type="presOf" srcId="{5E883A4D-FD4C-4D41-BCA9-E7793849C7F2}" destId="{7D6ACFAD-A930-1445-ADE4-AFB71A7602C2}" srcOrd="1" destOrd="0" presId="urn:microsoft.com/office/officeart/2005/8/layout/orgChart1"/>
    <dgm:cxn modelId="{14FA0878-4030-854A-B3A7-26A7D40B4080}" type="presOf" srcId="{A44F3C9D-849F-314B-B215-B87ACC7EC1C0}" destId="{BE4AEB52-D6B7-3F48-9A05-2258962E08FD}" srcOrd="0" destOrd="0" presId="urn:microsoft.com/office/officeart/2005/8/layout/orgChart1"/>
    <dgm:cxn modelId="{73537679-EA9E-A64C-B19F-724915E7F354}" type="presOf" srcId="{76F80976-C162-1945-A409-43EFA1053D92}" destId="{E7A94B73-F228-3C4D-8E47-AD5A71C6FD51}" srcOrd="1" destOrd="0" presId="urn:microsoft.com/office/officeart/2005/8/layout/orgChart1"/>
    <dgm:cxn modelId="{183E7482-8908-1742-B0EE-F3B861EBDDB6}" srcId="{5E883A4D-FD4C-4D41-BCA9-E7793849C7F2}" destId="{430BF0C8-68D3-DE4E-9DFE-C2783F4C4773}" srcOrd="0" destOrd="0" parTransId="{12DE497A-E7B6-574D-8449-BEF6DEB7F579}" sibTransId="{BBB3BBBA-1337-4B40-B145-088C52929021}"/>
    <dgm:cxn modelId="{C1534B99-7366-8241-9EF4-45934AA5311E}" type="presOf" srcId="{430BF0C8-68D3-DE4E-9DFE-C2783F4C4773}" destId="{AA184EB6-D6BA-A843-8E47-ED5C6DCCC86A}" srcOrd="1" destOrd="0" presId="urn:microsoft.com/office/officeart/2005/8/layout/orgChart1"/>
    <dgm:cxn modelId="{ECE326A8-71CF-1C48-B54E-FE2BABEF2D60}" srcId="{EA932990-0667-DF45-B711-824F4ED0A22C}" destId="{249666FA-E64C-BA42-839D-C992EF38A8D5}" srcOrd="0" destOrd="0" parTransId="{5FCF2E26-00CE-1C41-806A-3414C442F6DD}" sibTransId="{61AFEEED-A7A4-974D-8595-BA0105A455EB}"/>
    <dgm:cxn modelId="{DFEBC3AC-72BE-4941-A926-CE36D8E03D4D}" type="presOf" srcId="{249666FA-E64C-BA42-839D-C992EF38A8D5}" destId="{0852BB3B-675F-964E-BF3D-1E9CE3FB7193}" srcOrd="0" destOrd="0" presId="urn:microsoft.com/office/officeart/2005/8/layout/orgChart1"/>
    <dgm:cxn modelId="{4BF613AF-FCA6-4640-AE09-8BB1371959B6}" type="presOf" srcId="{5B574AB0-7716-684B-9943-118EB7548C53}" destId="{20386F3F-EC2E-674F-BA03-F7232B4840B2}" srcOrd="0" destOrd="0" presId="urn:microsoft.com/office/officeart/2005/8/layout/orgChart1"/>
    <dgm:cxn modelId="{DB5042B0-6E1B-7044-ABE0-B14825A51F2A}" srcId="{5B574AB0-7716-684B-9943-118EB7548C53}" destId="{84B7D5A1-E4C0-7D40-B1FF-463FD73465EF}" srcOrd="0" destOrd="0" parTransId="{830213DF-A59E-3A46-AF9A-C6314D8690AC}" sibTransId="{046852F3-56B4-C64D-8C00-18B80BBCD148}"/>
    <dgm:cxn modelId="{6878E4B7-5C42-9E47-81EA-E40067D4144F}" srcId="{1DFFD833-5B65-C649-8705-403887E563F5}" destId="{5E883A4D-FD4C-4D41-BCA9-E7793849C7F2}" srcOrd="0" destOrd="0" parTransId="{CA3E63FD-2C94-2941-98BB-CD1A37AD213C}" sibTransId="{2D2E44FA-670C-C04A-99F4-68C9213B7466}"/>
    <dgm:cxn modelId="{39BD92C0-212C-A343-9ACB-83AE6759513F}" srcId="{430BF0C8-68D3-DE4E-9DFE-C2783F4C4773}" destId="{C7F930C2-7E1D-9746-A055-0E95AE0BA6F4}" srcOrd="1" destOrd="0" parTransId="{A44F3C9D-849F-314B-B215-B87ACC7EC1C0}" sibTransId="{5782D865-5B9D-124F-BA57-57288DD4B660}"/>
    <dgm:cxn modelId="{704F1AD4-F583-CA4B-A36D-B924A603E9C0}" type="presOf" srcId="{C4C78BC5-8DBB-744F-9948-BFB01A4E93B4}" destId="{2841295A-95EC-5043-A052-AEEA5F97D7BD}" srcOrd="0" destOrd="0" presId="urn:microsoft.com/office/officeart/2005/8/layout/orgChart1"/>
    <dgm:cxn modelId="{A661AEDB-6521-AB49-92AC-EFE2C5EE690A}" type="presOf" srcId="{A9C943D2-88E3-434E-A8C7-7DA0192861F3}" destId="{EC335BCD-A352-2F4B-8AF4-D23297ED430E}" srcOrd="0" destOrd="0" presId="urn:microsoft.com/office/officeart/2005/8/layout/orgChart1"/>
    <dgm:cxn modelId="{F381B9DC-F7EB-2D41-B121-A9D3EBFBE829}" type="presOf" srcId="{12DE497A-E7B6-574D-8449-BEF6DEB7F579}" destId="{95BDC042-3746-BF45-B787-AFAC546D9085}" srcOrd="0" destOrd="0" presId="urn:microsoft.com/office/officeart/2005/8/layout/orgChart1"/>
    <dgm:cxn modelId="{AB207CDD-CBE5-6B41-BC1C-3788DF092E33}" type="presOf" srcId="{C7F930C2-7E1D-9746-A055-0E95AE0BA6F4}" destId="{E40E83B5-9433-8849-B496-70F58BFA9896}" srcOrd="1" destOrd="0" presId="urn:microsoft.com/office/officeart/2005/8/layout/orgChart1"/>
    <dgm:cxn modelId="{8D8D90DD-590E-A845-B9E6-70EC49D8A20C}" type="presOf" srcId="{84B7D5A1-E4C0-7D40-B1FF-463FD73465EF}" destId="{E619C6F7-9963-824C-AE47-E193F8C33A2B}" srcOrd="1" destOrd="0" presId="urn:microsoft.com/office/officeart/2005/8/layout/orgChart1"/>
    <dgm:cxn modelId="{4A27F3E9-4DAB-3D46-924E-91D66DD1C70D}" type="presOf" srcId="{C7F930C2-7E1D-9746-A055-0E95AE0BA6F4}" destId="{50417068-EBCA-B34C-A48A-F82F40295780}" srcOrd="0" destOrd="0" presId="urn:microsoft.com/office/officeart/2005/8/layout/orgChart1"/>
    <dgm:cxn modelId="{125A57EF-7605-2141-908D-1694DA53F42A}" type="presOf" srcId="{62AE8CC9-2780-854A-A4A2-7308728A6044}" destId="{BE8ADEF8-14EB-A444-BDAB-BF97BFE3E4E8}" srcOrd="0" destOrd="0" presId="urn:microsoft.com/office/officeart/2005/8/layout/orgChart1"/>
    <dgm:cxn modelId="{0CF6EAF8-2E5D-4A48-9E45-6C255C79856B}" type="presOf" srcId="{430BF0C8-68D3-DE4E-9DFE-C2783F4C4773}" destId="{730CB637-5496-2F4D-B255-879FB1CDC25C}" srcOrd="0" destOrd="0" presId="urn:microsoft.com/office/officeart/2005/8/layout/orgChart1"/>
    <dgm:cxn modelId="{550AFD77-0BE6-364A-A0F9-EB897FE16809}" type="presParOf" srcId="{D8B64827-2B45-EE49-9086-2629983DB226}" destId="{ADD6334A-8962-AC4C-B15E-264A4A50D264}" srcOrd="0" destOrd="0" presId="urn:microsoft.com/office/officeart/2005/8/layout/orgChart1"/>
    <dgm:cxn modelId="{6D01FD5F-A46B-7F43-A235-52AF424E3826}" type="presParOf" srcId="{ADD6334A-8962-AC4C-B15E-264A4A50D264}" destId="{7B0989F5-D098-4B45-921B-4605F8B426F4}" srcOrd="0" destOrd="0" presId="urn:microsoft.com/office/officeart/2005/8/layout/orgChart1"/>
    <dgm:cxn modelId="{79F7BD3E-27BB-4349-AF1D-C834590353AC}" type="presParOf" srcId="{7B0989F5-D098-4B45-921B-4605F8B426F4}" destId="{A6BFC6C9-A267-C64F-8D0D-92D8811A176E}" srcOrd="0" destOrd="0" presId="urn:microsoft.com/office/officeart/2005/8/layout/orgChart1"/>
    <dgm:cxn modelId="{8B93FE2F-12E1-1045-9AB7-97B6C6843C42}" type="presParOf" srcId="{7B0989F5-D098-4B45-921B-4605F8B426F4}" destId="{7D6ACFAD-A930-1445-ADE4-AFB71A7602C2}" srcOrd="1" destOrd="0" presId="urn:microsoft.com/office/officeart/2005/8/layout/orgChart1"/>
    <dgm:cxn modelId="{F0510067-AF16-FC44-ACE8-4B88A2B5E363}" type="presParOf" srcId="{ADD6334A-8962-AC4C-B15E-264A4A50D264}" destId="{81B76471-30FC-8C49-BA25-ECA4E50AF44D}" srcOrd="1" destOrd="0" presId="urn:microsoft.com/office/officeart/2005/8/layout/orgChart1"/>
    <dgm:cxn modelId="{ECEA7A57-56D7-E04B-9AA5-6E3A0C59FAF2}" type="presParOf" srcId="{81B76471-30FC-8C49-BA25-ECA4E50AF44D}" destId="{95BDC042-3746-BF45-B787-AFAC546D9085}" srcOrd="0" destOrd="0" presId="urn:microsoft.com/office/officeart/2005/8/layout/orgChart1"/>
    <dgm:cxn modelId="{90A95F7F-B73D-C74F-84B1-13868DBC24A9}" type="presParOf" srcId="{81B76471-30FC-8C49-BA25-ECA4E50AF44D}" destId="{EE36B894-BB38-D144-8BFA-D9AECF00E268}" srcOrd="1" destOrd="0" presId="urn:microsoft.com/office/officeart/2005/8/layout/orgChart1"/>
    <dgm:cxn modelId="{F7B5C147-FD3E-5D48-8C02-326840C30EFC}" type="presParOf" srcId="{EE36B894-BB38-D144-8BFA-D9AECF00E268}" destId="{BD919EA2-9F30-8B4B-9F58-17046E06858A}" srcOrd="0" destOrd="0" presId="urn:microsoft.com/office/officeart/2005/8/layout/orgChart1"/>
    <dgm:cxn modelId="{8C6BE67B-6E1B-B044-A29F-4757E8CC2EBA}" type="presParOf" srcId="{BD919EA2-9F30-8B4B-9F58-17046E06858A}" destId="{730CB637-5496-2F4D-B255-879FB1CDC25C}" srcOrd="0" destOrd="0" presId="urn:microsoft.com/office/officeart/2005/8/layout/orgChart1"/>
    <dgm:cxn modelId="{354E79B0-EC77-504E-9D03-0CEC53E753F4}" type="presParOf" srcId="{BD919EA2-9F30-8B4B-9F58-17046E06858A}" destId="{AA184EB6-D6BA-A843-8E47-ED5C6DCCC86A}" srcOrd="1" destOrd="0" presId="urn:microsoft.com/office/officeart/2005/8/layout/orgChart1"/>
    <dgm:cxn modelId="{88C36329-121B-004A-AFC6-0AB3258B5B6E}" type="presParOf" srcId="{EE36B894-BB38-D144-8BFA-D9AECF00E268}" destId="{D90B04FE-F6D4-AA40-9C67-8C8952BC3221}" srcOrd="1" destOrd="0" presId="urn:microsoft.com/office/officeart/2005/8/layout/orgChart1"/>
    <dgm:cxn modelId="{D664DD1E-BDE5-1745-80AD-F7A3F67B4190}" type="presParOf" srcId="{D90B04FE-F6D4-AA40-9C67-8C8952BC3221}" destId="{DDC1AD1A-99BC-1046-B38F-9DD5D6C11E61}" srcOrd="0" destOrd="0" presId="urn:microsoft.com/office/officeart/2005/8/layout/orgChart1"/>
    <dgm:cxn modelId="{3E56E1ED-9157-7646-83D9-D461897A4813}" type="presParOf" srcId="{D90B04FE-F6D4-AA40-9C67-8C8952BC3221}" destId="{5022B111-0C25-B64D-B979-B26B494226B7}" srcOrd="1" destOrd="0" presId="urn:microsoft.com/office/officeart/2005/8/layout/orgChart1"/>
    <dgm:cxn modelId="{52EB5A04-19E0-4B48-95D9-4AFE6F3D5C18}" type="presParOf" srcId="{5022B111-0C25-B64D-B979-B26B494226B7}" destId="{C3130E05-DF73-1D47-9326-126488B41704}" srcOrd="0" destOrd="0" presId="urn:microsoft.com/office/officeart/2005/8/layout/orgChart1"/>
    <dgm:cxn modelId="{39312A96-5032-CE41-AFAF-6ED919600FA9}" type="presParOf" srcId="{C3130E05-DF73-1D47-9326-126488B41704}" destId="{20386F3F-EC2E-674F-BA03-F7232B4840B2}" srcOrd="0" destOrd="0" presId="urn:microsoft.com/office/officeart/2005/8/layout/orgChart1"/>
    <dgm:cxn modelId="{2ADB2D2F-191B-EE48-90F2-5DE4FAA37A05}" type="presParOf" srcId="{C3130E05-DF73-1D47-9326-126488B41704}" destId="{3D7D03CB-0613-E145-890B-2621162B8F91}" srcOrd="1" destOrd="0" presId="urn:microsoft.com/office/officeart/2005/8/layout/orgChart1"/>
    <dgm:cxn modelId="{D14B9872-C59D-4F44-A123-7120A576B8B3}" type="presParOf" srcId="{5022B111-0C25-B64D-B979-B26B494226B7}" destId="{BBE86E51-0827-6643-BD60-3C4298B364CB}" srcOrd="1" destOrd="0" presId="urn:microsoft.com/office/officeart/2005/8/layout/orgChart1"/>
    <dgm:cxn modelId="{DE5636DD-74EB-CA46-8BDA-42AA1C14D082}" type="presParOf" srcId="{BBE86E51-0827-6643-BD60-3C4298B364CB}" destId="{4BDCCF98-FC6E-5A49-A097-F8FCB9D1E6D5}" srcOrd="0" destOrd="0" presId="urn:microsoft.com/office/officeart/2005/8/layout/orgChart1"/>
    <dgm:cxn modelId="{2BFD94EE-42C2-CD49-AF56-810F0D4D7783}" type="presParOf" srcId="{BBE86E51-0827-6643-BD60-3C4298B364CB}" destId="{20AAEA52-9263-264C-A07F-344CB5EA23C6}" srcOrd="1" destOrd="0" presId="urn:microsoft.com/office/officeart/2005/8/layout/orgChart1"/>
    <dgm:cxn modelId="{6C19BE61-EA43-4D41-A179-4F23FDA543C6}" type="presParOf" srcId="{20AAEA52-9263-264C-A07F-344CB5EA23C6}" destId="{3163D327-3328-B546-A2F3-704D7D5A2ED8}" srcOrd="0" destOrd="0" presId="urn:microsoft.com/office/officeart/2005/8/layout/orgChart1"/>
    <dgm:cxn modelId="{DC7349FF-08F7-A34B-96B0-2E3448B9FC56}" type="presParOf" srcId="{3163D327-3328-B546-A2F3-704D7D5A2ED8}" destId="{12730827-ADBC-BC44-8C98-F7B934A8E234}" srcOrd="0" destOrd="0" presId="urn:microsoft.com/office/officeart/2005/8/layout/orgChart1"/>
    <dgm:cxn modelId="{E9D7BE78-51DA-9045-A1F0-1E87946CC0A6}" type="presParOf" srcId="{3163D327-3328-B546-A2F3-704D7D5A2ED8}" destId="{E619C6F7-9963-824C-AE47-E193F8C33A2B}" srcOrd="1" destOrd="0" presId="urn:microsoft.com/office/officeart/2005/8/layout/orgChart1"/>
    <dgm:cxn modelId="{C19C0B60-FB97-AE44-8F0F-3DD3E12A8C8A}" type="presParOf" srcId="{20AAEA52-9263-264C-A07F-344CB5EA23C6}" destId="{EC1CA53D-ADA2-A442-9D95-F97C5D76A9EF}" srcOrd="1" destOrd="0" presId="urn:microsoft.com/office/officeart/2005/8/layout/orgChart1"/>
    <dgm:cxn modelId="{70E517AC-2BD1-834B-BA6A-D76E537DE73E}" type="presParOf" srcId="{20AAEA52-9263-264C-A07F-344CB5EA23C6}" destId="{EDDC1ADB-4801-0246-A42B-68C51B6B15A5}" srcOrd="2" destOrd="0" presId="urn:microsoft.com/office/officeart/2005/8/layout/orgChart1"/>
    <dgm:cxn modelId="{85D33452-D32A-F94A-A4B0-19AD8687D46A}" type="presParOf" srcId="{5022B111-0C25-B64D-B979-B26B494226B7}" destId="{2660F275-32E9-8A4A-B867-5D150471BCD1}" srcOrd="2" destOrd="0" presId="urn:microsoft.com/office/officeart/2005/8/layout/orgChart1"/>
    <dgm:cxn modelId="{4DDDC987-7F83-8B46-8168-3C36060B1AE7}" type="presParOf" srcId="{D90B04FE-F6D4-AA40-9C67-8C8952BC3221}" destId="{BE4AEB52-D6B7-3F48-9A05-2258962E08FD}" srcOrd="2" destOrd="0" presId="urn:microsoft.com/office/officeart/2005/8/layout/orgChart1"/>
    <dgm:cxn modelId="{C2E4BB7D-EBB6-3244-82AD-60935F0532C7}" type="presParOf" srcId="{D90B04FE-F6D4-AA40-9C67-8C8952BC3221}" destId="{3E2EEEB8-779B-9441-86EB-59646BA1138B}" srcOrd="3" destOrd="0" presId="urn:microsoft.com/office/officeart/2005/8/layout/orgChart1"/>
    <dgm:cxn modelId="{8770A82B-AEB0-E94E-8A8F-DBEC964402BF}" type="presParOf" srcId="{3E2EEEB8-779B-9441-86EB-59646BA1138B}" destId="{AEED25A8-D4B6-794C-AACE-A0314888FC88}" srcOrd="0" destOrd="0" presId="urn:microsoft.com/office/officeart/2005/8/layout/orgChart1"/>
    <dgm:cxn modelId="{25E53CF5-2C43-3D45-AF48-64A5FE14C404}" type="presParOf" srcId="{AEED25A8-D4B6-794C-AACE-A0314888FC88}" destId="{50417068-EBCA-B34C-A48A-F82F40295780}" srcOrd="0" destOrd="0" presId="urn:microsoft.com/office/officeart/2005/8/layout/orgChart1"/>
    <dgm:cxn modelId="{51522438-4C25-CA4E-BCDF-43F2FD37AE4C}" type="presParOf" srcId="{AEED25A8-D4B6-794C-AACE-A0314888FC88}" destId="{E40E83B5-9433-8849-B496-70F58BFA9896}" srcOrd="1" destOrd="0" presId="urn:microsoft.com/office/officeart/2005/8/layout/orgChart1"/>
    <dgm:cxn modelId="{402C959A-13F6-0545-BBFB-D4279EFAA306}" type="presParOf" srcId="{3E2EEEB8-779B-9441-86EB-59646BA1138B}" destId="{3256548B-5E7B-0945-B9C7-EA799F32BEFB}" srcOrd="1" destOrd="0" presId="urn:microsoft.com/office/officeart/2005/8/layout/orgChart1"/>
    <dgm:cxn modelId="{68A48BDF-196C-0846-B1FC-211AEBD79871}" type="presParOf" srcId="{3256548B-5E7B-0945-B9C7-EA799F32BEFB}" destId="{2841295A-95EC-5043-A052-AEEA5F97D7BD}" srcOrd="0" destOrd="0" presId="urn:microsoft.com/office/officeart/2005/8/layout/orgChart1"/>
    <dgm:cxn modelId="{726759C5-71D4-CD44-90D1-F73F638DC055}" type="presParOf" srcId="{3256548B-5E7B-0945-B9C7-EA799F32BEFB}" destId="{222E9F22-CE29-0F45-8013-EBE987B43619}" srcOrd="1" destOrd="0" presId="urn:microsoft.com/office/officeart/2005/8/layout/orgChart1"/>
    <dgm:cxn modelId="{CDB736F9-9903-6148-BF82-4A7DEA0C74F5}" type="presParOf" srcId="{222E9F22-CE29-0F45-8013-EBE987B43619}" destId="{307E2431-71CC-934A-8B52-D59C30D78989}" srcOrd="0" destOrd="0" presId="urn:microsoft.com/office/officeart/2005/8/layout/orgChart1"/>
    <dgm:cxn modelId="{D728FBC5-92A0-3541-8A4C-86718B6D92AA}" type="presParOf" srcId="{307E2431-71CC-934A-8B52-D59C30D78989}" destId="{5E38C4F3-4ABC-1746-8540-1BC3501DD040}" srcOrd="0" destOrd="0" presId="urn:microsoft.com/office/officeart/2005/8/layout/orgChart1"/>
    <dgm:cxn modelId="{75F9AC53-3E14-FA40-993F-AFB2941C241B}" type="presParOf" srcId="{307E2431-71CC-934A-8B52-D59C30D78989}" destId="{E7A94B73-F228-3C4D-8E47-AD5A71C6FD51}" srcOrd="1" destOrd="0" presId="urn:microsoft.com/office/officeart/2005/8/layout/orgChart1"/>
    <dgm:cxn modelId="{450916F3-ABCA-3C42-8882-F24FDFC3053E}" type="presParOf" srcId="{222E9F22-CE29-0F45-8013-EBE987B43619}" destId="{D3993DB3-515D-DD42-B9CE-E023C56FAFE8}" srcOrd="1" destOrd="0" presId="urn:microsoft.com/office/officeart/2005/8/layout/orgChart1"/>
    <dgm:cxn modelId="{B1E85A2F-BB84-D146-A493-F17FFE54C974}" type="presParOf" srcId="{222E9F22-CE29-0F45-8013-EBE987B43619}" destId="{17087831-9C27-454B-84C7-6297E77537C0}" srcOrd="2" destOrd="0" presId="urn:microsoft.com/office/officeart/2005/8/layout/orgChart1"/>
    <dgm:cxn modelId="{D736F77A-3F82-A34A-9FA6-D60A0F98FE2D}" type="presParOf" srcId="{3256548B-5E7B-0945-B9C7-EA799F32BEFB}" destId="{EC335BCD-A352-2F4B-8AF4-D23297ED430E}" srcOrd="2" destOrd="0" presId="urn:microsoft.com/office/officeart/2005/8/layout/orgChart1"/>
    <dgm:cxn modelId="{0FD157FE-09DA-2E40-95A8-AFF9E9312D6E}" type="presParOf" srcId="{3256548B-5E7B-0945-B9C7-EA799F32BEFB}" destId="{C25AF793-BA80-394F-8329-1C763FF83052}" srcOrd="3" destOrd="0" presId="urn:microsoft.com/office/officeart/2005/8/layout/orgChart1"/>
    <dgm:cxn modelId="{9F4F7EAE-F0E4-F846-A9BD-EAF32739D5CD}" type="presParOf" srcId="{C25AF793-BA80-394F-8329-1C763FF83052}" destId="{F6009C57-5CC4-C744-A6D3-F4C779A92AA7}" srcOrd="0" destOrd="0" presId="urn:microsoft.com/office/officeart/2005/8/layout/orgChart1"/>
    <dgm:cxn modelId="{4B3C1D2D-5E67-C14B-90AF-CDCDA2FC9759}" type="presParOf" srcId="{F6009C57-5CC4-C744-A6D3-F4C779A92AA7}" destId="{9F01F3D0-FC90-724F-B821-C46F909536B9}" srcOrd="0" destOrd="0" presId="urn:microsoft.com/office/officeart/2005/8/layout/orgChart1"/>
    <dgm:cxn modelId="{82DEFACA-88D2-3C49-97E8-C38F3087F044}" type="presParOf" srcId="{F6009C57-5CC4-C744-A6D3-F4C779A92AA7}" destId="{023A2981-99E6-3743-80E0-F8310CFF3E40}" srcOrd="1" destOrd="0" presId="urn:microsoft.com/office/officeart/2005/8/layout/orgChart1"/>
    <dgm:cxn modelId="{9B13EED1-11D6-B148-B914-C25D670E1C0D}" type="presParOf" srcId="{C25AF793-BA80-394F-8329-1C763FF83052}" destId="{CCECCB4A-4F02-1845-8CF7-BA8F25F3F734}" srcOrd="1" destOrd="0" presId="urn:microsoft.com/office/officeart/2005/8/layout/orgChart1"/>
    <dgm:cxn modelId="{56CAE098-844A-BE45-976E-0786D74B9D7F}" type="presParOf" srcId="{CCECCB4A-4F02-1845-8CF7-BA8F25F3F734}" destId="{62E45A0B-FDF7-1A4F-914D-6AB8AB365D9A}" srcOrd="0" destOrd="0" presId="urn:microsoft.com/office/officeart/2005/8/layout/orgChart1"/>
    <dgm:cxn modelId="{CF7F6070-B4F7-3844-8AF1-B2A4D1132C5A}" type="presParOf" srcId="{CCECCB4A-4F02-1845-8CF7-BA8F25F3F734}" destId="{CA407AED-0DD1-9D4D-BE7B-386EDB4AF393}" srcOrd="1" destOrd="0" presId="urn:microsoft.com/office/officeart/2005/8/layout/orgChart1"/>
    <dgm:cxn modelId="{1E567DE0-2B6D-8B43-9C43-DB18F9AEC999}" type="presParOf" srcId="{CA407AED-0DD1-9D4D-BE7B-386EDB4AF393}" destId="{F765AA08-50AF-A644-8D52-643495FE12CC}" srcOrd="0" destOrd="0" presId="urn:microsoft.com/office/officeart/2005/8/layout/orgChart1"/>
    <dgm:cxn modelId="{67939AD6-13C6-3748-955F-1C5B75C282E3}" type="presParOf" srcId="{F765AA08-50AF-A644-8D52-643495FE12CC}" destId="{0852BB3B-675F-964E-BF3D-1E9CE3FB7193}" srcOrd="0" destOrd="0" presId="urn:microsoft.com/office/officeart/2005/8/layout/orgChart1"/>
    <dgm:cxn modelId="{F37B5D5D-94E6-EA48-BE55-7530F572EFAD}" type="presParOf" srcId="{F765AA08-50AF-A644-8D52-643495FE12CC}" destId="{40ADBC9A-B773-6E4B-A365-BFB72D7C257B}" srcOrd="1" destOrd="0" presId="urn:microsoft.com/office/officeart/2005/8/layout/orgChart1"/>
    <dgm:cxn modelId="{52A05F8E-F24D-ED44-9354-BF037233D20D}" type="presParOf" srcId="{CA407AED-0DD1-9D4D-BE7B-386EDB4AF393}" destId="{3A3E2D88-E71A-C641-844A-E34DDB110E7D}" srcOrd="1" destOrd="0" presId="urn:microsoft.com/office/officeart/2005/8/layout/orgChart1"/>
    <dgm:cxn modelId="{C9D5134C-00B5-3F40-8E7C-E3FB9D825C5D}" type="presParOf" srcId="{CA407AED-0DD1-9D4D-BE7B-386EDB4AF393}" destId="{DF9E4725-833D-444A-B11C-783308DCBEDC}" srcOrd="2" destOrd="0" presId="urn:microsoft.com/office/officeart/2005/8/layout/orgChart1"/>
    <dgm:cxn modelId="{E08909A9-4EB5-D34B-B50F-5353B8DA3217}" type="presParOf" srcId="{CCECCB4A-4F02-1845-8CF7-BA8F25F3F734}" destId="{BE8ADEF8-14EB-A444-BDAB-BF97BFE3E4E8}" srcOrd="2" destOrd="0" presId="urn:microsoft.com/office/officeart/2005/8/layout/orgChart1"/>
    <dgm:cxn modelId="{698A844E-5411-6F4E-AD65-F4E857DF4051}" type="presParOf" srcId="{CCECCB4A-4F02-1845-8CF7-BA8F25F3F734}" destId="{8FB2E189-4FB8-3C4A-81F1-CAD01030BB20}" srcOrd="3" destOrd="0" presId="urn:microsoft.com/office/officeart/2005/8/layout/orgChart1"/>
    <dgm:cxn modelId="{9A3FE38F-67A8-D94C-B72D-CEC5CA608C46}" type="presParOf" srcId="{8FB2E189-4FB8-3C4A-81F1-CAD01030BB20}" destId="{F20B339D-00BA-704D-956A-A5298F409605}" srcOrd="0" destOrd="0" presId="urn:microsoft.com/office/officeart/2005/8/layout/orgChart1"/>
    <dgm:cxn modelId="{D60B0DAE-37A8-A44A-93AC-0EBD8C2102A6}" type="presParOf" srcId="{F20B339D-00BA-704D-956A-A5298F409605}" destId="{9B885A95-2A52-AE47-8825-6ECED197E925}" srcOrd="0" destOrd="0" presId="urn:microsoft.com/office/officeart/2005/8/layout/orgChart1"/>
    <dgm:cxn modelId="{445FBBF8-E802-3A44-B9F5-32BA36CD4556}" type="presParOf" srcId="{F20B339D-00BA-704D-956A-A5298F409605}" destId="{F7AAD300-9FAD-D349-B3CA-FD26CD6B4CF6}" srcOrd="1" destOrd="0" presId="urn:microsoft.com/office/officeart/2005/8/layout/orgChart1"/>
    <dgm:cxn modelId="{E712BF0B-5BA2-C442-BB15-26929E44D5DB}" type="presParOf" srcId="{8FB2E189-4FB8-3C4A-81F1-CAD01030BB20}" destId="{6413367D-20E0-2046-AF3C-4F00BDD037E8}" srcOrd="1" destOrd="0" presId="urn:microsoft.com/office/officeart/2005/8/layout/orgChart1"/>
    <dgm:cxn modelId="{62914979-33A1-9F42-973B-D9153AE5059B}" type="presParOf" srcId="{8FB2E189-4FB8-3C4A-81F1-CAD01030BB20}" destId="{40B5A1B9-4086-1243-A8AD-FBA78BD6DDDB}" srcOrd="2" destOrd="0" presId="urn:microsoft.com/office/officeart/2005/8/layout/orgChart1"/>
    <dgm:cxn modelId="{4C8F705F-2845-DE4F-A3FD-9E3136AB5319}" type="presParOf" srcId="{C25AF793-BA80-394F-8329-1C763FF83052}" destId="{4761BEF5-5CA3-E84D-AC2A-8008E6EB1E3F}" srcOrd="2" destOrd="0" presId="urn:microsoft.com/office/officeart/2005/8/layout/orgChart1"/>
    <dgm:cxn modelId="{069760EF-E0CF-1548-82AE-DB88EE8D7C0C}" type="presParOf" srcId="{3E2EEEB8-779B-9441-86EB-59646BA1138B}" destId="{485F1D86-80D8-1741-AB11-066EA2C32B98}" srcOrd="2" destOrd="0" presId="urn:microsoft.com/office/officeart/2005/8/layout/orgChart1"/>
    <dgm:cxn modelId="{D48A716E-ABD7-4240-A3EE-4E309CE618F0}" type="presParOf" srcId="{EE36B894-BB38-D144-8BFA-D9AECF00E268}" destId="{CA8D648D-9261-B048-9725-12C4C8EF94B4}" srcOrd="2" destOrd="0" presId="urn:microsoft.com/office/officeart/2005/8/layout/orgChart1"/>
    <dgm:cxn modelId="{3808CEBD-F1A1-8749-8658-E03D3BA66486}" type="presParOf" srcId="{ADD6334A-8962-AC4C-B15E-264A4A50D264}" destId="{DB5D6993-5292-774D-97C9-D4EE7C8FBB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FFD833-5B65-C649-8705-403887E563F5}" type="doc">
      <dgm:prSet loTypeId="urn:microsoft.com/office/officeart/2005/8/layout/orgChar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430BF0C8-68D3-DE4E-9DFE-C2783F4C4773}">
      <dgm:prSet phldrT="[Texto]" custT="1"/>
      <dgm:spPr/>
      <dgm:t>
        <a:bodyPr/>
        <a:lstStyle/>
        <a:p>
          <a:r>
            <a:rPr lang="pt-BR" sz="1600" dirty="0"/>
            <a:t>Elementos</a:t>
          </a:r>
        </a:p>
      </dgm:t>
    </dgm:pt>
    <dgm:pt modelId="{12DE497A-E7B6-574D-8449-BEF6DEB7F579}" type="parTrans" cxnId="{183E7482-8908-1742-B0EE-F3B861EBDDB6}">
      <dgm:prSet/>
      <dgm:spPr/>
      <dgm:t>
        <a:bodyPr/>
        <a:lstStyle/>
        <a:p>
          <a:endParaRPr lang="pt-BR" sz="1600"/>
        </a:p>
      </dgm:t>
    </dgm:pt>
    <dgm:pt modelId="{BBB3BBBA-1337-4B40-B145-088C52929021}" type="sibTrans" cxnId="{183E7482-8908-1742-B0EE-F3B861EBDDB6}">
      <dgm:prSet/>
      <dgm:spPr/>
      <dgm:t>
        <a:bodyPr/>
        <a:lstStyle/>
        <a:p>
          <a:endParaRPr lang="pt-BR" sz="1600"/>
        </a:p>
      </dgm:t>
    </dgm:pt>
    <dgm:pt modelId="{5B574AB0-7716-684B-9943-118EB7548C53}">
      <dgm:prSet custT="1"/>
      <dgm:spPr/>
      <dgm:t>
        <a:bodyPr/>
        <a:lstStyle/>
        <a:p>
          <a:r>
            <a:rPr lang="pt-BR" sz="1600" dirty="0"/>
            <a:t>Atributos</a:t>
          </a:r>
        </a:p>
      </dgm:t>
    </dgm:pt>
    <dgm:pt modelId="{60C12A13-D6AA-C74D-B2CA-C9C5C9DF8F98}" type="parTrans" cxnId="{6D11CB0F-5B4C-674C-95A5-C361395C02D6}">
      <dgm:prSet/>
      <dgm:spPr/>
      <dgm:t>
        <a:bodyPr/>
        <a:lstStyle/>
        <a:p>
          <a:endParaRPr lang="pt-BR" sz="1600"/>
        </a:p>
      </dgm:t>
    </dgm:pt>
    <dgm:pt modelId="{10EBF617-3B92-DD46-876C-A4559B799590}" type="sibTrans" cxnId="{6D11CB0F-5B4C-674C-95A5-C361395C02D6}">
      <dgm:prSet/>
      <dgm:spPr/>
      <dgm:t>
        <a:bodyPr/>
        <a:lstStyle/>
        <a:p>
          <a:endParaRPr lang="pt-BR" sz="1600"/>
        </a:p>
      </dgm:t>
    </dgm:pt>
    <dgm:pt modelId="{C7F930C2-7E1D-9746-A055-0E95AE0BA6F4}">
      <dgm:prSet custT="1"/>
      <dgm:spPr/>
      <dgm:t>
        <a:bodyPr/>
        <a:lstStyle/>
        <a:p>
          <a:r>
            <a:rPr lang="pt-BR" sz="1600" dirty="0"/>
            <a:t>Eventos</a:t>
          </a:r>
        </a:p>
      </dgm:t>
    </dgm:pt>
    <dgm:pt modelId="{A44F3C9D-849F-314B-B215-B87ACC7EC1C0}" type="parTrans" cxnId="{39BD92C0-212C-A343-9ACB-83AE6759513F}">
      <dgm:prSet/>
      <dgm:spPr/>
      <dgm:t>
        <a:bodyPr/>
        <a:lstStyle/>
        <a:p>
          <a:endParaRPr lang="pt-BR" sz="1600"/>
        </a:p>
      </dgm:t>
    </dgm:pt>
    <dgm:pt modelId="{5782D865-5B9D-124F-BA57-57288DD4B660}" type="sibTrans" cxnId="{39BD92C0-212C-A343-9ACB-83AE6759513F}">
      <dgm:prSet/>
      <dgm:spPr/>
      <dgm:t>
        <a:bodyPr/>
        <a:lstStyle/>
        <a:p>
          <a:endParaRPr lang="pt-BR" sz="1600"/>
        </a:p>
      </dgm:t>
    </dgm:pt>
    <dgm:pt modelId="{84B7D5A1-E4C0-7D40-B1FF-463FD73465EF}">
      <dgm:prSet custT="1"/>
      <dgm:spPr/>
      <dgm:t>
        <a:bodyPr/>
        <a:lstStyle/>
        <a:p>
          <a:r>
            <a:rPr lang="pt-BR" sz="1600" dirty="0" err="1"/>
            <a:t>name</a:t>
          </a:r>
          <a:endParaRPr lang="pt-BR" sz="1600" dirty="0"/>
        </a:p>
      </dgm:t>
    </dgm:pt>
    <dgm:pt modelId="{830213DF-A59E-3A46-AF9A-C6314D8690AC}" type="parTrans" cxnId="{DB5042B0-6E1B-7044-ABE0-B14825A51F2A}">
      <dgm:prSet/>
      <dgm:spPr/>
      <dgm:t>
        <a:bodyPr/>
        <a:lstStyle/>
        <a:p>
          <a:endParaRPr lang="pt-BR" sz="1600"/>
        </a:p>
      </dgm:t>
    </dgm:pt>
    <dgm:pt modelId="{046852F3-56B4-C64D-8C00-18B80BBCD148}" type="sibTrans" cxnId="{DB5042B0-6E1B-7044-ABE0-B14825A51F2A}">
      <dgm:prSet/>
      <dgm:spPr/>
      <dgm:t>
        <a:bodyPr/>
        <a:lstStyle/>
        <a:p>
          <a:endParaRPr lang="pt-BR" sz="1600"/>
        </a:p>
      </dgm:t>
    </dgm:pt>
    <dgm:pt modelId="{EA932990-0667-DF45-B711-824F4ED0A22C}">
      <dgm:prSet custT="1"/>
      <dgm:spPr/>
      <dgm:t>
        <a:bodyPr/>
        <a:lstStyle/>
        <a:p>
          <a:r>
            <a:rPr lang="pt-BR" sz="1600" dirty="0" err="1"/>
            <a:t>onkeydown</a:t>
          </a:r>
          <a:endParaRPr lang="pt-BR" sz="1600" dirty="0"/>
        </a:p>
      </dgm:t>
    </dgm:pt>
    <dgm:pt modelId="{A9C943D2-88E3-434E-A8C7-7DA0192861F3}" type="parTrans" cxnId="{DE1BF944-54F4-D145-8ACC-F73E784A1406}">
      <dgm:prSet/>
      <dgm:spPr/>
      <dgm:t>
        <a:bodyPr/>
        <a:lstStyle/>
        <a:p>
          <a:endParaRPr lang="pt-BR" sz="1600"/>
        </a:p>
      </dgm:t>
    </dgm:pt>
    <dgm:pt modelId="{B4DBD218-0728-954F-A35F-B4016B04B4EE}" type="sibTrans" cxnId="{DE1BF944-54F4-D145-8ACC-F73E784A1406}">
      <dgm:prSet/>
      <dgm:spPr/>
      <dgm:t>
        <a:bodyPr/>
        <a:lstStyle/>
        <a:p>
          <a:endParaRPr lang="pt-BR" sz="1600"/>
        </a:p>
      </dgm:t>
    </dgm:pt>
    <dgm:pt modelId="{1AB537A8-66AE-EA47-9522-3551A7D9FD9C}">
      <dgm:prSet custT="1"/>
      <dgm:spPr/>
      <dgm:t>
        <a:bodyPr/>
        <a:lstStyle/>
        <a:p>
          <a:r>
            <a:rPr lang="pt-BR" sz="1600" dirty="0"/>
            <a:t>id</a:t>
          </a:r>
        </a:p>
      </dgm:t>
    </dgm:pt>
    <dgm:pt modelId="{9C8FB348-97FC-9E46-B332-DC57CAE04155}" type="parTrans" cxnId="{3BDF3989-AC70-2346-8AA8-3C894A898D07}">
      <dgm:prSet/>
      <dgm:spPr/>
      <dgm:t>
        <a:bodyPr/>
        <a:lstStyle/>
        <a:p>
          <a:endParaRPr lang="pt-BR"/>
        </a:p>
      </dgm:t>
    </dgm:pt>
    <dgm:pt modelId="{3D0162FF-2D14-5248-BC13-8E3AB99DC29B}" type="sibTrans" cxnId="{3BDF3989-AC70-2346-8AA8-3C894A898D07}">
      <dgm:prSet/>
      <dgm:spPr/>
      <dgm:t>
        <a:bodyPr/>
        <a:lstStyle/>
        <a:p>
          <a:endParaRPr lang="pt-BR"/>
        </a:p>
      </dgm:t>
    </dgm:pt>
    <dgm:pt modelId="{F64A3745-3E5B-DF4E-ACF8-318557A4CF5B}">
      <dgm:prSet custT="1"/>
      <dgm:spPr/>
      <dgm:t>
        <a:bodyPr/>
        <a:lstStyle/>
        <a:p>
          <a:r>
            <a:rPr lang="pt-BR" sz="1600" dirty="0" err="1"/>
            <a:t>class</a:t>
          </a:r>
          <a:endParaRPr lang="pt-BR" sz="1600" dirty="0"/>
        </a:p>
      </dgm:t>
    </dgm:pt>
    <dgm:pt modelId="{53A363F2-C823-B348-AE57-8DFE4546A39C}" type="parTrans" cxnId="{ECA8B7E6-AA44-9C42-B7F3-FFD6D8B1E95E}">
      <dgm:prSet/>
      <dgm:spPr/>
      <dgm:t>
        <a:bodyPr/>
        <a:lstStyle/>
        <a:p>
          <a:endParaRPr lang="pt-BR"/>
        </a:p>
      </dgm:t>
    </dgm:pt>
    <dgm:pt modelId="{D3BA8406-CF71-FA47-B846-FD2AB6538D58}" type="sibTrans" cxnId="{ECA8B7E6-AA44-9C42-B7F3-FFD6D8B1E95E}">
      <dgm:prSet/>
      <dgm:spPr/>
      <dgm:t>
        <a:bodyPr/>
        <a:lstStyle/>
        <a:p>
          <a:endParaRPr lang="pt-BR"/>
        </a:p>
      </dgm:t>
    </dgm:pt>
    <dgm:pt modelId="{4142B5D4-F575-0D40-AF06-9C3FA6AD340C}">
      <dgm:prSet custT="1"/>
      <dgm:spPr/>
      <dgm:t>
        <a:bodyPr/>
        <a:lstStyle/>
        <a:p>
          <a:r>
            <a:rPr lang="pt-BR" sz="1600" dirty="0" err="1"/>
            <a:t>onkeyup</a:t>
          </a:r>
          <a:endParaRPr lang="pt-BR" sz="1600" dirty="0"/>
        </a:p>
      </dgm:t>
    </dgm:pt>
    <dgm:pt modelId="{076B891A-DEAD-D344-B8F6-C0786C9B1FBB}" type="parTrans" cxnId="{456B0CE5-72E0-4140-BF81-9C6D6847C3DB}">
      <dgm:prSet/>
      <dgm:spPr/>
      <dgm:t>
        <a:bodyPr/>
        <a:lstStyle/>
        <a:p>
          <a:endParaRPr lang="pt-BR"/>
        </a:p>
      </dgm:t>
    </dgm:pt>
    <dgm:pt modelId="{D0FC3166-3CCE-2543-B871-E462BE313A58}" type="sibTrans" cxnId="{456B0CE5-72E0-4140-BF81-9C6D6847C3DB}">
      <dgm:prSet/>
      <dgm:spPr/>
      <dgm:t>
        <a:bodyPr/>
        <a:lstStyle/>
        <a:p>
          <a:endParaRPr lang="pt-BR"/>
        </a:p>
      </dgm:t>
    </dgm:pt>
    <dgm:pt modelId="{EE1DFCA2-A576-D244-B407-2ABC56D00025}">
      <dgm:prSet custT="1"/>
      <dgm:spPr/>
      <dgm:t>
        <a:bodyPr/>
        <a:lstStyle/>
        <a:p>
          <a:r>
            <a:rPr lang="pt-BR" sz="1600" dirty="0" err="1"/>
            <a:t>onblur</a:t>
          </a:r>
          <a:endParaRPr lang="pt-BR" sz="1600" dirty="0"/>
        </a:p>
      </dgm:t>
    </dgm:pt>
    <dgm:pt modelId="{DAD8B1AE-B16F-AF4C-979A-01E3E4962B15}" type="parTrans" cxnId="{523A8BAB-1CEA-3D45-B7D5-63637915A264}">
      <dgm:prSet/>
      <dgm:spPr/>
      <dgm:t>
        <a:bodyPr/>
        <a:lstStyle/>
        <a:p>
          <a:endParaRPr lang="pt-BR"/>
        </a:p>
      </dgm:t>
    </dgm:pt>
    <dgm:pt modelId="{C8C14926-AE36-F140-A7C8-524C62578550}" type="sibTrans" cxnId="{523A8BAB-1CEA-3D45-B7D5-63637915A264}">
      <dgm:prSet/>
      <dgm:spPr/>
      <dgm:t>
        <a:bodyPr/>
        <a:lstStyle/>
        <a:p>
          <a:endParaRPr lang="pt-BR"/>
        </a:p>
      </dgm:t>
    </dgm:pt>
    <dgm:pt modelId="{6ED46301-18C7-8647-A3BE-A609AC62EE1C}">
      <dgm:prSet custT="1"/>
      <dgm:spPr/>
      <dgm:t>
        <a:bodyPr/>
        <a:lstStyle/>
        <a:p>
          <a:r>
            <a:rPr lang="pt-BR" sz="1600" dirty="0" err="1"/>
            <a:t>onfocus</a:t>
          </a:r>
          <a:endParaRPr lang="pt-BR" sz="1600" dirty="0"/>
        </a:p>
      </dgm:t>
    </dgm:pt>
    <dgm:pt modelId="{FC29070C-44A7-A24C-969F-6A8AD290CE2E}" type="parTrans" cxnId="{7289A2A1-4182-F24A-BA24-C1D64FEC082F}">
      <dgm:prSet/>
      <dgm:spPr/>
      <dgm:t>
        <a:bodyPr/>
        <a:lstStyle/>
        <a:p>
          <a:endParaRPr lang="pt-BR"/>
        </a:p>
      </dgm:t>
    </dgm:pt>
    <dgm:pt modelId="{2FF1FACB-BA6C-8049-AB74-B685BDF76CF6}" type="sibTrans" cxnId="{7289A2A1-4182-F24A-BA24-C1D64FEC082F}">
      <dgm:prSet/>
      <dgm:spPr/>
      <dgm:t>
        <a:bodyPr/>
        <a:lstStyle/>
        <a:p>
          <a:endParaRPr lang="pt-BR"/>
        </a:p>
      </dgm:t>
    </dgm:pt>
    <dgm:pt modelId="{D8B64827-2B45-EE49-9086-2629983DB226}" type="pres">
      <dgm:prSet presAssocID="{1DFFD833-5B65-C649-8705-403887E563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55295F-87AC-BB40-9F7A-E5214A3210E5}" type="pres">
      <dgm:prSet presAssocID="{430BF0C8-68D3-DE4E-9DFE-C2783F4C4773}" presName="hierRoot1" presStyleCnt="0">
        <dgm:presLayoutVars>
          <dgm:hierBranch val="init"/>
        </dgm:presLayoutVars>
      </dgm:prSet>
      <dgm:spPr/>
    </dgm:pt>
    <dgm:pt modelId="{0FCB2282-2C60-8D48-AC2F-3A49DA7AA3AD}" type="pres">
      <dgm:prSet presAssocID="{430BF0C8-68D3-DE4E-9DFE-C2783F4C4773}" presName="rootComposite1" presStyleCnt="0"/>
      <dgm:spPr/>
    </dgm:pt>
    <dgm:pt modelId="{67D40A6A-99B1-DF44-B7B1-C9219651AC48}" type="pres">
      <dgm:prSet presAssocID="{430BF0C8-68D3-DE4E-9DFE-C2783F4C4773}" presName="rootText1" presStyleLbl="node0" presStyleIdx="0" presStyleCnt="1" custScaleX="178598" custScaleY="154833" custLinFactNeighborX="-17065" custLinFactNeighborY="-6189">
        <dgm:presLayoutVars>
          <dgm:chPref val="3"/>
        </dgm:presLayoutVars>
      </dgm:prSet>
      <dgm:spPr/>
    </dgm:pt>
    <dgm:pt modelId="{FB2A84BD-E9EE-0E47-ABEA-12AA0D39715A}" type="pres">
      <dgm:prSet presAssocID="{430BF0C8-68D3-DE4E-9DFE-C2783F4C4773}" presName="rootConnector1" presStyleLbl="node1" presStyleIdx="0" presStyleCnt="0"/>
      <dgm:spPr/>
    </dgm:pt>
    <dgm:pt modelId="{B261B9B8-BD4B-8D42-BA50-08321FC8C76D}" type="pres">
      <dgm:prSet presAssocID="{430BF0C8-68D3-DE4E-9DFE-C2783F4C4773}" presName="hierChild2" presStyleCnt="0"/>
      <dgm:spPr/>
    </dgm:pt>
    <dgm:pt modelId="{811F07B6-DF9D-EA44-9782-99FC22E23548}" type="pres">
      <dgm:prSet presAssocID="{60C12A13-D6AA-C74D-B2CA-C9C5C9DF8F98}" presName="Name37" presStyleLbl="parChTrans1D2" presStyleIdx="0" presStyleCnt="2"/>
      <dgm:spPr/>
    </dgm:pt>
    <dgm:pt modelId="{5022B111-0C25-B64D-B979-B26B494226B7}" type="pres">
      <dgm:prSet presAssocID="{5B574AB0-7716-684B-9943-118EB7548C53}" presName="hierRoot2" presStyleCnt="0">
        <dgm:presLayoutVars>
          <dgm:hierBranch val="r"/>
        </dgm:presLayoutVars>
      </dgm:prSet>
      <dgm:spPr/>
    </dgm:pt>
    <dgm:pt modelId="{C3130E05-DF73-1D47-9326-126488B41704}" type="pres">
      <dgm:prSet presAssocID="{5B574AB0-7716-684B-9943-118EB7548C53}" presName="rootComposite" presStyleCnt="0"/>
      <dgm:spPr/>
    </dgm:pt>
    <dgm:pt modelId="{20386F3F-EC2E-674F-BA03-F7232B4840B2}" type="pres">
      <dgm:prSet presAssocID="{5B574AB0-7716-684B-9943-118EB7548C53}" presName="rootText" presStyleLbl="node2" presStyleIdx="0" presStyleCnt="2" custScaleX="182966" custScaleY="105788" custLinFactNeighborX="-51453" custLinFactNeighborY="4528">
        <dgm:presLayoutVars>
          <dgm:chPref val="3"/>
        </dgm:presLayoutVars>
      </dgm:prSet>
      <dgm:spPr/>
    </dgm:pt>
    <dgm:pt modelId="{3D7D03CB-0613-E145-890B-2621162B8F91}" type="pres">
      <dgm:prSet presAssocID="{5B574AB0-7716-684B-9943-118EB7548C53}" presName="rootConnector" presStyleLbl="node2" presStyleIdx="0" presStyleCnt="2"/>
      <dgm:spPr/>
    </dgm:pt>
    <dgm:pt modelId="{BBE86E51-0827-6643-BD60-3C4298B364CB}" type="pres">
      <dgm:prSet presAssocID="{5B574AB0-7716-684B-9943-118EB7548C53}" presName="hierChild4" presStyleCnt="0"/>
      <dgm:spPr/>
    </dgm:pt>
    <dgm:pt modelId="{13E81634-514B-6246-BA63-EFEC18FE34DC}" type="pres">
      <dgm:prSet presAssocID="{830213DF-A59E-3A46-AF9A-C6314D8690AC}" presName="Name50" presStyleLbl="parChTrans1D3" presStyleIdx="0" presStyleCnt="7"/>
      <dgm:spPr/>
    </dgm:pt>
    <dgm:pt modelId="{20AAEA52-9263-264C-A07F-344CB5EA23C6}" type="pres">
      <dgm:prSet presAssocID="{84B7D5A1-E4C0-7D40-B1FF-463FD73465EF}" presName="hierRoot2" presStyleCnt="0">
        <dgm:presLayoutVars>
          <dgm:hierBranch val="init"/>
        </dgm:presLayoutVars>
      </dgm:prSet>
      <dgm:spPr/>
    </dgm:pt>
    <dgm:pt modelId="{3163D327-3328-B546-A2F3-704D7D5A2ED8}" type="pres">
      <dgm:prSet presAssocID="{84B7D5A1-E4C0-7D40-B1FF-463FD73465EF}" presName="rootComposite" presStyleCnt="0"/>
      <dgm:spPr/>
    </dgm:pt>
    <dgm:pt modelId="{12730827-ADBC-BC44-8C98-F7B934A8E234}" type="pres">
      <dgm:prSet presAssocID="{84B7D5A1-E4C0-7D40-B1FF-463FD73465EF}" presName="rootText" presStyleLbl="node3" presStyleIdx="0" presStyleCnt="7" custScaleX="131106" custScaleY="102517" custLinFactNeighborX="-49056" custLinFactNeighborY="-8200">
        <dgm:presLayoutVars>
          <dgm:chPref val="3"/>
        </dgm:presLayoutVars>
      </dgm:prSet>
      <dgm:spPr/>
    </dgm:pt>
    <dgm:pt modelId="{E619C6F7-9963-824C-AE47-E193F8C33A2B}" type="pres">
      <dgm:prSet presAssocID="{84B7D5A1-E4C0-7D40-B1FF-463FD73465EF}" presName="rootConnector" presStyleLbl="node3" presStyleIdx="0" presStyleCnt="7"/>
      <dgm:spPr/>
    </dgm:pt>
    <dgm:pt modelId="{EC1CA53D-ADA2-A442-9D95-F97C5D76A9EF}" type="pres">
      <dgm:prSet presAssocID="{84B7D5A1-E4C0-7D40-B1FF-463FD73465EF}" presName="hierChild4" presStyleCnt="0"/>
      <dgm:spPr/>
    </dgm:pt>
    <dgm:pt modelId="{EDDC1ADB-4801-0246-A42B-68C51B6B15A5}" type="pres">
      <dgm:prSet presAssocID="{84B7D5A1-E4C0-7D40-B1FF-463FD73465EF}" presName="hierChild5" presStyleCnt="0"/>
      <dgm:spPr/>
    </dgm:pt>
    <dgm:pt modelId="{8034529B-2A86-FC44-B827-12DF014EE51D}" type="pres">
      <dgm:prSet presAssocID="{9C8FB348-97FC-9E46-B332-DC57CAE04155}" presName="Name50" presStyleLbl="parChTrans1D3" presStyleIdx="1" presStyleCnt="7"/>
      <dgm:spPr/>
    </dgm:pt>
    <dgm:pt modelId="{3CCE3E7F-5E23-1D43-85A3-BA5FEB123B28}" type="pres">
      <dgm:prSet presAssocID="{1AB537A8-66AE-EA47-9522-3551A7D9FD9C}" presName="hierRoot2" presStyleCnt="0">
        <dgm:presLayoutVars>
          <dgm:hierBranch val="init"/>
        </dgm:presLayoutVars>
      </dgm:prSet>
      <dgm:spPr/>
    </dgm:pt>
    <dgm:pt modelId="{D4A7C84D-3804-394A-A078-E60DEE9614BF}" type="pres">
      <dgm:prSet presAssocID="{1AB537A8-66AE-EA47-9522-3551A7D9FD9C}" presName="rootComposite" presStyleCnt="0"/>
      <dgm:spPr/>
    </dgm:pt>
    <dgm:pt modelId="{51E7260E-3A8B-D648-9FF8-B36B4A9DD265}" type="pres">
      <dgm:prSet presAssocID="{1AB537A8-66AE-EA47-9522-3551A7D9FD9C}" presName="rootText" presStyleLbl="node3" presStyleIdx="1" presStyleCnt="7" custScaleX="127330" custScaleY="120708" custLinFactNeighborX="-49056" custLinFactNeighborY="-8200">
        <dgm:presLayoutVars>
          <dgm:chPref val="3"/>
        </dgm:presLayoutVars>
      </dgm:prSet>
      <dgm:spPr/>
    </dgm:pt>
    <dgm:pt modelId="{FA0A5A79-6E69-1F45-A7C9-E85AEF65632A}" type="pres">
      <dgm:prSet presAssocID="{1AB537A8-66AE-EA47-9522-3551A7D9FD9C}" presName="rootConnector" presStyleLbl="node3" presStyleIdx="1" presStyleCnt="7"/>
      <dgm:spPr/>
    </dgm:pt>
    <dgm:pt modelId="{19605388-B1C8-3A46-83EC-4F1813EA01F0}" type="pres">
      <dgm:prSet presAssocID="{1AB537A8-66AE-EA47-9522-3551A7D9FD9C}" presName="hierChild4" presStyleCnt="0"/>
      <dgm:spPr/>
    </dgm:pt>
    <dgm:pt modelId="{BC03007C-A200-F649-8898-CA869A127568}" type="pres">
      <dgm:prSet presAssocID="{1AB537A8-66AE-EA47-9522-3551A7D9FD9C}" presName="hierChild5" presStyleCnt="0"/>
      <dgm:spPr/>
    </dgm:pt>
    <dgm:pt modelId="{BAFED121-7FAC-3048-A22B-CE93B4B7558D}" type="pres">
      <dgm:prSet presAssocID="{53A363F2-C823-B348-AE57-8DFE4546A39C}" presName="Name50" presStyleLbl="parChTrans1D3" presStyleIdx="2" presStyleCnt="7"/>
      <dgm:spPr/>
    </dgm:pt>
    <dgm:pt modelId="{7FF881CB-1194-0444-AA06-24A50DBBA107}" type="pres">
      <dgm:prSet presAssocID="{F64A3745-3E5B-DF4E-ACF8-318557A4CF5B}" presName="hierRoot2" presStyleCnt="0">
        <dgm:presLayoutVars>
          <dgm:hierBranch val="init"/>
        </dgm:presLayoutVars>
      </dgm:prSet>
      <dgm:spPr/>
    </dgm:pt>
    <dgm:pt modelId="{E8D1CD8C-C206-7241-A643-C39F3255401E}" type="pres">
      <dgm:prSet presAssocID="{F64A3745-3E5B-DF4E-ACF8-318557A4CF5B}" presName="rootComposite" presStyleCnt="0"/>
      <dgm:spPr/>
    </dgm:pt>
    <dgm:pt modelId="{1DDCFEED-3B2E-D24C-9E6B-7552D9519B83}" type="pres">
      <dgm:prSet presAssocID="{F64A3745-3E5B-DF4E-ACF8-318557A4CF5B}" presName="rootText" presStyleLbl="node3" presStyleIdx="2" presStyleCnt="7" custScaleX="127330" custScaleY="120708" custLinFactNeighborX="-49056" custLinFactNeighborY="-8200">
        <dgm:presLayoutVars>
          <dgm:chPref val="3"/>
        </dgm:presLayoutVars>
      </dgm:prSet>
      <dgm:spPr/>
    </dgm:pt>
    <dgm:pt modelId="{A551F794-8DF7-FE43-8671-64FC1D181D1B}" type="pres">
      <dgm:prSet presAssocID="{F64A3745-3E5B-DF4E-ACF8-318557A4CF5B}" presName="rootConnector" presStyleLbl="node3" presStyleIdx="2" presStyleCnt="7"/>
      <dgm:spPr/>
    </dgm:pt>
    <dgm:pt modelId="{D53F3900-D738-1F47-8363-3900A8B86109}" type="pres">
      <dgm:prSet presAssocID="{F64A3745-3E5B-DF4E-ACF8-318557A4CF5B}" presName="hierChild4" presStyleCnt="0"/>
      <dgm:spPr/>
    </dgm:pt>
    <dgm:pt modelId="{F7B69267-CDB3-3E4A-87AD-91755D41AD70}" type="pres">
      <dgm:prSet presAssocID="{F64A3745-3E5B-DF4E-ACF8-318557A4CF5B}" presName="hierChild5" presStyleCnt="0"/>
      <dgm:spPr/>
    </dgm:pt>
    <dgm:pt modelId="{2660F275-32E9-8A4A-B867-5D150471BCD1}" type="pres">
      <dgm:prSet presAssocID="{5B574AB0-7716-684B-9943-118EB7548C53}" presName="hierChild5" presStyleCnt="0"/>
      <dgm:spPr/>
    </dgm:pt>
    <dgm:pt modelId="{5821B7E3-CF93-3042-B753-54BF7243D55F}" type="pres">
      <dgm:prSet presAssocID="{A44F3C9D-849F-314B-B215-B87ACC7EC1C0}" presName="Name37" presStyleLbl="parChTrans1D2" presStyleIdx="1" presStyleCnt="2"/>
      <dgm:spPr/>
    </dgm:pt>
    <dgm:pt modelId="{3E2EEEB8-779B-9441-86EB-59646BA1138B}" type="pres">
      <dgm:prSet presAssocID="{C7F930C2-7E1D-9746-A055-0E95AE0BA6F4}" presName="hierRoot2" presStyleCnt="0">
        <dgm:presLayoutVars>
          <dgm:hierBranch val="r"/>
        </dgm:presLayoutVars>
      </dgm:prSet>
      <dgm:spPr/>
    </dgm:pt>
    <dgm:pt modelId="{AEED25A8-D4B6-794C-AACE-A0314888FC88}" type="pres">
      <dgm:prSet presAssocID="{C7F930C2-7E1D-9746-A055-0E95AE0BA6F4}" presName="rootComposite" presStyleCnt="0"/>
      <dgm:spPr/>
    </dgm:pt>
    <dgm:pt modelId="{50417068-EBCA-B34C-A48A-F82F40295780}" type="pres">
      <dgm:prSet presAssocID="{C7F930C2-7E1D-9746-A055-0E95AE0BA6F4}" presName="rootText" presStyleLbl="node2" presStyleIdx="1" presStyleCnt="2" custScaleX="182966" custScaleY="105788" custLinFactNeighborX="-931" custLinFactNeighborY="4438">
        <dgm:presLayoutVars>
          <dgm:chPref val="3"/>
        </dgm:presLayoutVars>
      </dgm:prSet>
      <dgm:spPr/>
    </dgm:pt>
    <dgm:pt modelId="{E40E83B5-9433-8849-B496-70F58BFA9896}" type="pres">
      <dgm:prSet presAssocID="{C7F930C2-7E1D-9746-A055-0E95AE0BA6F4}" presName="rootConnector" presStyleLbl="node2" presStyleIdx="1" presStyleCnt="2"/>
      <dgm:spPr/>
    </dgm:pt>
    <dgm:pt modelId="{3256548B-5E7B-0945-B9C7-EA799F32BEFB}" type="pres">
      <dgm:prSet presAssocID="{C7F930C2-7E1D-9746-A055-0E95AE0BA6F4}" presName="hierChild4" presStyleCnt="0"/>
      <dgm:spPr/>
    </dgm:pt>
    <dgm:pt modelId="{349B0E74-69C2-844C-86DC-9192C9C9AE46}" type="pres">
      <dgm:prSet presAssocID="{A9C943D2-88E3-434E-A8C7-7DA0192861F3}" presName="Name50" presStyleLbl="parChTrans1D3" presStyleIdx="3" presStyleCnt="7"/>
      <dgm:spPr/>
    </dgm:pt>
    <dgm:pt modelId="{C25AF793-BA80-394F-8329-1C763FF83052}" type="pres">
      <dgm:prSet presAssocID="{EA932990-0667-DF45-B711-824F4ED0A22C}" presName="hierRoot2" presStyleCnt="0">
        <dgm:presLayoutVars>
          <dgm:hierBranch val="r"/>
        </dgm:presLayoutVars>
      </dgm:prSet>
      <dgm:spPr/>
    </dgm:pt>
    <dgm:pt modelId="{F6009C57-5CC4-C744-A6D3-F4C779A92AA7}" type="pres">
      <dgm:prSet presAssocID="{EA932990-0667-DF45-B711-824F4ED0A22C}" presName="rootComposite" presStyleCnt="0"/>
      <dgm:spPr/>
    </dgm:pt>
    <dgm:pt modelId="{9F01F3D0-FC90-724F-B821-C46F909536B9}" type="pres">
      <dgm:prSet presAssocID="{EA932990-0667-DF45-B711-824F4ED0A22C}" presName="rootText" presStyleLbl="node3" presStyleIdx="3" presStyleCnt="7" custScaleX="126230" custScaleY="102517">
        <dgm:presLayoutVars>
          <dgm:chPref val="3"/>
        </dgm:presLayoutVars>
      </dgm:prSet>
      <dgm:spPr/>
    </dgm:pt>
    <dgm:pt modelId="{023A2981-99E6-3743-80E0-F8310CFF3E40}" type="pres">
      <dgm:prSet presAssocID="{EA932990-0667-DF45-B711-824F4ED0A22C}" presName="rootConnector" presStyleLbl="node3" presStyleIdx="3" presStyleCnt="7"/>
      <dgm:spPr/>
    </dgm:pt>
    <dgm:pt modelId="{CCECCB4A-4F02-1845-8CF7-BA8F25F3F734}" type="pres">
      <dgm:prSet presAssocID="{EA932990-0667-DF45-B711-824F4ED0A22C}" presName="hierChild4" presStyleCnt="0"/>
      <dgm:spPr/>
    </dgm:pt>
    <dgm:pt modelId="{4761BEF5-5CA3-E84D-AC2A-8008E6EB1E3F}" type="pres">
      <dgm:prSet presAssocID="{EA932990-0667-DF45-B711-824F4ED0A22C}" presName="hierChild5" presStyleCnt="0"/>
      <dgm:spPr/>
    </dgm:pt>
    <dgm:pt modelId="{7BF9FDAA-0E84-C642-957B-644417DF70F4}" type="pres">
      <dgm:prSet presAssocID="{076B891A-DEAD-D344-B8F6-C0786C9B1FBB}" presName="Name50" presStyleLbl="parChTrans1D3" presStyleIdx="4" presStyleCnt="7"/>
      <dgm:spPr/>
    </dgm:pt>
    <dgm:pt modelId="{1768A747-2C36-0C47-996B-BCB022262840}" type="pres">
      <dgm:prSet presAssocID="{4142B5D4-F575-0D40-AF06-9C3FA6AD340C}" presName="hierRoot2" presStyleCnt="0">
        <dgm:presLayoutVars>
          <dgm:hierBranch val="init"/>
        </dgm:presLayoutVars>
      </dgm:prSet>
      <dgm:spPr/>
    </dgm:pt>
    <dgm:pt modelId="{6DF2DDE2-75EA-A14F-8AAC-A395BAAB838F}" type="pres">
      <dgm:prSet presAssocID="{4142B5D4-F575-0D40-AF06-9C3FA6AD340C}" presName="rootComposite" presStyleCnt="0"/>
      <dgm:spPr/>
    </dgm:pt>
    <dgm:pt modelId="{CB5040AD-8EE7-5D40-A55C-883ABA118A42}" type="pres">
      <dgm:prSet presAssocID="{4142B5D4-F575-0D40-AF06-9C3FA6AD340C}" presName="rootText" presStyleLbl="node3" presStyleIdx="4" presStyleCnt="7" custScaleX="127330" custScaleY="120708">
        <dgm:presLayoutVars>
          <dgm:chPref val="3"/>
        </dgm:presLayoutVars>
      </dgm:prSet>
      <dgm:spPr/>
    </dgm:pt>
    <dgm:pt modelId="{C1973A4E-380D-B54E-92FB-8845EA38B4D2}" type="pres">
      <dgm:prSet presAssocID="{4142B5D4-F575-0D40-AF06-9C3FA6AD340C}" presName="rootConnector" presStyleLbl="node3" presStyleIdx="4" presStyleCnt="7"/>
      <dgm:spPr/>
    </dgm:pt>
    <dgm:pt modelId="{37EF3BF0-ABC4-FA45-934A-456999B9427C}" type="pres">
      <dgm:prSet presAssocID="{4142B5D4-F575-0D40-AF06-9C3FA6AD340C}" presName="hierChild4" presStyleCnt="0"/>
      <dgm:spPr/>
    </dgm:pt>
    <dgm:pt modelId="{3CBC6870-53C3-1143-B328-5798C7640106}" type="pres">
      <dgm:prSet presAssocID="{4142B5D4-F575-0D40-AF06-9C3FA6AD340C}" presName="hierChild5" presStyleCnt="0"/>
      <dgm:spPr/>
    </dgm:pt>
    <dgm:pt modelId="{177950CF-8FCA-7C49-A64B-242BF2E20045}" type="pres">
      <dgm:prSet presAssocID="{DAD8B1AE-B16F-AF4C-979A-01E3E4962B15}" presName="Name50" presStyleLbl="parChTrans1D3" presStyleIdx="5" presStyleCnt="7"/>
      <dgm:spPr/>
    </dgm:pt>
    <dgm:pt modelId="{9FC598FE-2A75-FC4F-ADBB-5519CF3CED1B}" type="pres">
      <dgm:prSet presAssocID="{EE1DFCA2-A576-D244-B407-2ABC56D00025}" presName="hierRoot2" presStyleCnt="0">
        <dgm:presLayoutVars>
          <dgm:hierBranch val="init"/>
        </dgm:presLayoutVars>
      </dgm:prSet>
      <dgm:spPr/>
    </dgm:pt>
    <dgm:pt modelId="{C5B3FE6A-C136-0041-A011-37C2421063F0}" type="pres">
      <dgm:prSet presAssocID="{EE1DFCA2-A576-D244-B407-2ABC56D00025}" presName="rootComposite" presStyleCnt="0"/>
      <dgm:spPr/>
    </dgm:pt>
    <dgm:pt modelId="{DDD5FCB0-F14B-9E45-BF19-7FBCE154791E}" type="pres">
      <dgm:prSet presAssocID="{EE1DFCA2-A576-D244-B407-2ABC56D00025}" presName="rootText" presStyleLbl="node3" presStyleIdx="5" presStyleCnt="7" custScaleX="127330" custScaleY="120708">
        <dgm:presLayoutVars>
          <dgm:chPref val="3"/>
        </dgm:presLayoutVars>
      </dgm:prSet>
      <dgm:spPr/>
    </dgm:pt>
    <dgm:pt modelId="{AB7DB1BD-7C60-7743-A7E9-EEE26145A9EA}" type="pres">
      <dgm:prSet presAssocID="{EE1DFCA2-A576-D244-B407-2ABC56D00025}" presName="rootConnector" presStyleLbl="node3" presStyleIdx="5" presStyleCnt="7"/>
      <dgm:spPr/>
    </dgm:pt>
    <dgm:pt modelId="{94D34E48-72CC-EF47-B7AE-260502ED0E56}" type="pres">
      <dgm:prSet presAssocID="{EE1DFCA2-A576-D244-B407-2ABC56D00025}" presName="hierChild4" presStyleCnt="0"/>
      <dgm:spPr/>
    </dgm:pt>
    <dgm:pt modelId="{FBC4EF63-B679-DC47-B5C3-C0B6B0AA07A7}" type="pres">
      <dgm:prSet presAssocID="{EE1DFCA2-A576-D244-B407-2ABC56D00025}" presName="hierChild5" presStyleCnt="0"/>
      <dgm:spPr/>
    </dgm:pt>
    <dgm:pt modelId="{1738E96A-C762-6343-B113-EC76D982C22A}" type="pres">
      <dgm:prSet presAssocID="{FC29070C-44A7-A24C-969F-6A8AD290CE2E}" presName="Name50" presStyleLbl="parChTrans1D3" presStyleIdx="6" presStyleCnt="7"/>
      <dgm:spPr/>
    </dgm:pt>
    <dgm:pt modelId="{E80897E2-31A9-1D47-B2D5-F126ED91EC3B}" type="pres">
      <dgm:prSet presAssocID="{6ED46301-18C7-8647-A3BE-A609AC62EE1C}" presName="hierRoot2" presStyleCnt="0">
        <dgm:presLayoutVars>
          <dgm:hierBranch val="init"/>
        </dgm:presLayoutVars>
      </dgm:prSet>
      <dgm:spPr/>
    </dgm:pt>
    <dgm:pt modelId="{25070CF4-2D2C-5840-BBBE-172E433ABCAB}" type="pres">
      <dgm:prSet presAssocID="{6ED46301-18C7-8647-A3BE-A609AC62EE1C}" presName="rootComposite" presStyleCnt="0"/>
      <dgm:spPr/>
    </dgm:pt>
    <dgm:pt modelId="{0CC906C2-0D78-1F41-A3E3-125C869374F1}" type="pres">
      <dgm:prSet presAssocID="{6ED46301-18C7-8647-A3BE-A609AC62EE1C}" presName="rootText" presStyleLbl="node3" presStyleIdx="6" presStyleCnt="7" custScaleX="127330" custScaleY="120708">
        <dgm:presLayoutVars>
          <dgm:chPref val="3"/>
        </dgm:presLayoutVars>
      </dgm:prSet>
      <dgm:spPr/>
    </dgm:pt>
    <dgm:pt modelId="{D00CB2E4-1279-E54C-BCD1-BFE706EE8443}" type="pres">
      <dgm:prSet presAssocID="{6ED46301-18C7-8647-A3BE-A609AC62EE1C}" presName="rootConnector" presStyleLbl="node3" presStyleIdx="6" presStyleCnt="7"/>
      <dgm:spPr/>
    </dgm:pt>
    <dgm:pt modelId="{D07E26B1-84CC-BA48-AE28-452A8121AE37}" type="pres">
      <dgm:prSet presAssocID="{6ED46301-18C7-8647-A3BE-A609AC62EE1C}" presName="hierChild4" presStyleCnt="0"/>
      <dgm:spPr/>
    </dgm:pt>
    <dgm:pt modelId="{7A8124A8-0E49-C74D-91D7-4455EC845C60}" type="pres">
      <dgm:prSet presAssocID="{6ED46301-18C7-8647-A3BE-A609AC62EE1C}" presName="hierChild5" presStyleCnt="0"/>
      <dgm:spPr/>
    </dgm:pt>
    <dgm:pt modelId="{485F1D86-80D8-1741-AB11-066EA2C32B98}" type="pres">
      <dgm:prSet presAssocID="{C7F930C2-7E1D-9746-A055-0E95AE0BA6F4}" presName="hierChild5" presStyleCnt="0"/>
      <dgm:spPr/>
    </dgm:pt>
    <dgm:pt modelId="{DBEC49C1-6FC6-F047-AD6D-43361F0FF4B9}" type="pres">
      <dgm:prSet presAssocID="{430BF0C8-68D3-DE4E-9DFE-C2783F4C4773}" presName="hierChild3" presStyleCnt="0"/>
      <dgm:spPr/>
    </dgm:pt>
  </dgm:ptLst>
  <dgm:cxnLst>
    <dgm:cxn modelId="{6D11CB0F-5B4C-674C-95A5-C361395C02D6}" srcId="{430BF0C8-68D3-DE4E-9DFE-C2783F4C4773}" destId="{5B574AB0-7716-684B-9943-118EB7548C53}" srcOrd="0" destOrd="0" parTransId="{60C12A13-D6AA-C74D-B2CA-C9C5C9DF8F98}" sibTransId="{10EBF617-3B92-DD46-876C-A4559B799590}"/>
    <dgm:cxn modelId="{290B6011-119B-F043-BEAC-FDFFCC1A7048}" type="presOf" srcId="{A9C943D2-88E3-434E-A8C7-7DA0192861F3}" destId="{349B0E74-69C2-844C-86DC-9192C9C9AE46}" srcOrd="0" destOrd="0" presId="urn:microsoft.com/office/officeart/2005/8/layout/orgChart1"/>
    <dgm:cxn modelId="{5613DA13-1AB7-B042-9A96-590335392CB2}" type="presOf" srcId="{F64A3745-3E5B-DF4E-ACF8-318557A4CF5B}" destId="{1DDCFEED-3B2E-D24C-9E6B-7552D9519B83}" srcOrd="0" destOrd="0" presId="urn:microsoft.com/office/officeart/2005/8/layout/orgChart1"/>
    <dgm:cxn modelId="{86D75F15-5C04-FA4B-B6F5-367047DE0C64}" type="presOf" srcId="{DAD8B1AE-B16F-AF4C-979A-01E3E4962B15}" destId="{177950CF-8FCA-7C49-A64B-242BF2E20045}" srcOrd="0" destOrd="0" presId="urn:microsoft.com/office/officeart/2005/8/layout/orgChart1"/>
    <dgm:cxn modelId="{E7BEBB1C-90AC-0E46-8C29-4D34953ED290}" type="presOf" srcId="{EA932990-0667-DF45-B711-824F4ED0A22C}" destId="{023A2981-99E6-3743-80E0-F8310CFF3E40}" srcOrd="1" destOrd="0" presId="urn:microsoft.com/office/officeart/2005/8/layout/orgChart1"/>
    <dgm:cxn modelId="{C4AE8F28-A5E1-F847-98E4-D02AEC263600}" type="presOf" srcId="{A44F3C9D-849F-314B-B215-B87ACC7EC1C0}" destId="{5821B7E3-CF93-3042-B753-54BF7243D55F}" srcOrd="0" destOrd="0" presId="urn:microsoft.com/office/officeart/2005/8/layout/orgChart1"/>
    <dgm:cxn modelId="{FBACF42E-35DC-FE42-BE40-4E62BDF8FFB1}" type="presOf" srcId="{076B891A-DEAD-D344-B8F6-C0786C9B1FBB}" destId="{7BF9FDAA-0E84-C642-957B-644417DF70F4}" srcOrd="0" destOrd="0" presId="urn:microsoft.com/office/officeart/2005/8/layout/orgChart1"/>
    <dgm:cxn modelId="{0790D534-3008-A642-9982-77ACC9262164}" type="presOf" srcId="{1AB537A8-66AE-EA47-9522-3551A7D9FD9C}" destId="{FA0A5A79-6E69-1F45-A7C9-E85AEF65632A}" srcOrd="1" destOrd="0" presId="urn:microsoft.com/office/officeart/2005/8/layout/orgChart1"/>
    <dgm:cxn modelId="{3CDBBC39-4895-9F4D-A51F-9F11EFBA89AC}" type="presOf" srcId="{EE1DFCA2-A576-D244-B407-2ABC56D00025}" destId="{AB7DB1BD-7C60-7743-A7E9-EEE26145A9EA}" srcOrd="1" destOrd="0" presId="urn:microsoft.com/office/officeart/2005/8/layout/orgChart1"/>
    <dgm:cxn modelId="{7C34EB3B-8F3C-2644-AF2A-F5D7D647579D}" type="presOf" srcId="{1DFFD833-5B65-C649-8705-403887E563F5}" destId="{D8B64827-2B45-EE49-9086-2629983DB226}" srcOrd="0" destOrd="0" presId="urn:microsoft.com/office/officeart/2005/8/layout/orgChart1"/>
    <dgm:cxn modelId="{4A3F8E3C-28C8-B34E-BD09-3D745A7F7E17}" type="presOf" srcId="{4142B5D4-F575-0D40-AF06-9C3FA6AD340C}" destId="{CB5040AD-8EE7-5D40-A55C-883ABA118A42}" srcOrd="0" destOrd="0" presId="urn:microsoft.com/office/officeart/2005/8/layout/orgChart1"/>
    <dgm:cxn modelId="{5F3D003D-2C7B-A942-9983-95EB7BD5E1D6}" type="presOf" srcId="{5B574AB0-7716-684B-9943-118EB7548C53}" destId="{3D7D03CB-0613-E145-890B-2621162B8F91}" srcOrd="1" destOrd="0" presId="urn:microsoft.com/office/officeart/2005/8/layout/orgChart1"/>
    <dgm:cxn modelId="{BFC71A42-B991-3A43-B893-22FFD1241327}" type="presOf" srcId="{60C12A13-D6AA-C74D-B2CA-C9C5C9DF8F98}" destId="{811F07B6-DF9D-EA44-9782-99FC22E23548}" srcOrd="0" destOrd="0" presId="urn:microsoft.com/office/officeart/2005/8/layout/orgChart1"/>
    <dgm:cxn modelId="{DE1BF944-54F4-D145-8ACC-F73E784A1406}" srcId="{C7F930C2-7E1D-9746-A055-0E95AE0BA6F4}" destId="{EA932990-0667-DF45-B711-824F4ED0A22C}" srcOrd="0" destOrd="0" parTransId="{A9C943D2-88E3-434E-A8C7-7DA0192861F3}" sibTransId="{B4DBD218-0728-954F-A35F-B4016B04B4EE}"/>
    <dgm:cxn modelId="{3055784B-0EBF-7D45-A7EA-24F386C8EE76}" type="presOf" srcId="{84B7D5A1-E4C0-7D40-B1FF-463FD73465EF}" destId="{E619C6F7-9963-824C-AE47-E193F8C33A2B}" srcOrd="1" destOrd="0" presId="urn:microsoft.com/office/officeart/2005/8/layout/orgChart1"/>
    <dgm:cxn modelId="{FD2B0C5A-4137-B448-B7D9-0DA07BC73BF1}" type="presOf" srcId="{53A363F2-C823-B348-AE57-8DFE4546A39C}" destId="{BAFED121-7FAC-3048-A22B-CE93B4B7558D}" srcOrd="0" destOrd="0" presId="urn:microsoft.com/office/officeart/2005/8/layout/orgChart1"/>
    <dgm:cxn modelId="{4EA5E67D-448D-4D40-9DD9-533AAFD15DD9}" type="presOf" srcId="{EA932990-0667-DF45-B711-824F4ED0A22C}" destId="{9F01F3D0-FC90-724F-B821-C46F909536B9}" srcOrd="0" destOrd="0" presId="urn:microsoft.com/office/officeart/2005/8/layout/orgChart1"/>
    <dgm:cxn modelId="{183E7482-8908-1742-B0EE-F3B861EBDDB6}" srcId="{1DFFD833-5B65-C649-8705-403887E563F5}" destId="{430BF0C8-68D3-DE4E-9DFE-C2783F4C4773}" srcOrd="0" destOrd="0" parTransId="{12DE497A-E7B6-574D-8449-BEF6DEB7F579}" sibTransId="{BBB3BBBA-1337-4B40-B145-088C52929021}"/>
    <dgm:cxn modelId="{2632AB86-36C0-7B47-80C8-081C88C3AEE5}" type="presOf" srcId="{84B7D5A1-E4C0-7D40-B1FF-463FD73465EF}" destId="{12730827-ADBC-BC44-8C98-F7B934A8E234}" srcOrd="0" destOrd="0" presId="urn:microsoft.com/office/officeart/2005/8/layout/orgChart1"/>
    <dgm:cxn modelId="{3BDF3989-AC70-2346-8AA8-3C894A898D07}" srcId="{5B574AB0-7716-684B-9943-118EB7548C53}" destId="{1AB537A8-66AE-EA47-9522-3551A7D9FD9C}" srcOrd="1" destOrd="0" parTransId="{9C8FB348-97FC-9E46-B332-DC57CAE04155}" sibTransId="{3D0162FF-2D14-5248-BC13-8E3AB99DC29B}"/>
    <dgm:cxn modelId="{BAE9328F-015C-AB4A-9B96-A58096C848C7}" type="presOf" srcId="{6ED46301-18C7-8647-A3BE-A609AC62EE1C}" destId="{0CC906C2-0D78-1F41-A3E3-125C869374F1}" srcOrd="0" destOrd="0" presId="urn:microsoft.com/office/officeart/2005/8/layout/orgChart1"/>
    <dgm:cxn modelId="{32C60390-BCB4-0140-A2A3-D65DE214FFA1}" type="presOf" srcId="{830213DF-A59E-3A46-AF9A-C6314D8690AC}" destId="{13E81634-514B-6246-BA63-EFEC18FE34DC}" srcOrd="0" destOrd="0" presId="urn:microsoft.com/office/officeart/2005/8/layout/orgChart1"/>
    <dgm:cxn modelId="{3148C590-777A-4F48-92AC-31DC5BA0D24D}" type="presOf" srcId="{5B574AB0-7716-684B-9943-118EB7548C53}" destId="{20386F3F-EC2E-674F-BA03-F7232B4840B2}" srcOrd="0" destOrd="0" presId="urn:microsoft.com/office/officeart/2005/8/layout/orgChart1"/>
    <dgm:cxn modelId="{68D88A9A-7000-FA43-9B24-8FECFD4B82ED}" type="presOf" srcId="{1AB537A8-66AE-EA47-9522-3551A7D9FD9C}" destId="{51E7260E-3A8B-D648-9FF8-B36B4A9DD265}" srcOrd="0" destOrd="0" presId="urn:microsoft.com/office/officeart/2005/8/layout/orgChart1"/>
    <dgm:cxn modelId="{7289A2A1-4182-F24A-BA24-C1D64FEC082F}" srcId="{C7F930C2-7E1D-9746-A055-0E95AE0BA6F4}" destId="{6ED46301-18C7-8647-A3BE-A609AC62EE1C}" srcOrd="3" destOrd="0" parTransId="{FC29070C-44A7-A24C-969F-6A8AD290CE2E}" sibTransId="{2FF1FACB-BA6C-8049-AB74-B685BDF76CF6}"/>
    <dgm:cxn modelId="{486685A6-9B4B-DA47-B941-3F3622102447}" type="presOf" srcId="{6ED46301-18C7-8647-A3BE-A609AC62EE1C}" destId="{D00CB2E4-1279-E54C-BCD1-BFE706EE8443}" srcOrd="1" destOrd="0" presId="urn:microsoft.com/office/officeart/2005/8/layout/orgChart1"/>
    <dgm:cxn modelId="{523A8BAB-1CEA-3D45-B7D5-63637915A264}" srcId="{C7F930C2-7E1D-9746-A055-0E95AE0BA6F4}" destId="{EE1DFCA2-A576-D244-B407-2ABC56D00025}" srcOrd="2" destOrd="0" parTransId="{DAD8B1AE-B16F-AF4C-979A-01E3E4962B15}" sibTransId="{C8C14926-AE36-F140-A7C8-524C62578550}"/>
    <dgm:cxn modelId="{DB5042B0-6E1B-7044-ABE0-B14825A51F2A}" srcId="{5B574AB0-7716-684B-9943-118EB7548C53}" destId="{84B7D5A1-E4C0-7D40-B1FF-463FD73465EF}" srcOrd="0" destOrd="0" parTransId="{830213DF-A59E-3A46-AF9A-C6314D8690AC}" sibTransId="{046852F3-56B4-C64D-8C00-18B80BBCD148}"/>
    <dgm:cxn modelId="{FCA696BF-F526-C040-8167-2146AF8A6795}" type="presOf" srcId="{FC29070C-44A7-A24C-969F-6A8AD290CE2E}" destId="{1738E96A-C762-6343-B113-EC76D982C22A}" srcOrd="0" destOrd="0" presId="urn:microsoft.com/office/officeart/2005/8/layout/orgChart1"/>
    <dgm:cxn modelId="{39BD92C0-212C-A343-9ACB-83AE6759513F}" srcId="{430BF0C8-68D3-DE4E-9DFE-C2783F4C4773}" destId="{C7F930C2-7E1D-9746-A055-0E95AE0BA6F4}" srcOrd="1" destOrd="0" parTransId="{A44F3C9D-849F-314B-B215-B87ACC7EC1C0}" sibTransId="{5782D865-5B9D-124F-BA57-57288DD4B660}"/>
    <dgm:cxn modelId="{43A81DC1-25D0-0F45-83C5-02C01081DBDA}" type="presOf" srcId="{F64A3745-3E5B-DF4E-ACF8-318557A4CF5B}" destId="{A551F794-8DF7-FE43-8671-64FC1D181D1B}" srcOrd="1" destOrd="0" presId="urn:microsoft.com/office/officeart/2005/8/layout/orgChart1"/>
    <dgm:cxn modelId="{B29591CE-7F9A-6342-A0CA-84B6421C6350}" type="presOf" srcId="{9C8FB348-97FC-9E46-B332-DC57CAE04155}" destId="{8034529B-2A86-FC44-B827-12DF014EE51D}" srcOrd="0" destOrd="0" presId="urn:microsoft.com/office/officeart/2005/8/layout/orgChart1"/>
    <dgm:cxn modelId="{6B3C54E0-F107-9A4B-B242-C85DE4EAC691}" type="presOf" srcId="{430BF0C8-68D3-DE4E-9DFE-C2783F4C4773}" destId="{67D40A6A-99B1-DF44-B7B1-C9219651AC48}" srcOrd="0" destOrd="0" presId="urn:microsoft.com/office/officeart/2005/8/layout/orgChart1"/>
    <dgm:cxn modelId="{456B0CE5-72E0-4140-BF81-9C6D6847C3DB}" srcId="{C7F930C2-7E1D-9746-A055-0E95AE0BA6F4}" destId="{4142B5D4-F575-0D40-AF06-9C3FA6AD340C}" srcOrd="1" destOrd="0" parTransId="{076B891A-DEAD-D344-B8F6-C0786C9B1FBB}" sibTransId="{D0FC3166-3CCE-2543-B871-E462BE313A58}"/>
    <dgm:cxn modelId="{ECA8B7E6-AA44-9C42-B7F3-FFD6D8B1E95E}" srcId="{5B574AB0-7716-684B-9943-118EB7548C53}" destId="{F64A3745-3E5B-DF4E-ACF8-318557A4CF5B}" srcOrd="2" destOrd="0" parTransId="{53A363F2-C823-B348-AE57-8DFE4546A39C}" sibTransId="{D3BA8406-CF71-FA47-B846-FD2AB6538D58}"/>
    <dgm:cxn modelId="{A7C2BFEE-113A-0D40-A6AF-A59242992E35}" type="presOf" srcId="{C7F930C2-7E1D-9746-A055-0E95AE0BA6F4}" destId="{E40E83B5-9433-8849-B496-70F58BFA9896}" srcOrd="1" destOrd="0" presId="urn:microsoft.com/office/officeart/2005/8/layout/orgChart1"/>
    <dgm:cxn modelId="{07F90EF1-FA40-F14E-946B-8846F0643D4F}" type="presOf" srcId="{C7F930C2-7E1D-9746-A055-0E95AE0BA6F4}" destId="{50417068-EBCA-B34C-A48A-F82F40295780}" srcOrd="0" destOrd="0" presId="urn:microsoft.com/office/officeart/2005/8/layout/orgChart1"/>
    <dgm:cxn modelId="{2499D1F2-A6CD-824D-B6AE-C862F3BB2A14}" type="presOf" srcId="{4142B5D4-F575-0D40-AF06-9C3FA6AD340C}" destId="{C1973A4E-380D-B54E-92FB-8845EA38B4D2}" srcOrd="1" destOrd="0" presId="urn:microsoft.com/office/officeart/2005/8/layout/orgChart1"/>
    <dgm:cxn modelId="{CDC0E4FA-3C75-264D-AD54-D310F225D000}" type="presOf" srcId="{430BF0C8-68D3-DE4E-9DFE-C2783F4C4773}" destId="{FB2A84BD-E9EE-0E47-ABEA-12AA0D39715A}" srcOrd="1" destOrd="0" presId="urn:microsoft.com/office/officeart/2005/8/layout/orgChart1"/>
    <dgm:cxn modelId="{BDDB0BFD-FF4D-144E-92EF-5A952C7F77D6}" type="presOf" srcId="{EE1DFCA2-A576-D244-B407-2ABC56D00025}" destId="{DDD5FCB0-F14B-9E45-BF19-7FBCE154791E}" srcOrd="0" destOrd="0" presId="urn:microsoft.com/office/officeart/2005/8/layout/orgChart1"/>
    <dgm:cxn modelId="{DF072D2B-2E29-CD4A-BD52-FCE6814A4964}" type="presParOf" srcId="{D8B64827-2B45-EE49-9086-2629983DB226}" destId="{5C55295F-87AC-BB40-9F7A-E5214A3210E5}" srcOrd="0" destOrd="0" presId="urn:microsoft.com/office/officeart/2005/8/layout/orgChart1"/>
    <dgm:cxn modelId="{378FEB04-D32E-C34C-87F7-17B6A2E474C6}" type="presParOf" srcId="{5C55295F-87AC-BB40-9F7A-E5214A3210E5}" destId="{0FCB2282-2C60-8D48-AC2F-3A49DA7AA3AD}" srcOrd="0" destOrd="0" presId="urn:microsoft.com/office/officeart/2005/8/layout/orgChart1"/>
    <dgm:cxn modelId="{492B6432-8DA6-4F42-8B5C-2A24C062CAF8}" type="presParOf" srcId="{0FCB2282-2C60-8D48-AC2F-3A49DA7AA3AD}" destId="{67D40A6A-99B1-DF44-B7B1-C9219651AC48}" srcOrd="0" destOrd="0" presId="urn:microsoft.com/office/officeart/2005/8/layout/orgChart1"/>
    <dgm:cxn modelId="{17207433-A194-6F42-8759-7B42ED2C803F}" type="presParOf" srcId="{0FCB2282-2C60-8D48-AC2F-3A49DA7AA3AD}" destId="{FB2A84BD-E9EE-0E47-ABEA-12AA0D39715A}" srcOrd="1" destOrd="0" presId="urn:microsoft.com/office/officeart/2005/8/layout/orgChart1"/>
    <dgm:cxn modelId="{49D7BD19-0F7B-A348-90E4-0103571CA88E}" type="presParOf" srcId="{5C55295F-87AC-BB40-9F7A-E5214A3210E5}" destId="{B261B9B8-BD4B-8D42-BA50-08321FC8C76D}" srcOrd="1" destOrd="0" presId="urn:microsoft.com/office/officeart/2005/8/layout/orgChart1"/>
    <dgm:cxn modelId="{A955042D-C202-774D-AB12-9B4BAA4774F5}" type="presParOf" srcId="{B261B9B8-BD4B-8D42-BA50-08321FC8C76D}" destId="{811F07B6-DF9D-EA44-9782-99FC22E23548}" srcOrd="0" destOrd="0" presId="urn:microsoft.com/office/officeart/2005/8/layout/orgChart1"/>
    <dgm:cxn modelId="{27754F5C-B861-A54A-8EF1-15DA37356D96}" type="presParOf" srcId="{B261B9B8-BD4B-8D42-BA50-08321FC8C76D}" destId="{5022B111-0C25-B64D-B979-B26B494226B7}" srcOrd="1" destOrd="0" presId="urn:microsoft.com/office/officeart/2005/8/layout/orgChart1"/>
    <dgm:cxn modelId="{926EBDBF-FF71-1E46-A4E8-4C6BBD2019A5}" type="presParOf" srcId="{5022B111-0C25-B64D-B979-B26B494226B7}" destId="{C3130E05-DF73-1D47-9326-126488B41704}" srcOrd="0" destOrd="0" presId="urn:microsoft.com/office/officeart/2005/8/layout/orgChart1"/>
    <dgm:cxn modelId="{28463950-5CCE-C443-979B-2925A488654C}" type="presParOf" srcId="{C3130E05-DF73-1D47-9326-126488B41704}" destId="{20386F3F-EC2E-674F-BA03-F7232B4840B2}" srcOrd="0" destOrd="0" presId="urn:microsoft.com/office/officeart/2005/8/layout/orgChart1"/>
    <dgm:cxn modelId="{C26120CF-5A38-7B4B-B1B6-341BFB1FB794}" type="presParOf" srcId="{C3130E05-DF73-1D47-9326-126488B41704}" destId="{3D7D03CB-0613-E145-890B-2621162B8F91}" srcOrd="1" destOrd="0" presId="urn:microsoft.com/office/officeart/2005/8/layout/orgChart1"/>
    <dgm:cxn modelId="{84B541B2-F0A0-A04F-AD5C-B81629714A9E}" type="presParOf" srcId="{5022B111-0C25-B64D-B979-B26B494226B7}" destId="{BBE86E51-0827-6643-BD60-3C4298B364CB}" srcOrd="1" destOrd="0" presId="urn:microsoft.com/office/officeart/2005/8/layout/orgChart1"/>
    <dgm:cxn modelId="{E91C6341-4CDD-DF4E-8DC7-F343823C4739}" type="presParOf" srcId="{BBE86E51-0827-6643-BD60-3C4298B364CB}" destId="{13E81634-514B-6246-BA63-EFEC18FE34DC}" srcOrd="0" destOrd="0" presId="urn:microsoft.com/office/officeart/2005/8/layout/orgChart1"/>
    <dgm:cxn modelId="{0DF80AFC-16B7-0B4A-AD99-17ED3145B7CE}" type="presParOf" srcId="{BBE86E51-0827-6643-BD60-3C4298B364CB}" destId="{20AAEA52-9263-264C-A07F-344CB5EA23C6}" srcOrd="1" destOrd="0" presId="urn:microsoft.com/office/officeart/2005/8/layout/orgChart1"/>
    <dgm:cxn modelId="{BC371D14-5DEC-594E-AB1B-C7C49FC69EE2}" type="presParOf" srcId="{20AAEA52-9263-264C-A07F-344CB5EA23C6}" destId="{3163D327-3328-B546-A2F3-704D7D5A2ED8}" srcOrd="0" destOrd="0" presId="urn:microsoft.com/office/officeart/2005/8/layout/orgChart1"/>
    <dgm:cxn modelId="{704C85E8-C53F-5E42-91CF-DB661D5260C5}" type="presParOf" srcId="{3163D327-3328-B546-A2F3-704D7D5A2ED8}" destId="{12730827-ADBC-BC44-8C98-F7B934A8E234}" srcOrd="0" destOrd="0" presId="urn:microsoft.com/office/officeart/2005/8/layout/orgChart1"/>
    <dgm:cxn modelId="{3D70F62D-074B-1647-980F-1039C89390D7}" type="presParOf" srcId="{3163D327-3328-B546-A2F3-704D7D5A2ED8}" destId="{E619C6F7-9963-824C-AE47-E193F8C33A2B}" srcOrd="1" destOrd="0" presId="urn:microsoft.com/office/officeart/2005/8/layout/orgChart1"/>
    <dgm:cxn modelId="{7E862CE8-59C4-0C45-BAB2-4D268E805746}" type="presParOf" srcId="{20AAEA52-9263-264C-A07F-344CB5EA23C6}" destId="{EC1CA53D-ADA2-A442-9D95-F97C5D76A9EF}" srcOrd="1" destOrd="0" presId="urn:microsoft.com/office/officeart/2005/8/layout/orgChart1"/>
    <dgm:cxn modelId="{B305555E-3566-B547-9921-45B2AE80457A}" type="presParOf" srcId="{20AAEA52-9263-264C-A07F-344CB5EA23C6}" destId="{EDDC1ADB-4801-0246-A42B-68C51B6B15A5}" srcOrd="2" destOrd="0" presId="urn:microsoft.com/office/officeart/2005/8/layout/orgChart1"/>
    <dgm:cxn modelId="{2DCA5766-FCE7-6542-9282-5D6470F566EA}" type="presParOf" srcId="{BBE86E51-0827-6643-BD60-3C4298B364CB}" destId="{8034529B-2A86-FC44-B827-12DF014EE51D}" srcOrd="2" destOrd="0" presId="urn:microsoft.com/office/officeart/2005/8/layout/orgChart1"/>
    <dgm:cxn modelId="{B469DD3A-A903-4246-8821-D4A4DBAA2C8A}" type="presParOf" srcId="{BBE86E51-0827-6643-BD60-3C4298B364CB}" destId="{3CCE3E7F-5E23-1D43-85A3-BA5FEB123B28}" srcOrd="3" destOrd="0" presId="urn:microsoft.com/office/officeart/2005/8/layout/orgChart1"/>
    <dgm:cxn modelId="{0FEF3E76-9A55-504E-9BD5-FA2DB72E177E}" type="presParOf" srcId="{3CCE3E7F-5E23-1D43-85A3-BA5FEB123B28}" destId="{D4A7C84D-3804-394A-A078-E60DEE9614BF}" srcOrd="0" destOrd="0" presId="urn:microsoft.com/office/officeart/2005/8/layout/orgChart1"/>
    <dgm:cxn modelId="{C261DC93-F4EA-F046-9331-C4E241259430}" type="presParOf" srcId="{D4A7C84D-3804-394A-A078-E60DEE9614BF}" destId="{51E7260E-3A8B-D648-9FF8-B36B4A9DD265}" srcOrd="0" destOrd="0" presId="urn:microsoft.com/office/officeart/2005/8/layout/orgChart1"/>
    <dgm:cxn modelId="{E5E88768-7C18-8040-B07D-CF56D9A4EF2B}" type="presParOf" srcId="{D4A7C84D-3804-394A-A078-E60DEE9614BF}" destId="{FA0A5A79-6E69-1F45-A7C9-E85AEF65632A}" srcOrd="1" destOrd="0" presId="urn:microsoft.com/office/officeart/2005/8/layout/orgChart1"/>
    <dgm:cxn modelId="{B0EED430-EE08-B442-A5D2-3598664A4032}" type="presParOf" srcId="{3CCE3E7F-5E23-1D43-85A3-BA5FEB123B28}" destId="{19605388-B1C8-3A46-83EC-4F1813EA01F0}" srcOrd="1" destOrd="0" presId="urn:microsoft.com/office/officeart/2005/8/layout/orgChart1"/>
    <dgm:cxn modelId="{917DE487-1202-FD44-8E3F-5EDBA4195A03}" type="presParOf" srcId="{3CCE3E7F-5E23-1D43-85A3-BA5FEB123B28}" destId="{BC03007C-A200-F649-8898-CA869A127568}" srcOrd="2" destOrd="0" presId="urn:microsoft.com/office/officeart/2005/8/layout/orgChart1"/>
    <dgm:cxn modelId="{8A012028-1848-DB48-AD21-5901778B8931}" type="presParOf" srcId="{BBE86E51-0827-6643-BD60-3C4298B364CB}" destId="{BAFED121-7FAC-3048-A22B-CE93B4B7558D}" srcOrd="4" destOrd="0" presId="urn:microsoft.com/office/officeart/2005/8/layout/orgChart1"/>
    <dgm:cxn modelId="{F7E03963-D4CE-D141-9094-2D55133EB574}" type="presParOf" srcId="{BBE86E51-0827-6643-BD60-3C4298B364CB}" destId="{7FF881CB-1194-0444-AA06-24A50DBBA107}" srcOrd="5" destOrd="0" presId="urn:microsoft.com/office/officeart/2005/8/layout/orgChart1"/>
    <dgm:cxn modelId="{10DC2687-C112-4641-9D88-D26F28D89E92}" type="presParOf" srcId="{7FF881CB-1194-0444-AA06-24A50DBBA107}" destId="{E8D1CD8C-C206-7241-A643-C39F3255401E}" srcOrd="0" destOrd="0" presId="urn:microsoft.com/office/officeart/2005/8/layout/orgChart1"/>
    <dgm:cxn modelId="{781D57B6-904D-0447-89FC-461ACA473058}" type="presParOf" srcId="{E8D1CD8C-C206-7241-A643-C39F3255401E}" destId="{1DDCFEED-3B2E-D24C-9E6B-7552D9519B83}" srcOrd="0" destOrd="0" presId="urn:microsoft.com/office/officeart/2005/8/layout/orgChart1"/>
    <dgm:cxn modelId="{DF20145E-28DA-344A-8528-F28C387FBF95}" type="presParOf" srcId="{E8D1CD8C-C206-7241-A643-C39F3255401E}" destId="{A551F794-8DF7-FE43-8671-64FC1D181D1B}" srcOrd="1" destOrd="0" presId="urn:microsoft.com/office/officeart/2005/8/layout/orgChart1"/>
    <dgm:cxn modelId="{3BEF2BD2-0A33-9445-B131-F4011284DB95}" type="presParOf" srcId="{7FF881CB-1194-0444-AA06-24A50DBBA107}" destId="{D53F3900-D738-1F47-8363-3900A8B86109}" srcOrd="1" destOrd="0" presId="urn:microsoft.com/office/officeart/2005/8/layout/orgChart1"/>
    <dgm:cxn modelId="{2931D35C-24F7-9B46-A7E4-77128460EC15}" type="presParOf" srcId="{7FF881CB-1194-0444-AA06-24A50DBBA107}" destId="{F7B69267-CDB3-3E4A-87AD-91755D41AD70}" srcOrd="2" destOrd="0" presId="urn:microsoft.com/office/officeart/2005/8/layout/orgChart1"/>
    <dgm:cxn modelId="{E9BABDD5-4ADC-B142-87F6-73EFFD74B4B9}" type="presParOf" srcId="{5022B111-0C25-B64D-B979-B26B494226B7}" destId="{2660F275-32E9-8A4A-B867-5D150471BCD1}" srcOrd="2" destOrd="0" presId="urn:microsoft.com/office/officeart/2005/8/layout/orgChart1"/>
    <dgm:cxn modelId="{2E099E7B-A904-1642-A4AD-EAC5E239171A}" type="presParOf" srcId="{B261B9B8-BD4B-8D42-BA50-08321FC8C76D}" destId="{5821B7E3-CF93-3042-B753-54BF7243D55F}" srcOrd="2" destOrd="0" presId="urn:microsoft.com/office/officeart/2005/8/layout/orgChart1"/>
    <dgm:cxn modelId="{34506467-7AC5-0948-AE98-9C87DE5C10E7}" type="presParOf" srcId="{B261B9B8-BD4B-8D42-BA50-08321FC8C76D}" destId="{3E2EEEB8-779B-9441-86EB-59646BA1138B}" srcOrd="3" destOrd="0" presId="urn:microsoft.com/office/officeart/2005/8/layout/orgChart1"/>
    <dgm:cxn modelId="{25138DBF-4A19-0A4F-8787-370B75BBD639}" type="presParOf" srcId="{3E2EEEB8-779B-9441-86EB-59646BA1138B}" destId="{AEED25A8-D4B6-794C-AACE-A0314888FC88}" srcOrd="0" destOrd="0" presId="urn:microsoft.com/office/officeart/2005/8/layout/orgChart1"/>
    <dgm:cxn modelId="{214A0C96-33D5-0D44-A18B-05F99E30DD52}" type="presParOf" srcId="{AEED25A8-D4B6-794C-AACE-A0314888FC88}" destId="{50417068-EBCA-B34C-A48A-F82F40295780}" srcOrd="0" destOrd="0" presId="urn:microsoft.com/office/officeart/2005/8/layout/orgChart1"/>
    <dgm:cxn modelId="{713FE290-1EA8-4141-8476-1DB216B52F2C}" type="presParOf" srcId="{AEED25A8-D4B6-794C-AACE-A0314888FC88}" destId="{E40E83B5-9433-8849-B496-70F58BFA9896}" srcOrd="1" destOrd="0" presId="urn:microsoft.com/office/officeart/2005/8/layout/orgChart1"/>
    <dgm:cxn modelId="{2D527B89-5998-D640-8355-4A71E36B2E4F}" type="presParOf" srcId="{3E2EEEB8-779B-9441-86EB-59646BA1138B}" destId="{3256548B-5E7B-0945-B9C7-EA799F32BEFB}" srcOrd="1" destOrd="0" presId="urn:microsoft.com/office/officeart/2005/8/layout/orgChart1"/>
    <dgm:cxn modelId="{FC11F427-6A94-314C-A354-BEAA0CBB6B2F}" type="presParOf" srcId="{3256548B-5E7B-0945-B9C7-EA799F32BEFB}" destId="{349B0E74-69C2-844C-86DC-9192C9C9AE46}" srcOrd="0" destOrd="0" presId="urn:microsoft.com/office/officeart/2005/8/layout/orgChart1"/>
    <dgm:cxn modelId="{B3709469-6A00-9E46-B156-0A10F9DA4237}" type="presParOf" srcId="{3256548B-5E7B-0945-B9C7-EA799F32BEFB}" destId="{C25AF793-BA80-394F-8329-1C763FF83052}" srcOrd="1" destOrd="0" presId="urn:microsoft.com/office/officeart/2005/8/layout/orgChart1"/>
    <dgm:cxn modelId="{BE291FFD-8CA2-BE4E-A0CA-BD36BEBA93B6}" type="presParOf" srcId="{C25AF793-BA80-394F-8329-1C763FF83052}" destId="{F6009C57-5CC4-C744-A6D3-F4C779A92AA7}" srcOrd="0" destOrd="0" presId="urn:microsoft.com/office/officeart/2005/8/layout/orgChart1"/>
    <dgm:cxn modelId="{5C221DA6-3D01-7A44-8473-FE9193BB84D7}" type="presParOf" srcId="{F6009C57-5CC4-C744-A6D3-F4C779A92AA7}" destId="{9F01F3D0-FC90-724F-B821-C46F909536B9}" srcOrd="0" destOrd="0" presId="urn:microsoft.com/office/officeart/2005/8/layout/orgChart1"/>
    <dgm:cxn modelId="{6A9BBE5A-EDE9-8E41-B06A-44FD3D073BA4}" type="presParOf" srcId="{F6009C57-5CC4-C744-A6D3-F4C779A92AA7}" destId="{023A2981-99E6-3743-80E0-F8310CFF3E40}" srcOrd="1" destOrd="0" presId="urn:microsoft.com/office/officeart/2005/8/layout/orgChart1"/>
    <dgm:cxn modelId="{37D5C17D-20F2-C34C-84F4-41D476CF4E8B}" type="presParOf" srcId="{C25AF793-BA80-394F-8329-1C763FF83052}" destId="{CCECCB4A-4F02-1845-8CF7-BA8F25F3F734}" srcOrd="1" destOrd="0" presId="urn:microsoft.com/office/officeart/2005/8/layout/orgChart1"/>
    <dgm:cxn modelId="{C9E637B8-FC56-E44C-9312-22464AF6BD55}" type="presParOf" srcId="{C25AF793-BA80-394F-8329-1C763FF83052}" destId="{4761BEF5-5CA3-E84D-AC2A-8008E6EB1E3F}" srcOrd="2" destOrd="0" presId="urn:microsoft.com/office/officeart/2005/8/layout/orgChart1"/>
    <dgm:cxn modelId="{FEC82587-9BA6-1944-A5F1-9EAF5B1A3BCC}" type="presParOf" srcId="{3256548B-5E7B-0945-B9C7-EA799F32BEFB}" destId="{7BF9FDAA-0E84-C642-957B-644417DF70F4}" srcOrd="2" destOrd="0" presId="urn:microsoft.com/office/officeart/2005/8/layout/orgChart1"/>
    <dgm:cxn modelId="{767587E3-9E3E-5940-AA9C-C813F29C4549}" type="presParOf" srcId="{3256548B-5E7B-0945-B9C7-EA799F32BEFB}" destId="{1768A747-2C36-0C47-996B-BCB022262840}" srcOrd="3" destOrd="0" presId="urn:microsoft.com/office/officeart/2005/8/layout/orgChart1"/>
    <dgm:cxn modelId="{1292EB96-C275-5441-9D42-3B1B37C460E1}" type="presParOf" srcId="{1768A747-2C36-0C47-996B-BCB022262840}" destId="{6DF2DDE2-75EA-A14F-8AAC-A395BAAB838F}" srcOrd="0" destOrd="0" presId="urn:microsoft.com/office/officeart/2005/8/layout/orgChart1"/>
    <dgm:cxn modelId="{CBF95CB8-9B95-C942-8D83-7A4195CE1E1D}" type="presParOf" srcId="{6DF2DDE2-75EA-A14F-8AAC-A395BAAB838F}" destId="{CB5040AD-8EE7-5D40-A55C-883ABA118A42}" srcOrd="0" destOrd="0" presId="urn:microsoft.com/office/officeart/2005/8/layout/orgChart1"/>
    <dgm:cxn modelId="{E951696B-4BEA-D34B-9964-2E68EF136C2E}" type="presParOf" srcId="{6DF2DDE2-75EA-A14F-8AAC-A395BAAB838F}" destId="{C1973A4E-380D-B54E-92FB-8845EA38B4D2}" srcOrd="1" destOrd="0" presId="urn:microsoft.com/office/officeart/2005/8/layout/orgChart1"/>
    <dgm:cxn modelId="{3B57E0FD-933A-E74E-AA16-7294B93054F1}" type="presParOf" srcId="{1768A747-2C36-0C47-996B-BCB022262840}" destId="{37EF3BF0-ABC4-FA45-934A-456999B9427C}" srcOrd="1" destOrd="0" presId="urn:microsoft.com/office/officeart/2005/8/layout/orgChart1"/>
    <dgm:cxn modelId="{2395807C-23A4-4A4F-B1EB-2DC0A145E005}" type="presParOf" srcId="{1768A747-2C36-0C47-996B-BCB022262840}" destId="{3CBC6870-53C3-1143-B328-5798C7640106}" srcOrd="2" destOrd="0" presId="urn:microsoft.com/office/officeart/2005/8/layout/orgChart1"/>
    <dgm:cxn modelId="{4EC8A95D-877D-324F-8DE0-CBDDCFEFAF20}" type="presParOf" srcId="{3256548B-5E7B-0945-B9C7-EA799F32BEFB}" destId="{177950CF-8FCA-7C49-A64B-242BF2E20045}" srcOrd="4" destOrd="0" presId="urn:microsoft.com/office/officeart/2005/8/layout/orgChart1"/>
    <dgm:cxn modelId="{95AA67BB-FB13-8145-9B26-ACEB65DCC474}" type="presParOf" srcId="{3256548B-5E7B-0945-B9C7-EA799F32BEFB}" destId="{9FC598FE-2A75-FC4F-ADBB-5519CF3CED1B}" srcOrd="5" destOrd="0" presId="urn:microsoft.com/office/officeart/2005/8/layout/orgChart1"/>
    <dgm:cxn modelId="{EAE89123-34E8-B44B-B1FB-53DDDB00BAC2}" type="presParOf" srcId="{9FC598FE-2A75-FC4F-ADBB-5519CF3CED1B}" destId="{C5B3FE6A-C136-0041-A011-37C2421063F0}" srcOrd="0" destOrd="0" presId="urn:microsoft.com/office/officeart/2005/8/layout/orgChart1"/>
    <dgm:cxn modelId="{7016E438-31ED-7348-BA79-4F6D002B3B41}" type="presParOf" srcId="{C5B3FE6A-C136-0041-A011-37C2421063F0}" destId="{DDD5FCB0-F14B-9E45-BF19-7FBCE154791E}" srcOrd="0" destOrd="0" presId="urn:microsoft.com/office/officeart/2005/8/layout/orgChart1"/>
    <dgm:cxn modelId="{F0412138-D9F8-AA4B-80D9-AFDEEDCA3368}" type="presParOf" srcId="{C5B3FE6A-C136-0041-A011-37C2421063F0}" destId="{AB7DB1BD-7C60-7743-A7E9-EEE26145A9EA}" srcOrd="1" destOrd="0" presId="urn:microsoft.com/office/officeart/2005/8/layout/orgChart1"/>
    <dgm:cxn modelId="{81157A41-A47B-E042-B6C2-587AEE874353}" type="presParOf" srcId="{9FC598FE-2A75-FC4F-ADBB-5519CF3CED1B}" destId="{94D34E48-72CC-EF47-B7AE-260502ED0E56}" srcOrd="1" destOrd="0" presId="urn:microsoft.com/office/officeart/2005/8/layout/orgChart1"/>
    <dgm:cxn modelId="{2E4A87BE-EA02-8848-BB72-8205053E344B}" type="presParOf" srcId="{9FC598FE-2A75-FC4F-ADBB-5519CF3CED1B}" destId="{FBC4EF63-B679-DC47-B5C3-C0B6B0AA07A7}" srcOrd="2" destOrd="0" presId="urn:microsoft.com/office/officeart/2005/8/layout/orgChart1"/>
    <dgm:cxn modelId="{CA97C4E6-711B-694D-B6D1-F23B20345128}" type="presParOf" srcId="{3256548B-5E7B-0945-B9C7-EA799F32BEFB}" destId="{1738E96A-C762-6343-B113-EC76D982C22A}" srcOrd="6" destOrd="0" presId="urn:microsoft.com/office/officeart/2005/8/layout/orgChart1"/>
    <dgm:cxn modelId="{523A2BE5-7709-814C-93AE-47A576453BF6}" type="presParOf" srcId="{3256548B-5E7B-0945-B9C7-EA799F32BEFB}" destId="{E80897E2-31A9-1D47-B2D5-F126ED91EC3B}" srcOrd="7" destOrd="0" presId="urn:microsoft.com/office/officeart/2005/8/layout/orgChart1"/>
    <dgm:cxn modelId="{44BDE23B-8E8F-164B-AEC6-5EED1144E5E3}" type="presParOf" srcId="{E80897E2-31A9-1D47-B2D5-F126ED91EC3B}" destId="{25070CF4-2D2C-5840-BBBE-172E433ABCAB}" srcOrd="0" destOrd="0" presId="urn:microsoft.com/office/officeart/2005/8/layout/orgChart1"/>
    <dgm:cxn modelId="{7100F165-B413-F04B-AEA3-6C506A79E70A}" type="presParOf" srcId="{25070CF4-2D2C-5840-BBBE-172E433ABCAB}" destId="{0CC906C2-0D78-1F41-A3E3-125C869374F1}" srcOrd="0" destOrd="0" presId="urn:microsoft.com/office/officeart/2005/8/layout/orgChart1"/>
    <dgm:cxn modelId="{DDDA99E7-6900-3D4D-A539-D34696A3129B}" type="presParOf" srcId="{25070CF4-2D2C-5840-BBBE-172E433ABCAB}" destId="{D00CB2E4-1279-E54C-BCD1-BFE706EE8443}" srcOrd="1" destOrd="0" presId="urn:microsoft.com/office/officeart/2005/8/layout/orgChart1"/>
    <dgm:cxn modelId="{519903AE-58A2-E94B-9B11-0C6B5217F515}" type="presParOf" srcId="{E80897E2-31A9-1D47-B2D5-F126ED91EC3B}" destId="{D07E26B1-84CC-BA48-AE28-452A8121AE37}" srcOrd="1" destOrd="0" presId="urn:microsoft.com/office/officeart/2005/8/layout/orgChart1"/>
    <dgm:cxn modelId="{0111C824-9727-D64E-8DC8-C3F977800481}" type="presParOf" srcId="{E80897E2-31A9-1D47-B2D5-F126ED91EC3B}" destId="{7A8124A8-0E49-C74D-91D7-4455EC845C60}" srcOrd="2" destOrd="0" presId="urn:microsoft.com/office/officeart/2005/8/layout/orgChart1"/>
    <dgm:cxn modelId="{E90C1EAC-1095-6D47-875E-E9B848E7FBB4}" type="presParOf" srcId="{3E2EEEB8-779B-9441-86EB-59646BA1138B}" destId="{485F1D86-80D8-1741-AB11-066EA2C32B98}" srcOrd="2" destOrd="0" presId="urn:microsoft.com/office/officeart/2005/8/layout/orgChart1"/>
    <dgm:cxn modelId="{A6629FA6-6E73-114C-985A-5D453CD82DA7}" type="presParOf" srcId="{5C55295F-87AC-BB40-9F7A-E5214A3210E5}" destId="{DBEC49C1-6FC6-F047-AD6D-43361F0FF4B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ADEF8-14EB-A444-BDAB-BF97BFE3E4E8}">
      <dsp:nvSpPr>
        <dsp:cNvPr id="0" name=""/>
        <dsp:cNvSpPr/>
      </dsp:nvSpPr>
      <dsp:spPr>
        <a:xfrm>
          <a:off x="4807519" y="2886851"/>
          <a:ext cx="340059" cy="1309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659"/>
              </a:lnTo>
              <a:lnTo>
                <a:pt x="340059" y="130965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45A0B-FDF7-1A4F-914D-6AB8AB365D9A}">
      <dsp:nvSpPr>
        <dsp:cNvPr id="0" name=""/>
        <dsp:cNvSpPr/>
      </dsp:nvSpPr>
      <dsp:spPr>
        <a:xfrm>
          <a:off x="4807519" y="2886851"/>
          <a:ext cx="340059" cy="523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287"/>
              </a:lnTo>
              <a:lnTo>
                <a:pt x="340059" y="523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35BCD-A352-2F4B-8AF4-D23297ED430E}">
      <dsp:nvSpPr>
        <dsp:cNvPr id="0" name=""/>
        <dsp:cNvSpPr/>
      </dsp:nvSpPr>
      <dsp:spPr>
        <a:xfrm>
          <a:off x="4964711" y="2100479"/>
          <a:ext cx="749633" cy="260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101"/>
              </a:lnTo>
              <a:lnTo>
                <a:pt x="749633" y="130101"/>
              </a:lnTo>
              <a:lnTo>
                <a:pt x="749633" y="2602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1295A-95EC-5043-A052-AEEA5F97D7BD}">
      <dsp:nvSpPr>
        <dsp:cNvPr id="0" name=""/>
        <dsp:cNvSpPr/>
      </dsp:nvSpPr>
      <dsp:spPr>
        <a:xfrm>
          <a:off x="3701077" y="2100479"/>
          <a:ext cx="1263634" cy="260203"/>
        </a:xfrm>
        <a:custGeom>
          <a:avLst/>
          <a:gdLst/>
          <a:ahLst/>
          <a:cxnLst/>
          <a:rect l="0" t="0" r="0" b="0"/>
          <a:pathLst>
            <a:path>
              <a:moveTo>
                <a:pt x="1263634" y="0"/>
              </a:moveTo>
              <a:lnTo>
                <a:pt x="1263634" y="130101"/>
              </a:lnTo>
              <a:lnTo>
                <a:pt x="0" y="130101"/>
              </a:lnTo>
              <a:lnTo>
                <a:pt x="0" y="2602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AEB52-D6B7-3F48-9A05-2258962E08FD}">
      <dsp:nvSpPr>
        <dsp:cNvPr id="0" name=""/>
        <dsp:cNvSpPr/>
      </dsp:nvSpPr>
      <dsp:spPr>
        <a:xfrm>
          <a:off x="3326260" y="1314107"/>
          <a:ext cx="1638451" cy="260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101"/>
              </a:lnTo>
              <a:lnTo>
                <a:pt x="1638451" y="130101"/>
              </a:lnTo>
              <a:lnTo>
                <a:pt x="1638451" y="2602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CCF98-FC6E-5A49-A097-F8FCB9D1E6D5}">
      <dsp:nvSpPr>
        <dsp:cNvPr id="0" name=""/>
        <dsp:cNvSpPr/>
      </dsp:nvSpPr>
      <dsp:spPr>
        <a:xfrm>
          <a:off x="1642088" y="2100479"/>
          <a:ext cx="91440" cy="260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02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1AD1A-99BC-1046-B38F-9DD5D6C11E61}">
      <dsp:nvSpPr>
        <dsp:cNvPr id="0" name=""/>
        <dsp:cNvSpPr/>
      </dsp:nvSpPr>
      <dsp:spPr>
        <a:xfrm>
          <a:off x="1687808" y="1314107"/>
          <a:ext cx="1638451" cy="260203"/>
        </a:xfrm>
        <a:custGeom>
          <a:avLst/>
          <a:gdLst/>
          <a:ahLst/>
          <a:cxnLst/>
          <a:rect l="0" t="0" r="0" b="0"/>
          <a:pathLst>
            <a:path>
              <a:moveTo>
                <a:pt x="1638451" y="0"/>
              </a:moveTo>
              <a:lnTo>
                <a:pt x="1638451" y="130101"/>
              </a:lnTo>
              <a:lnTo>
                <a:pt x="0" y="130101"/>
              </a:lnTo>
              <a:lnTo>
                <a:pt x="0" y="2602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DC042-3746-BF45-B787-AFAC546D9085}">
      <dsp:nvSpPr>
        <dsp:cNvPr id="0" name=""/>
        <dsp:cNvSpPr/>
      </dsp:nvSpPr>
      <dsp:spPr>
        <a:xfrm>
          <a:off x="3280540" y="527735"/>
          <a:ext cx="91440" cy="260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02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FC6C9-A267-C64F-8D0D-92D8811A176E}">
      <dsp:nvSpPr>
        <dsp:cNvPr id="0" name=""/>
        <dsp:cNvSpPr/>
      </dsp:nvSpPr>
      <dsp:spPr>
        <a:xfrm>
          <a:off x="2192727" y="1567"/>
          <a:ext cx="2267066" cy="526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Document</a:t>
          </a:r>
          <a:r>
            <a:rPr lang="pt-BR" sz="1600" kern="1200" dirty="0"/>
            <a:t> </a:t>
          </a:r>
        </a:p>
      </dsp:txBody>
      <dsp:txXfrm>
        <a:off x="2192727" y="1567"/>
        <a:ext cx="2267066" cy="526168"/>
      </dsp:txXfrm>
    </dsp:sp>
    <dsp:sp modelId="{730CB637-5496-2F4D-B255-879FB1CDC25C}">
      <dsp:nvSpPr>
        <dsp:cNvPr id="0" name=""/>
        <dsp:cNvSpPr/>
      </dsp:nvSpPr>
      <dsp:spPr>
        <a:xfrm>
          <a:off x="2192727" y="787939"/>
          <a:ext cx="2267066" cy="5261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&lt;</a:t>
          </a:r>
          <a:r>
            <a:rPr lang="pt-BR" sz="1600" kern="1200" dirty="0" err="1"/>
            <a:t>html</a:t>
          </a:r>
          <a:r>
            <a:rPr lang="pt-BR" sz="1600" kern="1200" dirty="0"/>
            <a:t>&gt;    </a:t>
          </a:r>
        </a:p>
      </dsp:txBody>
      <dsp:txXfrm>
        <a:off x="2192727" y="787939"/>
        <a:ext cx="2267066" cy="526168"/>
      </dsp:txXfrm>
    </dsp:sp>
    <dsp:sp modelId="{20386F3F-EC2E-674F-BA03-F7232B4840B2}">
      <dsp:nvSpPr>
        <dsp:cNvPr id="0" name=""/>
        <dsp:cNvSpPr/>
      </dsp:nvSpPr>
      <dsp:spPr>
        <a:xfrm>
          <a:off x="554275" y="1574311"/>
          <a:ext cx="2267066" cy="5261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&lt;</a:t>
          </a:r>
          <a:r>
            <a:rPr lang="pt-BR" sz="1600" kern="1200" dirty="0" err="1"/>
            <a:t>head</a:t>
          </a:r>
          <a:r>
            <a:rPr lang="pt-BR" sz="1600" kern="1200" dirty="0"/>
            <a:t>&gt;    </a:t>
          </a:r>
        </a:p>
      </dsp:txBody>
      <dsp:txXfrm>
        <a:off x="554275" y="1574311"/>
        <a:ext cx="2267066" cy="526168"/>
      </dsp:txXfrm>
    </dsp:sp>
    <dsp:sp modelId="{12730827-ADBC-BC44-8C98-F7B934A8E234}">
      <dsp:nvSpPr>
        <dsp:cNvPr id="0" name=""/>
        <dsp:cNvSpPr/>
      </dsp:nvSpPr>
      <dsp:spPr>
        <a:xfrm>
          <a:off x="554275" y="2360683"/>
          <a:ext cx="2267066" cy="5261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&lt;</a:t>
          </a:r>
          <a:r>
            <a:rPr lang="pt-BR" sz="1600" kern="1200" dirty="0" err="1"/>
            <a:t>title</a:t>
          </a:r>
          <a:r>
            <a:rPr lang="pt-BR" sz="1600" kern="1200" dirty="0"/>
            <a:t>&gt;</a:t>
          </a:r>
        </a:p>
      </dsp:txBody>
      <dsp:txXfrm>
        <a:off x="554275" y="2360683"/>
        <a:ext cx="2267066" cy="526168"/>
      </dsp:txXfrm>
    </dsp:sp>
    <dsp:sp modelId="{50417068-EBCA-B34C-A48A-F82F40295780}">
      <dsp:nvSpPr>
        <dsp:cNvPr id="0" name=""/>
        <dsp:cNvSpPr/>
      </dsp:nvSpPr>
      <dsp:spPr>
        <a:xfrm>
          <a:off x="3831178" y="1574311"/>
          <a:ext cx="2267066" cy="5261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&lt;body   &gt;</a:t>
          </a:r>
        </a:p>
      </dsp:txBody>
      <dsp:txXfrm>
        <a:off x="3831178" y="1574311"/>
        <a:ext cx="2267066" cy="526168"/>
      </dsp:txXfrm>
    </dsp:sp>
    <dsp:sp modelId="{5E38C4F3-4ABC-1746-8540-1BC3501DD040}">
      <dsp:nvSpPr>
        <dsp:cNvPr id="0" name=""/>
        <dsp:cNvSpPr/>
      </dsp:nvSpPr>
      <dsp:spPr>
        <a:xfrm>
          <a:off x="3081545" y="2360683"/>
          <a:ext cx="1239064" cy="5160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eventos</a:t>
          </a:r>
        </a:p>
      </dsp:txBody>
      <dsp:txXfrm>
        <a:off x="3081545" y="2360683"/>
        <a:ext cx="1239064" cy="516026"/>
      </dsp:txXfrm>
    </dsp:sp>
    <dsp:sp modelId="{9F01F3D0-FC90-724F-B821-C46F909536B9}">
      <dsp:nvSpPr>
        <dsp:cNvPr id="0" name=""/>
        <dsp:cNvSpPr/>
      </dsp:nvSpPr>
      <dsp:spPr>
        <a:xfrm>
          <a:off x="4580812" y="2360683"/>
          <a:ext cx="2267066" cy="5261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Elementos</a:t>
          </a:r>
        </a:p>
      </dsp:txBody>
      <dsp:txXfrm>
        <a:off x="4580812" y="2360683"/>
        <a:ext cx="2267066" cy="526168"/>
      </dsp:txXfrm>
    </dsp:sp>
    <dsp:sp modelId="{0852BB3B-675F-964E-BF3D-1E9CE3FB7193}">
      <dsp:nvSpPr>
        <dsp:cNvPr id="0" name=""/>
        <dsp:cNvSpPr/>
      </dsp:nvSpPr>
      <dsp:spPr>
        <a:xfrm>
          <a:off x="5147579" y="3147055"/>
          <a:ext cx="2267066" cy="5261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atributos</a:t>
          </a:r>
        </a:p>
      </dsp:txBody>
      <dsp:txXfrm>
        <a:off x="5147579" y="3147055"/>
        <a:ext cx="2267066" cy="526168"/>
      </dsp:txXfrm>
    </dsp:sp>
    <dsp:sp modelId="{9B885A95-2A52-AE47-8825-6ECED197E925}">
      <dsp:nvSpPr>
        <dsp:cNvPr id="0" name=""/>
        <dsp:cNvSpPr/>
      </dsp:nvSpPr>
      <dsp:spPr>
        <a:xfrm>
          <a:off x="5147579" y="3933427"/>
          <a:ext cx="2267066" cy="5261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eventos</a:t>
          </a:r>
        </a:p>
      </dsp:txBody>
      <dsp:txXfrm>
        <a:off x="5147579" y="3933427"/>
        <a:ext cx="2267066" cy="526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8E96A-C762-6343-B113-EC76D982C22A}">
      <dsp:nvSpPr>
        <dsp:cNvPr id="0" name=""/>
        <dsp:cNvSpPr/>
      </dsp:nvSpPr>
      <dsp:spPr>
        <a:xfrm>
          <a:off x="4250106" y="1465204"/>
          <a:ext cx="270511" cy="2706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6690"/>
              </a:lnTo>
              <a:lnTo>
                <a:pt x="270511" y="27066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950CF-8FCA-7C49-A64B-242BF2E20045}">
      <dsp:nvSpPr>
        <dsp:cNvPr id="0" name=""/>
        <dsp:cNvSpPr/>
      </dsp:nvSpPr>
      <dsp:spPr>
        <a:xfrm>
          <a:off x="4250106" y="1465204"/>
          <a:ext cx="270511" cy="1931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1131"/>
              </a:lnTo>
              <a:lnTo>
                <a:pt x="270511" y="19311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9FDAA-0E84-C642-957B-644417DF70F4}">
      <dsp:nvSpPr>
        <dsp:cNvPr id="0" name=""/>
        <dsp:cNvSpPr/>
      </dsp:nvSpPr>
      <dsp:spPr>
        <a:xfrm>
          <a:off x="4250106" y="1465204"/>
          <a:ext cx="270511" cy="1155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5573"/>
              </a:lnTo>
              <a:lnTo>
                <a:pt x="270511" y="11555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B0E74-69C2-844C-86DC-9192C9C9AE46}">
      <dsp:nvSpPr>
        <dsp:cNvPr id="0" name=""/>
        <dsp:cNvSpPr/>
      </dsp:nvSpPr>
      <dsp:spPr>
        <a:xfrm>
          <a:off x="4250106" y="1465204"/>
          <a:ext cx="270511" cy="423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368"/>
              </a:lnTo>
              <a:lnTo>
                <a:pt x="270511" y="42336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1B7E3-CF93-3042-B753-54BF7243D55F}">
      <dsp:nvSpPr>
        <dsp:cNvPr id="0" name=""/>
        <dsp:cNvSpPr/>
      </dsp:nvSpPr>
      <dsp:spPr>
        <a:xfrm>
          <a:off x="3821777" y="738021"/>
          <a:ext cx="1126025" cy="222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39"/>
              </a:lnTo>
              <a:lnTo>
                <a:pt x="1126025" y="122839"/>
              </a:lnTo>
              <a:lnTo>
                <a:pt x="1126025" y="2229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ED121-7FAC-3048-A22B-CE93B4B7558D}">
      <dsp:nvSpPr>
        <dsp:cNvPr id="0" name=""/>
        <dsp:cNvSpPr/>
      </dsp:nvSpPr>
      <dsp:spPr>
        <a:xfrm>
          <a:off x="1824039" y="1465633"/>
          <a:ext cx="284486" cy="1891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1616"/>
              </a:lnTo>
              <a:lnTo>
                <a:pt x="284486" y="189161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4529B-2A86-FC44-B827-12DF014EE51D}">
      <dsp:nvSpPr>
        <dsp:cNvPr id="0" name=""/>
        <dsp:cNvSpPr/>
      </dsp:nvSpPr>
      <dsp:spPr>
        <a:xfrm>
          <a:off x="1824039" y="1465633"/>
          <a:ext cx="284486" cy="1116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058"/>
              </a:lnTo>
              <a:lnTo>
                <a:pt x="284486" y="111605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81634-514B-6246-BA63-EFEC18FE34DC}">
      <dsp:nvSpPr>
        <dsp:cNvPr id="0" name=""/>
        <dsp:cNvSpPr/>
      </dsp:nvSpPr>
      <dsp:spPr>
        <a:xfrm>
          <a:off x="1824039" y="1465633"/>
          <a:ext cx="284486" cy="383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853"/>
              </a:lnTo>
              <a:lnTo>
                <a:pt x="284486" y="3838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F07B6-DF9D-EA44-9782-99FC22E23548}">
      <dsp:nvSpPr>
        <dsp:cNvPr id="0" name=""/>
        <dsp:cNvSpPr/>
      </dsp:nvSpPr>
      <dsp:spPr>
        <a:xfrm>
          <a:off x="2521734" y="738021"/>
          <a:ext cx="1300042" cy="223366"/>
        </a:xfrm>
        <a:custGeom>
          <a:avLst/>
          <a:gdLst/>
          <a:ahLst/>
          <a:cxnLst/>
          <a:rect l="0" t="0" r="0" b="0"/>
          <a:pathLst>
            <a:path>
              <a:moveTo>
                <a:pt x="1300042" y="0"/>
              </a:moveTo>
              <a:lnTo>
                <a:pt x="1300042" y="123268"/>
              </a:lnTo>
              <a:lnTo>
                <a:pt x="0" y="123268"/>
              </a:lnTo>
              <a:lnTo>
                <a:pt x="0" y="2233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40A6A-99B1-DF44-B7B1-C9219651AC48}">
      <dsp:nvSpPr>
        <dsp:cNvPr id="0" name=""/>
        <dsp:cNvSpPr/>
      </dsp:nvSpPr>
      <dsp:spPr>
        <a:xfrm>
          <a:off x="2970478" y="0"/>
          <a:ext cx="1702598" cy="738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Elementos</a:t>
          </a:r>
        </a:p>
      </dsp:txBody>
      <dsp:txXfrm>
        <a:off x="2970478" y="0"/>
        <a:ext cx="1702598" cy="738021"/>
      </dsp:txXfrm>
    </dsp:sp>
    <dsp:sp modelId="{20386F3F-EC2E-674F-BA03-F7232B4840B2}">
      <dsp:nvSpPr>
        <dsp:cNvPr id="0" name=""/>
        <dsp:cNvSpPr/>
      </dsp:nvSpPr>
      <dsp:spPr>
        <a:xfrm>
          <a:off x="1649615" y="961387"/>
          <a:ext cx="1744239" cy="5042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Atributos</a:t>
          </a:r>
        </a:p>
      </dsp:txBody>
      <dsp:txXfrm>
        <a:off x="1649615" y="961387"/>
        <a:ext cx="1744239" cy="504245"/>
      </dsp:txXfrm>
    </dsp:sp>
    <dsp:sp modelId="{12730827-ADBC-BC44-8C98-F7B934A8E234}">
      <dsp:nvSpPr>
        <dsp:cNvPr id="0" name=""/>
        <dsp:cNvSpPr/>
      </dsp:nvSpPr>
      <dsp:spPr>
        <a:xfrm>
          <a:off x="2108525" y="1605160"/>
          <a:ext cx="1249850" cy="4886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name</a:t>
          </a:r>
          <a:endParaRPr lang="pt-BR" sz="1600" kern="1200" dirty="0"/>
        </a:p>
      </dsp:txBody>
      <dsp:txXfrm>
        <a:off x="2108525" y="1605160"/>
        <a:ext cx="1249850" cy="488654"/>
      </dsp:txXfrm>
    </dsp:sp>
    <dsp:sp modelId="{51E7260E-3A8B-D648-9FF8-B36B4A9DD265}">
      <dsp:nvSpPr>
        <dsp:cNvPr id="0" name=""/>
        <dsp:cNvSpPr/>
      </dsp:nvSpPr>
      <dsp:spPr>
        <a:xfrm>
          <a:off x="2108525" y="2294010"/>
          <a:ext cx="1213853" cy="5753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id</a:t>
          </a:r>
        </a:p>
      </dsp:txBody>
      <dsp:txXfrm>
        <a:off x="2108525" y="2294010"/>
        <a:ext cx="1213853" cy="575362"/>
      </dsp:txXfrm>
    </dsp:sp>
    <dsp:sp modelId="{1DDCFEED-3B2E-D24C-9E6B-7552D9519B83}">
      <dsp:nvSpPr>
        <dsp:cNvPr id="0" name=""/>
        <dsp:cNvSpPr/>
      </dsp:nvSpPr>
      <dsp:spPr>
        <a:xfrm>
          <a:off x="2108525" y="3069568"/>
          <a:ext cx="1213853" cy="5753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class</a:t>
          </a:r>
          <a:endParaRPr lang="pt-BR" sz="1600" kern="1200" dirty="0"/>
        </a:p>
      </dsp:txBody>
      <dsp:txXfrm>
        <a:off x="2108525" y="3069568"/>
        <a:ext cx="1213853" cy="575362"/>
      </dsp:txXfrm>
    </dsp:sp>
    <dsp:sp modelId="{50417068-EBCA-B34C-A48A-F82F40295780}">
      <dsp:nvSpPr>
        <dsp:cNvPr id="0" name=""/>
        <dsp:cNvSpPr/>
      </dsp:nvSpPr>
      <dsp:spPr>
        <a:xfrm>
          <a:off x="4075683" y="960958"/>
          <a:ext cx="1744239" cy="5042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Eventos</a:t>
          </a:r>
        </a:p>
      </dsp:txBody>
      <dsp:txXfrm>
        <a:off x="4075683" y="960958"/>
        <a:ext cx="1744239" cy="504245"/>
      </dsp:txXfrm>
    </dsp:sp>
    <dsp:sp modelId="{9F01F3D0-FC90-724F-B821-C46F909536B9}">
      <dsp:nvSpPr>
        <dsp:cNvPr id="0" name=""/>
        <dsp:cNvSpPr/>
      </dsp:nvSpPr>
      <dsp:spPr>
        <a:xfrm>
          <a:off x="4520618" y="1644246"/>
          <a:ext cx="1203367" cy="4886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onkeydown</a:t>
          </a:r>
          <a:endParaRPr lang="pt-BR" sz="1600" kern="1200" dirty="0"/>
        </a:p>
      </dsp:txBody>
      <dsp:txXfrm>
        <a:off x="4520618" y="1644246"/>
        <a:ext cx="1203367" cy="488654"/>
      </dsp:txXfrm>
    </dsp:sp>
    <dsp:sp modelId="{CB5040AD-8EE7-5D40-A55C-883ABA118A42}">
      <dsp:nvSpPr>
        <dsp:cNvPr id="0" name=""/>
        <dsp:cNvSpPr/>
      </dsp:nvSpPr>
      <dsp:spPr>
        <a:xfrm>
          <a:off x="4520618" y="2333096"/>
          <a:ext cx="1213853" cy="5753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onkeyup</a:t>
          </a:r>
          <a:endParaRPr lang="pt-BR" sz="1600" kern="1200" dirty="0"/>
        </a:p>
      </dsp:txBody>
      <dsp:txXfrm>
        <a:off x="4520618" y="2333096"/>
        <a:ext cx="1213853" cy="575362"/>
      </dsp:txXfrm>
    </dsp:sp>
    <dsp:sp modelId="{DDD5FCB0-F14B-9E45-BF19-7FBCE154791E}">
      <dsp:nvSpPr>
        <dsp:cNvPr id="0" name=""/>
        <dsp:cNvSpPr/>
      </dsp:nvSpPr>
      <dsp:spPr>
        <a:xfrm>
          <a:off x="4520618" y="3108654"/>
          <a:ext cx="1213853" cy="5753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onblur</a:t>
          </a:r>
          <a:endParaRPr lang="pt-BR" sz="1600" kern="1200" dirty="0"/>
        </a:p>
      </dsp:txBody>
      <dsp:txXfrm>
        <a:off x="4520618" y="3108654"/>
        <a:ext cx="1213853" cy="575362"/>
      </dsp:txXfrm>
    </dsp:sp>
    <dsp:sp modelId="{0CC906C2-0D78-1F41-A3E3-125C869374F1}">
      <dsp:nvSpPr>
        <dsp:cNvPr id="0" name=""/>
        <dsp:cNvSpPr/>
      </dsp:nvSpPr>
      <dsp:spPr>
        <a:xfrm>
          <a:off x="4520618" y="3884213"/>
          <a:ext cx="1213853" cy="5753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onfocus</a:t>
          </a:r>
          <a:endParaRPr lang="pt-BR" sz="1600" kern="1200" dirty="0"/>
        </a:p>
      </dsp:txBody>
      <dsp:txXfrm>
        <a:off x="4520618" y="3884213"/>
        <a:ext cx="1213853" cy="575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E35B-E797-E549-A424-4A615E782B18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D24CB-A3FB-504A-A570-10587DEF7B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2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D24CB-A3FB-504A-A570-10587DEF7BD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639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D24CB-A3FB-504A-A570-10587DEF7BD1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435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D24CB-A3FB-504A-A570-10587DEF7BD1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41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D24CB-A3FB-504A-A570-10587DEF7BD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5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D24CB-A3FB-504A-A570-10587DEF7BD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74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D24CB-A3FB-504A-A570-10587DEF7BD1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66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D24CB-A3FB-504A-A570-10587DEF7BD1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22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D24CB-A3FB-504A-A570-10587DEF7BD1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87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D24CB-A3FB-504A-A570-10587DEF7BD1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03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D24CB-A3FB-504A-A570-10587DEF7BD1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04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D24CB-A3FB-504A-A570-10587DEF7BD1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97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3CDD-39FB-C532-3CD7-BD19BF89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A9AF1-FA2E-39F4-78B9-AD88DA1F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F0A6A-61A5-7102-D845-01EE9A9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5B34C-E7BA-3080-F02B-A048CEAA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65C85-992B-8D7B-05A9-7440BF84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61B4-A2E9-2D7B-EE97-A775001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997E25-1F48-A1C8-E625-50744D2E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AF7A3-E39C-16B6-0CB0-8B6B06F7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B57A9-96E0-7C38-EEEE-A7A5295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9FF55-C000-4AD9-E495-493D574D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13E7A-4BF0-CBA8-0ACB-9133ACA2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1FD87-863D-086F-72CF-6A505567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26DB2-7231-82D9-F83B-CE7952E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4597-3760-9056-F75B-34D8EE1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5024-B781-9F41-822A-F2332A2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4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9F57-C596-72AE-4524-4CB84FB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28111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A1528-35A6-7014-F2C9-7611D5C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9D866-F757-2A8A-DC24-0B3E2A9C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8475-FBF8-66F1-3359-0EABE90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C6844-6634-5AA8-8324-938DBA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5690-8DBB-8527-89E4-48F10B9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2C8F4-84EA-4657-7EDE-20169E5E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8F36-FE8C-C0F3-508A-DCCFFBE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603AF-4DD3-35D6-B8E5-E3284FDD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9E2C9-FD9C-AEFE-4246-3975027F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52E7-928E-90D0-6B03-2B417D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CEDD1-DCEA-19D2-A3D8-B0082E7F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9EB46-A49D-0EF2-99AD-1CEB634A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5C1CE-ADF5-3C29-E3AA-4C7F7A3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2487F-94D9-2DDB-BDA2-745FB71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E4E6A-08F7-64F6-418D-1CE43DD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AD2E7-E43D-7D01-8E0D-87FFEBE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949B1-A33F-FED2-9818-BFB70555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181E1-8B01-39C1-F075-52FECE4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406CB-7778-81BE-D79B-6CBE36F4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A8AEBA-6E7A-D0EB-B36B-1911B04B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BBBA4-6774-A695-DA4D-F7CAE03F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4B774-D376-3EAE-91D2-6B0EF16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660B7-664F-B28D-D7C9-8E253E6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9646-102C-F70F-E2B0-8822313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F5DC3-FEC9-C093-F118-46999008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35FFE-BAE5-39A0-89C6-BFB64D0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A23B1E-DC14-D9DA-5673-3610B26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B3F096-D074-029C-D472-F4C2B5C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51058-36C0-085B-C467-0831C66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26B230-0716-2EDC-9868-5C98957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036AE3B-5753-6ACA-1AAF-E139D3793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86" b="11905"/>
          <a:stretch/>
        </p:blipFill>
        <p:spPr>
          <a:xfrm>
            <a:off x="93732" y="118950"/>
            <a:ext cx="1359462" cy="1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FCF3B-176F-C51E-E309-D018B7E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CDE83-9913-67A7-9C4E-E1C20041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DFFF0-6DC7-9A28-2EC8-6C751F46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27CB9-81BD-25FF-2DBB-D857132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E2119-A822-5424-E7C9-96B8779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32864D-DB1C-1342-10E7-4716B1AF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8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9E28-96EE-B59F-4E0A-C2132E4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3370B-79B5-A824-3492-1DC9E4D3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355A78-763E-74B9-B6EF-E4F04FD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B4EA8-EDBE-B276-AC8A-D006ADB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5D280-14F0-EA8D-4DA0-88CF595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2DEAD-DD08-95F9-E13F-DA6781A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DCB7E-14F8-1019-F014-54F777D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72AAB-6E94-A1B5-CD46-407DAB9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7B47B-31E0-7BE3-6F02-95134768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B9E1-4EC7-AC49-AF29-CA6F74E5D15F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227EF-6E27-4528-B17B-1E92774B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5FC5F-307F-9A9E-8D81-F961B42F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pt-BR" sz="5100" dirty="0">
                <a:solidFill>
                  <a:srgbClr val="FFFFFF"/>
                </a:solidFill>
              </a:rPr>
              <a:t>Introdução ao 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Prof. Dr. Anderson Rodrigues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C0711CA3-A59E-A295-52E4-B5B451D3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515" y="3506805"/>
            <a:ext cx="3351195" cy="33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6" y="1198417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Estruturas de controle condicionais no </a:t>
            </a:r>
            <a:r>
              <a:rPr lang="pt-BR" dirty="0">
                <a:solidFill>
                  <a:srgbClr val="FFFF00"/>
                </a:solidFill>
              </a:rPr>
              <a:t>JavaScript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A718E3-E716-E749-0DE5-DB01D335A7DD}"/>
              </a:ext>
            </a:extLst>
          </p:cNvPr>
          <p:cNvSpPr txBox="1"/>
          <p:nvPr/>
        </p:nvSpPr>
        <p:spPr>
          <a:xfrm>
            <a:off x="3367469" y="319088"/>
            <a:ext cx="8194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São utilizados para controlar o fluxo de execução dos comandos.</a:t>
            </a:r>
          </a:p>
          <a:p>
            <a:r>
              <a:rPr lang="pt-BR" sz="2400" dirty="0"/>
              <a:t>Permitindo a tomada de decisões:</a:t>
            </a:r>
          </a:p>
        </p:txBody>
      </p:sp>
      <p:pic>
        <p:nvPicPr>
          <p:cNvPr id="11" name="Imagem 10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DC3885C0-9632-B0F2-AB80-B4F04F663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411" y="1482111"/>
            <a:ext cx="3371254" cy="956348"/>
          </a:xfrm>
          <a:prstGeom prst="rect">
            <a:avLst/>
          </a:prstGeom>
        </p:spPr>
      </p:pic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879D1424-A05E-7146-1E36-E587097C1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410" y="2666999"/>
            <a:ext cx="3975103" cy="1420610"/>
          </a:xfrm>
          <a:prstGeom prst="rect">
            <a:avLst/>
          </a:prstGeom>
        </p:spPr>
      </p:pic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027563CC-6848-2F93-28DF-DB0A252E6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410" y="4276746"/>
            <a:ext cx="5407088" cy="192545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4A4E850-0B30-C626-A98E-42C1A804C129}"/>
              </a:ext>
            </a:extLst>
          </p:cNvPr>
          <p:cNvSpPr txBox="1"/>
          <p:nvPr/>
        </p:nvSpPr>
        <p:spPr>
          <a:xfrm>
            <a:off x="7947085" y="1749432"/>
            <a:ext cx="2835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/>
              <a:t>if</a:t>
            </a:r>
            <a:r>
              <a:rPr lang="pt-BR" i="1" dirty="0"/>
              <a:t> (condição) { }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0401BC5-187E-F4FE-5EDC-1C0C5EDFC3B5}"/>
              </a:ext>
            </a:extLst>
          </p:cNvPr>
          <p:cNvSpPr txBox="1"/>
          <p:nvPr/>
        </p:nvSpPr>
        <p:spPr>
          <a:xfrm>
            <a:off x="8539433" y="2666999"/>
            <a:ext cx="2835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/>
              <a:t>if</a:t>
            </a:r>
            <a:r>
              <a:rPr lang="pt-BR" i="1" dirty="0"/>
              <a:t> (condição) { } </a:t>
            </a:r>
            <a:r>
              <a:rPr lang="pt-BR" i="1" dirty="0" err="1"/>
              <a:t>else</a:t>
            </a:r>
            <a:r>
              <a:rPr lang="pt-BR" i="1" dirty="0"/>
              <a:t> { }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B7CB30F-6E6E-7A6A-A0EB-FAAE8655CDAD}"/>
              </a:ext>
            </a:extLst>
          </p:cNvPr>
          <p:cNvSpPr txBox="1"/>
          <p:nvPr/>
        </p:nvSpPr>
        <p:spPr>
          <a:xfrm>
            <a:off x="9957400" y="4312529"/>
            <a:ext cx="2835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/>
              <a:t>if</a:t>
            </a:r>
            <a:r>
              <a:rPr lang="pt-BR" i="1" dirty="0"/>
              <a:t> (condição) { } </a:t>
            </a:r>
          </a:p>
          <a:p>
            <a:r>
              <a:rPr lang="pt-BR" i="1" dirty="0" err="1"/>
              <a:t>else</a:t>
            </a:r>
            <a:r>
              <a:rPr lang="pt-BR" i="1" dirty="0"/>
              <a:t> </a:t>
            </a:r>
            <a:r>
              <a:rPr lang="pt-BR" i="1" dirty="0" err="1"/>
              <a:t>if</a:t>
            </a:r>
            <a:r>
              <a:rPr lang="pt-BR" i="1" dirty="0"/>
              <a:t> (condição) { }</a:t>
            </a:r>
          </a:p>
          <a:p>
            <a:r>
              <a:rPr lang="pt-BR" i="1" dirty="0" err="1"/>
              <a:t>else</a:t>
            </a:r>
            <a:r>
              <a:rPr lang="pt-BR" i="1" dirty="0"/>
              <a:t> {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073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6" y="1198417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Funções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A718E3-E716-E749-0DE5-DB01D335A7DD}"/>
              </a:ext>
            </a:extLst>
          </p:cNvPr>
          <p:cNvSpPr txBox="1"/>
          <p:nvPr/>
        </p:nvSpPr>
        <p:spPr>
          <a:xfrm>
            <a:off x="3367469" y="319088"/>
            <a:ext cx="8891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São utilizadas para executar uma tarefa específica dentro da aplicação</a:t>
            </a:r>
          </a:p>
          <a:p>
            <a:r>
              <a:rPr lang="pt-BR" sz="2400" dirty="0"/>
              <a:t>JavaScript.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8A8218-2A03-E8C8-A97A-671B064C63CE}"/>
              </a:ext>
            </a:extLst>
          </p:cNvPr>
          <p:cNvSpPr txBox="1"/>
          <p:nvPr/>
        </p:nvSpPr>
        <p:spPr>
          <a:xfrm>
            <a:off x="4431997" y="1351561"/>
            <a:ext cx="6667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pt-BR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nome_da_funcao</a:t>
            </a:r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&gt; (argumentos) {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	&lt;corpo da função&gt;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0CB3E8C7-0A7D-3F74-8E28-A4B5D13A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997" y="3122697"/>
            <a:ext cx="6489245" cy="28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5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41" y="1198418"/>
            <a:ext cx="3386173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Elementos da construção de páginas web dinâmicas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9FB35298-9D88-1361-C816-2B8187429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5" r="71559"/>
          <a:stretch/>
        </p:blipFill>
        <p:spPr>
          <a:xfrm>
            <a:off x="8648935" y="2424190"/>
            <a:ext cx="1209768" cy="189394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527026DA-42AA-0F2C-C3F8-605CDEAD1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61" r="38144"/>
          <a:stretch/>
        </p:blipFill>
        <p:spPr>
          <a:xfrm>
            <a:off x="4375265" y="2427330"/>
            <a:ext cx="1209768" cy="1893940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5ADE274C-2235-33FF-08E9-B10670003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42" r="1767"/>
          <a:stretch/>
        </p:blipFill>
        <p:spPr>
          <a:xfrm>
            <a:off x="10487550" y="2455479"/>
            <a:ext cx="1415954" cy="1902551"/>
          </a:xfrm>
          <a:prstGeom prst="rect">
            <a:avLst/>
          </a:prstGeom>
        </p:spPr>
      </p:pic>
      <p:pic>
        <p:nvPicPr>
          <p:cNvPr id="14" name="Imagem 13" descr="Diagrama&#10;&#10;Descrição gerada automaticamente">
            <a:extLst>
              <a:ext uri="{FF2B5EF4-FFF2-40B4-BE49-F238E27FC236}">
                <a16:creationId xmlns:a16="http://schemas.microsoft.com/office/drawing/2014/main" id="{1C9CF2A7-DA16-11C7-DC20-D325A62C90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3" b="90000" l="9804" r="89804">
                        <a14:foregroundMark x1="41569" y1="17857" x2="29020" y2="35714"/>
                        <a14:foregroundMark x1="33333" y1="60714" x2="58431" y2="68214"/>
                        <a14:foregroundMark x1="58431" y1="68214" x2="65882" y2="65000"/>
                        <a14:foregroundMark x1="67059" y1="19643" x2="77647" y2="42857"/>
                        <a14:foregroundMark x1="51373" y1="10000" x2="51373" y2="10000"/>
                        <a14:foregroundMark x1="38431" y1="42143" x2="38431" y2="42143"/>
                        <a14:foregroundMark x1="47843" y1="41429" x2="47451" y2="43929"/>
                        <a14:foregroundMark x1="48627" y1="39286" x2="49020" y2="39643"/>
                        <a14:foregroundMark x1="48627" y1="38929" x2="47451" y2="46071"/>
                        <a14:foregroundMark x1="48235" y1="40000" x2="49020" y2="40357"/>
                        <a14:foregroundMark x1="49412" y1="39286" x2="50196" y2="45714"/>
                        <a14:foregroundMark x1="48627" y1="39286" x2="45882" y2="46786"/>
                        <a14:foregroundMark x1="40392" y1="39286" x2="37255" y2="43571"/>
                        <a14:foregroundMark x1="37647" y1="40000" x2="36863" y2="43571"/>
                        <a14:foregroundMark x1="37255" y1="40357" x2="38431" y2="45000"/>
                        <a14:foregroundMark x1="41569" y1="41071" x2="40784" y2="45714"/>
                        <a14:foregroundMark x1="57255" y1="40000" x2="56863" y2="46071"/>
                        <a14:foregroundMark x1="56471" y1="37143" x2="54118" y2="45357"/>
                        <a14:foregroundMark x1="54902" y1="42143" x2="56863" y2="47857"/>
                        <a14:foregroundMark x1="57647" y1="42500" x2="59608" y2="46429"/>
                        <a14:foregroundMark x1="61176" y1="42143" x2="60000" y2="46786"/>
                        <a14:foregroundMark x1="61961" y1="38929" x2="62745" y2="44643"/>
                        <a14:foregroundMark x1="62745" y1="41071" x2="63137" y2="48571"/>
                        <a14:foregroundMark x1="45490" y1="9643" x2="44706" y2="9643"/>
                        <a14:foregroundMark x1="46275" y1="9643" x2="41176" y2="10714"/>
                      </a14:backgroundRemoval>
                    </a14:imgEffect>
                  </a14:imgLayer>
                </a14:imgProps>
              </a:ext>
            </a:extLst>
          </a:blip>
          <a:srcRect l="11725" t="7435" r="11432" b="21988"/>
          <a:stretch/>
        </p:blipFill>
        <p:spPr>
          <a:xfrm>
            <a:off x="6417745" y="2966322"/>
            <a:ext cx="862988" cy="870333"/>
          </a:xfrm>
          <a:prstGeom prst="rect">
            <a:avLst/>
          </a:prstGeom>
        </p:spPr>
      </p:pic>
      <p:sp>
        <p:nvSpPr>
          <p:cNvPr id="15" name="Seta para a Esquerda e para a Direita 14">
            <a:extLst>
              <a:ext uri="{FF2B5EF4-FFF2-40B4-BE49-F238E27FC236}">
                <a16:creationId xmlns:a16="http://schemas.microsoft.com/office/drawing/2014/main" id="{7860FFDA-8988-D97D-B036-5D84984578AC}"/>
              </a:ext>
            </a:extLst>
          </p:cNvPr>
          <p:cNvSpPr/>
          <p:nvPr/>
        </p:nvSpPr>
        <p:spPr>
          <a:xfrm>
            <a:off x="5541129" y="3242435"/>
            <a:ext cx="862988" cy="31810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Cima 15">
            <a:extLst>
              <a:ext uri="{FF2B5EF4-FFF2-40B4-BE49-F238E27FC236}">
                <a16:creationId xmlns:a16="http://schemas.microsoft.com/office/drawing/2014/main" id="{3381FDFC-26C1-B938-CCF2-582C441C5261}"/>
              </a:ext>
            </a:extLst>
          </p:cNvPr>
          <p:cNvSpPr/>
          <p:nvPr/>
        </p:nvSpPr>
        <p:spPr>
          <a:xfrm rot="16200000">
            <a:off x="10080385" y="3099674"/>
            <a:ext cx="264405" cy="54992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Esquerda e para a Direita 18">
            <a:extLst>
              <a:ext uri="{FF2B5EF4-FFF2-40B4-BE49-F238E27FC236}">
                <a16:creationId xmlns:a16="http://schemas.microsoft.com/office/drawing/2014/main" id="{A39CBDFE-E2CF-CFE3-BA29-E190E29232F6}"/>
              </a:ext>
            </a:extLst>
          </p:cNvPr>
          <p:cNvSpPr/>
          <p:nvPr/>
        </p:nvSpPr>
        <p:spPr>
          <a:xfrm>
            <a:off x="7369226" y="3242434"/>
            <a:ext cx="1279709" cy="31810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55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5" y="1198417"/>
            <a:ext cx="33947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 err="1">
                <a:solidFill>
                  <a:schemeClr val="bg1"/>
                </a:solidFill>
              </a:rPr>
              <a:t>Document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Object</a:t>
            </a:r>
            <a:r>
              <a:rPr lang="pt-BR" dirty="0">
                <a:solidFill>
                  <a:schemeClr val="bg1"/>
                </a:solidFill>
              </a:rPr>
              <a:t> Model (DOM)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A718E3-E716-E749-0DE5-DB01D335A7DD}"/>
              </a:ext>
            </a:extLst>
          </p:cNvPr>
          <p:cNvSpPr txBox="1"/>
          <p:nvPr/>
        </p:nvSpPr>
        <p:spPr>
          <a:xfrm>
            <a:off x="3961559" y="318999"/>
            <a:ext cx="7907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</a:t>
            </a:r>
            <a:r>
              <a:rPr lang="pt-BR" sz="2400" dirty="0" err="1"/>
              <a:t>Document</a:t>
            </a:r>
            <a:r>
              <a:rPr lang="pt-BR" sz="2400" dirty="0"/>
              <a:t> </a:t>
            </a:r>
            <a:r>
              <a:rPr lang="pt-BR" sz="2400" dirty="0" err="1"/>
              <a:t>Object</a:t>
            </a:r>
            <a:r>
              <a:rPr lang="pt-BR" sz="2400" dirty="0"/>
              <a:t> Model (DOM) controla e representa todos os elementos presentes em um documento HTML ou XML. Os principais elementos controlados pelo DOM incluem:</a:t>
            </a:r>
          </a:p>
        </p:txBody>
      </p:sp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33F2C1E9-6CCB-F7ED-F4B2-F799ED4812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859225"/>
              </p:ext>
            </p:extLst>
          </p:nvPr>
        </p:nvGraphicFramePr>
        <p:xfrm>
          <a:off x="3717984" y="1694110"/>
          <a:ext cx="7968921" cy="446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602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5" y="1198417"/>
            <a:ext cx="33947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Principais funções de acesso ao DOM.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13B0403-8A26-2DA7-F087-684DBCA96B0D}"/>
              </a:ext>
            </a:extLst>
          </p:cNvPr>
          <p:cNvSpPr txBox="1"/>
          <p:nvPr/>
        </p:nvSpPr>
        <p:spPr>
          <a:xfrm>
            <a:off x="4443856" y="291048"/>
            <a:ext cx="609790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 err="1"/>
              <a:t>document.getElementById</a:t>
            </a:r>
            <a:r>
              <a:rPr lang="pt-BR" sz="2000" b="1" dirty="0"/>
              <a:t>(id):</a:t>
            </a:r>
            <a:endParaRPr lang="pt-BR" sz="2000" dirty="0"/>
          </a:p>
          <a:p>
            <a:pPr lvl="1">
              <a:spcAft>
                <a:spcPts val="1200"/>
              </a:spcAft>
            </a:pPr>
            <a:r>
              <a:rPr lang="pt-BR" sz="2000" b="1" dirty="0"/>
              <a:t>Descrição:</a:t>
            </a:r>
            <a:r>
              <a:rPr lang="pt-BR" sz="2000" dirty="0"/>
              <a:t> Retorna uma referência para o elemento que possui o atributo id especificado.</a:t>
            </a:r>
          </a:p>
          <a:p>
            <a:pPr lvl="1">
              <a:spcAft>
                <a:spcPts val="1200"/>
              </a:spcAft>
            </a:pPr>
            <a:endParaRPr lang="pt-BR" sz="2000" b="1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 err="1"/>
              <a:t>document.getElementsByClassName</a:t>
            </a:r>
            <a:r>
              <a:rPr lang="pt-BR" sz="2000" b="1" dirty="0"/>
              <a:t>(</a:t>
            </a:r>
            <a:r>
              <a:rPr lang="pt-BR" sz="2000" b="1" dirty="0" err="1"/>
              <a:t>className</a:t>
            </a:r>
            <a:r>
              <a:rPr lang="pt-BR" sz="2000" b="1" dirty="0"/>
              <a:t>):</a:t>
            </a:r>
            <a:endParaRPr lang="pt-BR" sz="2000" dirty="0"/>
          </a:p>
          <a:p>
            <a:pPr lvl="1">
              <a:spcAft>
                <a:spcPts val="1200"/>
              </a:spcAft>
            </a:pPr>
            <a:r>
              <a:rPr lang="pt-BR" sz="2000" b="1" dirty="0"/>
              <a:t>Descrição:</a:t>
            </a:r>
            <a:r>
              <a:rPr lang="pt-BR" sz="2000" dirty="0"/>
              <a:t> Retorna uma lista de elementos que possuem a classe CSS especificada.</a:t>
            </a:r>
          </a:p>
          <a:p>
            <a:pPr lvl="1">
              <a:spcAft>
                <a:spcPts val="1200"/>
              </a:spcAft>
            </a:pPr>
            <a:endParaRPr lang="pt-BR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 err="1"/>
              <a:t>document.getElementsByTagName</a:t>
            </a:r>
            <a:r>
              <a:rPr lang="pt-BR" sz="2000" b="1" dirty="0"/>
              <a:t>(</a:t>
            </a:r>
            <a:r>
              <a:rPr lang="pt-BR" sz="2000" b="1" dirty="0" err="1"/>
              <a:t>tagName</a:t>
            </a:r>
            <a:r>
              <a:rPr lang="pt-BR" sz="2000" b="1" dirty="0"/>
              <a:t>)</a:t>
            </a:r>
          </a:p>
          <a:p>
            <a:pPr lvl="1">
              <a:spcAft>
                <a:spcPts val="1200"/>
              </a:spcAft>
            </a:pPr>
            <a:r>
              <a:rPr lang="pt-BR" sz="2000" b="1" dirty="0"/>
              <a:t>Descrição:</a:t>
            </a:r>
            <a:r>
              <a:rPr lang="pt-BR" sz="2000" dirty="0"/>
              <a:t> Retorna uma lista de elementos com o nome da </a:t>
            </a:r>
            <a:r>
              <a:rPr lang="pt-BR" sz="2000" dirty="0" err="1"/>
              <a:t>tag</a:t>
            </a:r>
            <a:r>
              <a:rPr lang="pt-BR" sz="2000" dirty="0"/>
              <a:t> HTML especificada.</a:t>
            </a:r>
          </a:p>
          <a:p>
            <a:pPr lvl="1">
              <a:spcAft>
                <a:spcPts val="1200"/>
              </a:spcAft>
            </a:pPr>
            <a:endParaRPr lang="pt-BR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 err="1"/>
              <a:t>document.querySelector</a:t>
            </a:r>
            <a:r>
              <a:rPr lang="pt-BR" sz="2000" b="1" dirty="0"/>
              <a:t>(</a:t>
            </a:r>
            <a:r>
              <a:rPr lang="pt-BR" sz="2000" b="1" dirty="0" err="1"/>
              <a:t>selector</a:t>
            </a:r>
            <a:r>
              <a:rPr lang="pt-BR" sz="2000" b="1" dirty="0"/>
              <a:t>):</a:t>
            </a:r>
            <a:endParaRPr lang="pt-BR" sz="2000" dirty="0"/>
          </a:p>
          <a:p>
            <a:pPr lvl="1">
              <a:spcAft>
                <a:spcPts val="1200"/>
              </a:spcAft>
            </a:pPr>
            <a:r>
              <a:rPr lang="pt-BR" sz="2000" b="1" dirty="0"/>
              <a:t>Descrição:</a:t>
            </a:r>
            <a:r>
              <a:rPr lang="pt-BR" sz="2000" dirty="0"/>
              <a:t> Retorna o primeiro elemento que corresponde ao seletor CSS especificado.</a:t>
            </a:r>
          </a:p>
        </p:txBody>
      </p:sp>
    </p:spTree>
    <p:extLst>
      <p:ext uri="{BB962C8B-B14F-4D97-AF65-F5344CB8AC3E}">
        <p14:creationId xmlns:p14="http://schemas.microsoft.com/office/powerpoint/2010/main" val="356826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5" y="1198417"/>
            <a:ext cx="33947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Principais funções de acesso ao DOM.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F71ABC2-3937-C353-D880-8E22F6B9A39E}"/>
              </a:ext>
            </a:extLst>
          </p:cNvPr>
          <p:cNvSpPr txBox="1"/>
          <p:nvPr/>
        </p:nvSpPr>
        <p:spPr>
          <a:xfrm>
            <a:off x="5325346" y="2782667"/>
            <a:ext cx="461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BR" sz="3600" b="1" dirty="0"/>
              <a:t>ATIVIDADES PRÁTICAS</a:t>
            </a:r>
            <a:endParaRPr lang="pt-BR" sz="3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C34251-9537-D750-4C0A-2DD60AE3684C}"/>
              </a:ext>
            </a:extLst>
          </p:cNvPr>
          <p:cNvSpPr txBox="1"/>
          <p:nvPr/>
        </p:nvSpPr>
        <p:spPr>
          <a:xfrm>
            <a:off x="4501450" y="3756186"/>
            <a:ext cx="7367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</a:rPr>
              <a:t>https://</a:t>
            </a:r>
            <a:r>
              <a:rPr lang="pt-BR" sz="2000" dirty="0" err="1">
                <a:solidFill>
                  <a:srgbClr val="0070C0"/>
                </a:solidFill>
              </a:rPr>
              <a:t>drive.google.com</a:t>
            </a:r>
            <a:r>
              <a:rPr lang="pt-BR" sz="2000" dirty="0">
                <a:solidFill>
                  <a:srgbClr val="0070C0"/>
                </a:solidFill>
              </a:rPr>
              <a:t>/drive/folders/1TKG_7kWpPFoUzhwSsniYzIYR_1I2AFwi?usp=</a:t>
            </a:r>
            <a:r>
              <a:rPr lang="pt-BR" sz="2000" dirty="0" err="1">
                <a:solidFill>
                  <a:srgbClr val="0070C0"/>
                </a:solidFill>
              </a:rPr>
              <a:t>drive_link</a:t>
            </a:r>
            <a:endParaRPr lang="pt-B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82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5" y="1198417"/>
            <a:ext cx="33947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Principais funções de acesso ao DOM.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13B0403-8A26-2DA7-F087-684DBCA96B0D}"/>
              </a:ext>
            </a:extLst>
          </p:cNvPr>
          <p:cNvSpPr txBox="1"/>
          <p:nvPr/>
        </p:nvSpPr>
        <p:spPr>
          <a:xfrm>
            <a:off x="4443856" y="291048"/>
            <a:ext cx="609790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 err="1"/>
              <a:t>document.querySelectorAll</a:t>
            </a:r>
            <a:r>
              <a:rPr lang="pt-BR" sz="2000" b="1" dirty="0"/>
              <a:t>(</a:t>
            </a:r>
            <a:r>
              <a:rPr lang="pt-BR" sz="2000" b="1" dirty="0" err="1"/>
              <a:t>selector</a:t>
            </a:r>
            <a:r>
              <a:rPr lang="pt-BR" sz="2000" b="1" dirty="0"/>
              <a:t>):</a:t>
            </a:r>
            <a:endParaRPr lang="pt-BR" sz="2000" dirty="0"/>
          </a:p>
          <a:p>
            <a:pPr lvl="1">
              <a:spcAft>
                <a:spcPts val="1200"/>
              </a:spcAft>
            </a:pPr>
            <a:r>
              <a:rPr lang="pt-BR" sz="2000" b="1" dirty="0"/>
              <a:t>Descrição:</a:t>
            </a:r>
            <a:r>
              <a:rPr lang="pt-BR" sz="2000" dirty="0"/>
              <a:t> Retorna todos os elementos que correspondem ao seletor CSS especificado como uma </a:t>
            </a:r>
            <a:r>
              <a:rPr lang="pt-BR" sz="2000" dirty="0" err="1"/>
              <a:t>NodeList</a:t>
            </a:r>
            <a:r>
              <a:rPr lang="pt-BR" sz="2000" dirty="0"/>
              <a:t>.</a:t>
            </a:r>
          </a:p>
          <a:p>
            <a:pPr lvl="1">
              <a:spcAft>
                <a:spcPts val="1200"/>
              </a:spcAft>
            </a:pPr>
            <a:endParaRPr lang="pt-BR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 err="1"/>
              <a:t>parentNode.childNodes</a:t>
            </a:r>
            <a:r>
              <a:rPr lang="pt-BR" sz="2000" b="1" dirty="0"/>
              <a:t>:</a:t>
            </a:r>
            <a:endParaRPr lang="pt-BR" sz="2000" dirty="0"/>
          </a:p>
          <a:p>
            <a:pPr lvl="1">
              <a:spcAft>
                <a:spcPts val="1200"/>
              </a:spcAft>
            </a:pPr>
            <a:r>
              <a:rPr lang="pt-BR" sz="2000" b="1" dirty="0"/>
              <a:t>Descrição:</a:t>
            </a:r>
            <a:r>
              <a:rPr lang="pt-BR" sz="2000" dirty="0"/>
              <a:t> Retorna uma </a:t>
            </a:r>
            <a:r>
              <a:rPr lang="pt-BR" sz="2000" dirty="0" err="1"/>
              <a:t>NodeList</a:t>
            </a:r>
            <a:r>
              <a:rPr lang="pt-BR" sz="2000" dirty="0"/>
              <a:t> de nós filhos de um nó pai.</a:t>
            </a:r>
          </a:p>
          <a:p>
            <a:pPr lvl="1">
              <a:spcAft>
                <a:spcPts val="1200"/>
              </a:spcAft>
            </a:pPr>
            <a:endParaRPr lang="pt-BR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 err="1"/>
              <a:t>parentNode.firstChild</a:t>
            </a:r>
            <a:r>
              <a:rPr lang="pt-BR" sz="2000" b="1" dirty="0"/>
              <a:t> e </a:t>
            </a:r>
            <a:r>
              <a:rPr lang="pt-BR" sz="2000" b="1" dirty="0" err="1"/>
              <a:t>parentNode.lastChild</a:t>
            </a:r>
            <a:r>
              <a:rPr lang="pt-BR" sz="2000" b="1" dirty="0"/>
              <a:t>:</a:t>
            </a:r>
            <a:endParaRPr lang="pt-BR" sz="2000" dirty="0"/>
          </a:p>
          <a:p>
            <a:pPr lvl="1">
              <a:spcAft>
                <a:spcPts val="1200"/>
              </a:spcAft>
            </a:pPr>
            <a:r>
              <a:rPr lang="pt-BR" sz="2000" b="1" dirty="0"/>
              <a:t>Descrição:</a:t>
            </a:r>
            <a:r>
              <a:rPr lang="pt-BR" sz="2000" dirty="0"/>
              <a:t> Retorna o primeiro e o último filho de um nó pai, respectivamente.</a:t>
            </a:r>
          </a:p>
          <a:p>
            <a:pPr lvl="1">
              <a:spcAft>
                <a:spcPts val="1200"/>
              </a:spcAft>
            </a:pPr>
            <a:endParaRPr lang="pt-BR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 err="1"/>
              <a:t>element.parentNode</a:t>
            </a:r>
            <a:r>
              <a:rPr lang="pt-BR" sz="2000" b="1" dirty="0"/>
              <a:t>:</a:t>
            </a:r>
            <a:endParaRPr lang="pt-BR" sz="2000" dirty="0"/>
          </a:p>
          <a:p>
            <a:pPr lvl="1">
              <a:spcAft>
                <a:spcPts val="1200"/>
              </a:spcAft>
            </a:pPr>
            <a:r>
              <a:rPr lang="pt-BR" sz="2000" b="1" dirty="0"/>
              <a:t>Descrição:</a:t>
            </a:r>
            <a:r>
              <a:rPr lang="pt-BR" sz="2000" dirty="0"/>
              <a:t> Retorna o nó pai do elemento.</a:t>
            </a:r>
          </a:p>
        </p:txBody>
      </p:sp>
    </p:spTree>
    <p:extLst>
      <p:ext uri="{BB962C8B-B14F-4D97-AF65-F5344CB8AC3E}">
        <p14:creationId xmlns:p14="http://schemas.microsoft.com/office/powerpoint/2010/main" val="72515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5" y="1198417"/>
            <a:ext cx="33947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Principais funções de acesso ao DOM.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13B0403-8A26-2DA7-F087-684DBCA96B0D}"/>
              </a:ext>
            </a:extLst>
          </p:cNvPr>
          <p:cNvSpPr txBox="1"/>
          <p:nvPr/>
        </p:nvSpPr>
        <p:spPr>
          <a:xfrm>
            <a:off x="4584646" y="1767004"/>
            <a:ext cx="609790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 err="1"/>
              <a:t>element.nextSibling</a:t>
            </a:r>
            <a:r>
              <a:rPr lang="pt-BR" sz="2000" b="1" dirty="0"/>
              <a:t> e </a:t>
            </a:r>
            <a:r>
              <a:rPr lang="pt-BR" sz="2000" b="1" dirty="0" err="1"/>
              <a:t>element.previousSibling</a:t>
            </a:r>
            <a:r>
              <a:rPr lang="pt-BR" sz="2000" b="1" dirty="0"/>
              <a:t>:</a:t>
            </a:r>
            <a:endParaRPr lang="pt-BR" sz="2000" dirty="0"/>
          </a:p>
          <a:p>
            <a:pPr lvl="1">
              <a:spcAft>
                <a:spcPts val="1200"/>
              </a:spcAft>
            </a:pPr>
            <a:r>
              <a:rPr lang="pt-BR" sz="2000" b="1" dirty="0"/>
              <a:t>Descrição:</a:t>
            </a:r>
            <a:r>
              <a:rPr lang="pt-BR" sz="2000" dirty="0"/>
              <a:t> Retorna o nó irmão seguinte e anterior, respectivamente.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 err="1"/>
              <a:t>element.classList</a:t>
            </a:r>
            <a:r>
              <a:rPr lang="pt-BR" sz="2000" b="1" dirty="0"/>
              <a:t>:</a:t>
            </a:r>
            <a:endParaRPr lang="pt-BR" sz="2000" dirty="0"/>
          </a:p>
          <a:p>
            <a:pPr lvl="1">
              <a:spcAft>
                <a:spcPts val="1200"/>
              </a:spcAft>
            </a:pPr>
            <a:r>
              <a:rPr lang="pt-BR" sz="2000" b="1" dirty="0"/>
              <a:t>Descrição:</a:t>
            </a:r>
            <a:r>
              <a:rPr lang="pt-BR" sz="2000" dirty="0"/>
              <a:t> Retorna uma coleção de classes do elemento como um objeto </a:t>
            </a:r>
            <a:r>
              <a:rPr lang="pt-BR" sz="2000" dirty="0" err="1"/>
              <a:t>DOMTokenList</a:t>
            </a:r>
            <a:r>
              <a:rPr lang="pt-BR" sz="2000" dirty="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5303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5" y="1198417"/>
            <a:ext cx="33947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Principais funções de acesso ao DOM.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13B0403-8A26-2DA7-F087-684DBCA96B0D}"/>
              </a:ext>
            </a:extLst>
          </p:cNvPr>
          <p:cNvSpPr txBox="1"/>
          <p:nvPr/>
        </p:nvSpPr>
        <p:spPr>
          <a:xfrm>
            <a:off x="5325346" y="2782667"/>
            <a:ext cx="461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BR" sz="3600" b="1" dirty="0"/>
              <a:t>ATIVIDADES PRÁTICAS</a:t>
            </a:r>
            <a:endParaRPr lang="pt-BR" sz="3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34C2AC-AC0E-6424-AD48-768B99826643}"/>
              </a:ext>
            </a:extLst>
          </p:cNvPr>
          <p:cNvSpPr txBox="1"/>
          <p:nvPr/>
        </p:nvSpPr>
        <p:spPr>
          <a:xfrm>
            <a:off x="4501450" y="3756186"/>
            <a:ext cx="7367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</a:rPr>
              <a:t>https://</a:t>
            </a:r>
            <a:r>
              <a:rPr lang="pt-BR" sz="2000" dirty="0" err="1">
                <a:solidFill>
                  <a:srgbClr val="0070C0"/>
                </a:solidFill>
              </a:rPr>
              <a:t>drive.google.com</a:t>
            </a:r>
            <a:r>
              <a:rPr lang="pt-BR" sz="2000" dirty="0">
                <a:solidFill>
                  <a:srgbClr val="0070C0"/>
                </a:solidFill>
              </a:rPr>
              <a:t>/drive/folders/1TKG_7kWpPFoUzhwSsniYzIYR_1I2AFwi?usp=</a:t>
            </a:r>
            <a:r>
              <a:rPr lang="pt-BR" sz="2000" dirty="0" err="1">
                <a:solidFill>
                  <a:srgbClr val="0070C0"/>
                </a:solidFill>
              </a:rPr>
              <a:t>drive_link</a:t>
            </a:r>
            <a:endParaRPr lang="pt-B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1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5" y="1198417"/>
            <a:ext cx="33947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 err="1">
                <a:solidFill>
                  <a:schemeClr val="bg1"/>
                </a:solidFill>
              </a:rPr>
              <a:t>Document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Object</a:t>
            </a:r>
            <a:r>
              <a:rPr lang="pt-BR" dirty="0">
                <a:solidFill>
                  <a:schemeClr val="bg1"/>
                </a:solidFill>
              </a:rPr>
              <a:t> Model (DOM)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A718E3-E716-E749-0DE5-DB01D335A7DD}"/>
              </a:ext>
            </a:extLst>
          </p:cNvPr>
          <p:cNvSpPr txBox="1"/>
          <p:nvPr/>
        </p:nvSpPr>
        <p:spPr>
          <a:xfrm>
            <a:off x="3961559" y="318999"/>
            <a:ext cx="7907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Todos os elementos que fazem parte do DOM estão estruturados em </a:t>
            </a:r>
            <a:r>
              <a:rPr lang="pt-BR" sz="2400" dirty="0">
                <a:solidFill>
                  <a:srgbClr val="FF0000"/>
                </a:solidFill>
              </a:rPr>
              <a:t>atributos</a:t>
            </a:r>
            <a:r>
              <a:rPr lang="pt-BR" sz="2400" dirty="0"/>
              <a:t> e </a:t>
            </a:r>
            <a:r>
              <a:rPr lang="pt-BR" sz="2400" dirty="0">
                <a:solidFill>
                  <a:srgbClr val="FF0000"/>
                </a:solidFill>
              </a:rPr>
              <a:t>eventos</a:t>
            </a:r>
            <a:r>
              <a:rPr lang="pt-BR" sz="2400" dirty="0"/>
              <a:t>.</a:t>
            </a:r>
          </a:p>
        </p:txBody>
      </p:sp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33F2C1E9-6CCB-F7ED-F4B2-F799ED4812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835987"/>
              </p:ext>
            </p:extLst>
          </p:nvPr>
        </p:nvGraphicFramePr>
        <p:xfrm>
          <a:off x="4106173" y="1607845"/>
          <a:ext cx="7968921" cy="446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698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Tecnologias em uma página Web?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2048E8F-1E76-326E-93ED-5218C190A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30" y="983433"/>
            <a:ext cx="7772400" cy="294409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FB3312-9A09-B3C2-AA7C-DFA3C2859DB7}"/>
              </a:ext>
            </a:extLst>
          </p:cNvPr>
          <p:cNvSpPr txBox="1"/>
          <p:nvPr/>
        </p:nvSpPr>
        <p:spPr>
          <a:xfrm>
            <a:off x="4632628" y="3927524"/>
            <a:ext cx="1578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Base estrutural da página WEB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579DC21-CBE3-DECB-6EF0-022E42142B9D}"/>
              </a:ext>
            </a:extLst>
          </p:cNvPr>
          <p:cNvSpPr txBox="1"/>
          <p:nvPr/>
        </p:nvSpPr>
        <p:spPr>
          <a:xfrm>
            <a:off x="7235459" y="3927524"/>
            <a:ext cx="1578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Oferece interatividade com os elementos da página WEB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542BE89-631F-1371-8C69-A48F2C58BC68}"/>
              </a:ext>
            </a:extLst>
          </p:cNvPr>
          <p:cNvSpPr txBox="1"/>
          <p:nvPr/>
        </p:nvSpPr>
        <p:spPr>
          <a:xfrm>
            <a:off x="9875681" y="3927524"/>
            <a:ext cx="1578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Define a aparência da página</a:t>
            </a:r>
          </a:p>
        </p:txBody>
      </p:sp>
    </p:spTree>
    <p:extLst>
      <p:ext uri="{BB962C8B-B14F-4D97-AF65-F5344CB8AC3E}">
        <p14:creationId xmlns:p14="http://schemas.microsoft.com/office/powerpoint/2010/main" val="1801598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5" y="1198417"/>
            <a:ext cx="33947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Principais atributos do DOM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2B501AC-3351-E5FE-DA5F-89C33A2CEAB2}"/>
              </a:ext>
            </a:extLst>
          </p:cNvPr>
          <p:cNvSpPr txBox="1"/>
          <p:nvPr/>
        </p:nvSpPr>
        <p:spPr>
          <a:xfrm>
            <a:off x="4648448" y="612842"/>
            <a:ext cx="60945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id: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Identifica exclusivamente um elemento na página. Usado para referenciar o elemento no JavaScript ou em folhas de estilo CSS.</a:t>
            </a:r>
          </a:p>
          <a:p>
            <a:pPr lvl="1"/>
            <a:endParaRPr lang="pt-BR" sz="2000" dirty="0"/>
          </a:p>
          <a:p>
            <a:r>
              <a:rPr lang="pt-BR" sz="2000" b="1" dirty="0" err="1"/>
              <a:t>class</a:t>
            </a:r>
            <a:r>
              <a:rPr lang="pt-BR" sz="2000" b="1" dirty="0"/>
              <a:t>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Define uma ou mais classes para um elemento. Utilizado para aplicar estilos CSS ou identificar grupos de elementos no JavaScript.</a:t>
            </a:r>
          </a:p>
          <a:p>
            <a:pPr lvl="1"/>
            <a:endParaRPr lang="pt-BR" sz="2000" dirty="0"/>
          </a:p>
          <a:p>
            <a:r>
              <a:rPr lang="pt-BR" sz="2000" b="1" dirty="0" err="1"/>
              <a:t>style</a:t>
            </a:r>
            <a:r>
              <a:rPr lang="pt-BR" sz="2000" b="1" dirty="0"/>
              <a:t>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Permite a definição de estilos diretamente no elemento. Pode conter propriedades CSS como cor, tamanho, margens, etc.</a:t>
            </a:r>
          </a:p>
          <a:p>
            <a:pPr lvl="1"/>
            <a:endParaRPr lang="pt-BR" sz="2000" dirty="0"/>
          </a:p>
          <a:p>
            <a:r>
              <a:rPr lang="pt-BR" sz="2000" b="1" dirty="0" err="1"/>
              <a:t>src</a:t>
            </a:r>
            <a:r>
              <a:rPr lang="pt-BR" sz="2000" b="1" dirty="0"/>
              <a:t>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Especifica o caminho do arquivo para elementos como &lt;</a:t>
            </a:r>
            <a:r>
              <a:rPr lang="pt-BR" sz="2000" dirty="0" err="1"/>
              <a:t>img</a:t>
            </a:r>
            <a:r>
              <a:rPr lang="pt-BR" sz="2000" dirty="0"/>
              <a:t>&gt;, &lt;script&gt;, &lt;</a:t>
            </a:r>
            <a:r>
              <a:rPr lang="pt-BR" sz="2000" dirty="0" err="1"/>
              <a:t>audio</a:t>
            </a:r>
            <a:r>
              <a:rPr lang="pt-BR" sz="2000" dirty="0"/>
              <a:t>&gt;, etc.</a:t>
            </a:r>
          </a:p>
        </p:txBody>
      </p:sp>
    </p:spTree>
    <p:extLst>
      <p:ext uri="{BB962C8B-B14F-4D97-AF65-F5344CB8AC3E}">
        <p14:creationId xmlns:p14="http://schemas.microsoft.com/office/powerpoint/2010/main" val="275464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5" y="1198417"/>
            <a:ext cx="33947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Principais atributos do DOM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2B501AC-3351-E5FE-DA5F-89C33A2CEAB2}"/>
              </a:ext>
            </a:extLst>
          </p:cNvPr>
          <p:cNvSpPr txBox="1"/>
          <p:nvPr/>
        </p:nvSpPr>
        <p:spPr>
          <a:xfrm>
            <a:off x="4447198" y="6546"/>
            <a:ext cx="6094562" cy="683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 err="1"/>
              <a:t>alt</a:t>
            </a:r>
            <a:r>
              <a:rPr lang="pt-BR" sz="2000" b="1" dirty="0"/>
              <a:t>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Fornece um texto alternativo para elementos como &lt;</a:t>
            </a:r>
            <a:r>
              <a:rPr lang="pt-BR" sz="2000" dirty="0" err="1"/>
              <a:t>img</a:t>
            </a:r>
            <a:r>
              <a:rPr lang="pt-BR" sz="2000" dirty="0"/>
              <a:t>&gt;. Exibido se a imagem não puder ser carregada.</a:t>
            </a:r>
          </a:p>
          <a:p>
            <a:endParaRPr lang="pt-BR" b="1" dirty="0"/>
          </a:p>
          <a:p>
            <a:r>
              <a:rPr lang="pt-BR" sz="2000" b="1" dirty="0" err="1"/>
              <a:t>width</a:t>
            </a:r>
            <a:r>
              <a:rPr lang="pt-BR" sz="2000" b="1" dirty="0"/>
              <a:t> e </a:t>
            </a:r>
            <a:r>
              <a:rPr lang="pt-BR" sz="2000" b="1" dirty="0" err="1"/>
              <a:t>height</a:t>
            </a:r>
            <a:r>
              <a:rPr lang="pt-BR" sz="2000" b="1" dirty="0"/>
              <a:t>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Define as dimensões de elementos como &lt;</a:t>
            </a:r>
            <a:r>
              <a:rPr lang="pt-BR" sz="2000" dirty="0" err="1"/>
              <a:t>img</a:t>
            </a:r>
            <a:r>
              <a:rPr lang="pt-BR" sz="2000" dirty="0"/>
              <a:t>&gt;, &lt;</a:t>
            </a:r>
            <a:r>
              <a:rPr lang="pt-BR" sz="2000" dirty="0" err="1"/>
              <a:t>canvas</a:t>
            </a:r>
            <a:r>
              <a:rPr lang="pt-BR" sz="2000" dirty="0"/>
              <a:t>&gt;, etc.</a:t>
            </a:r>
          </a:p>
          <a:p>
            <a:pPr lvl="1"/>
            <a:endParaRPr lang="pt-BR" sz="2000" dirty="0"/>
          </a:p>
          <a:p>
            <a:r>
              <a:rPr lang="pt-BR" sz="2000" b="1" dirty="0" err="1"/>
              <a:t>type</a:t>
            </a:r>
            <a:r>
              <a:rPr lang="pt-BR" sz="2000" b="1" dirty="0"/>
              <a:t>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Especifica o tipo de um elemento, comum em elementos &lt;input&gt;, &lt;</a:t>
            </a:r>
            <a:r>
              <a:rPr lang="pt-BR" sz="2000" dirty="0" err="1"/>
              <a:t>button</a:t>
            </a:r>
            <a:r>
              <a:rPr lang="pt-BR" sz="2000" dirty="0"/>
              <a:t>&gt;, &lt;script&gt;, etc.</a:t>
            </a:r>
          </a:p>
          <a:p>
            <a:pPr lvl="1"/>
            <a:endParaRPr lang="pt-BR" sz="2000" dirty="0"/>
          </a:p>
          <a:p>
            <a:r>
              <a:rPr lang="pt-BR" sz="2000" b="1" dirty="0" err="1"/>
              <a:t>value</a:t>
            </a:r>
            <a:r>
              <a:rPr lang="pt-BR" sz="2000" b="1" dirty="0"/>
              <a:t>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Define o valor de um elemento, frequentemente usado em elementos de formulário como &lt;input&gt; e &lt;</a:t>
            </a:r>
            <a:r>
              <a:rPr lang="pt-BR" sz="2000" dirty="0" err="1"/>
              <a:t>button</a:t>
            </a:r>
            <a:r>
              <a:rPr lang="pt-BR" sz="2000" dirty="0"/>
              <a:t>&gt;.</a:t>
            </a:r>
          </a:p>
          <a:p>
            <a:pPr lvl="1"/>
            <a:endParaRPr lang="pt-BR" sz="2000" dirty="0"/>
          </a:p>
          <a:p>
            <a:r>
              <a:rPr lang="pt-BR" sz="2000" b="1" dirty="0" err="1"/>
              <a:t>name</a:t>
            </a:r>
            <a:r>
              <a:rPr lang="pt-BR" sz="2000" b="1" dirty="0"/>
              <a:t>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Especifica um nome para elementos como &lt;input&gt;, usado para identificação ao enviar dados através de formulários.</a:t>
            </a:r>
          </a:p>
        </p:txBody>
      </p:sp>
    </p:spTree>
    <p:extLst>
      <p:ext uri="{BB962C8B-B14F-4D97-AF65-F5344CB8AC3E}">
        <p14:creationId xmlns:p14="http://schemas.microsoft.com/office/powerpoint/2010/main" val="1730653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5" y="1198417"/>
            <a:ext cx="33947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Principais atributos do DOM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2B501AC-3351-E5FE-DA5F-89C33A2CEAB2}"/>
              </a:ext>
            </a:extLst>
          </p:cNvPr>
          <p:cNvSpPr txBox="1"/>
          <p:nvPr/>
        </p:nvSpPr>
        <p:spPr>
          <a:xfrm>
            <a:off x="4473359" y="782119"/>
            <a:ext cx="6094562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 err="1"/>
              <a:t>href</a:t>
            </a:r>
            <a:r>
              <a:rPr lang="pt-BR" sz="2000" b="1" dirty="0"/>
              <a:t>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Indica o URL de destino para elementos &lt;a&gt; (âncora) e outros que referenciam recursos externos.</a:t>
            </a:r>
          </a:p>
          <a:p>
            <a:endParaRPr lang="pt-BR" sz="2000" b="1" dirty="0"/>
          </a:p>
          <a:p>
            <a:r>
              <a:rPr lang="pt-BR" sz="2000" b="1" dirty="0" err="1"/>
              <a:t>placeholder</a:t>
            </a:r>
            <a:r>
              <a:rPr lang="pt-BR" sz="2000" b="1" dirty="0"/>
              <a:t>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Exibe um texto temporário em campos de entrada, fornecendo uma dica sobre o que deve ser inserido.</a:t>
            </a:r>
          </a:p>
          <a:p>
            <a:pPr lvl="1"/>
            <a:endParaRPr lang="pt-BR" sz="2000" dirty="0"/>
          </a:p>
          <a:p>
            <a:r>
              <a:rPr lang="pt-BR" sz="2000" b="1" dirty="0" err="1"/>
              <a:t>checked</a:t>
            </a:r>
            <a:r>
              <a:rPr lang="pt-BR" sz="2000" b="1" dirty="0"/>
              <a:t>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Em elementos &lt;input&gt; do tipo </a:t>
            </a:r>
            <a:r>
              <a:rPr lang="pt-BR" sz="2000" dirty="0" err="1"/>
              <a:t>checkbox</a:t>
            </a:r>
            <a:r>
              <a:rPr lang="pt-BR" sz="2000" dirty="0"/>
              <a:t> ou radio, indica se o elemento está marcado.</a:t>
            </a:r>
          </a:p>
          <a:p>
            <a:pPr lvl="1"/>
            <a:endParaRPr lang="pt-BR" b="1" dirty="0"/>
          </a:p>
          <a:p>
            <a:r>
              <a:rPr lang="pt-BR" sz="2000" b="1" dirty="0" err="1"/>
              <a:t>disabled</a:t>
            </a:r>
            <a:r>
              <a:rPr lang="pt-BR" sz="2000" b="1" dirty="0"/>
              <a:t>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Desabilita a interação com um elemento, como em &lt;input&gt;, &lt;</a:t>
            </a:r>
            <a:r>
              <a:rPr lang="pt-BR" sz="2000" dirty="0" err="1"/>
              <a:t>button</a:t>
            </a:r>
            <a:r>
              <a:rPr lang="pt-BR" sz="2000" dirty="0"/>
              <a:t>&gt;, etc.</a:t>
            </a:r>
          </a:p>
        </p:txBody>
      </p:sp>
    </p:spTree>
    <p:extLst>
      <p:ext uri="{BB962C8B-B14F-4D97-AF65-F5344CB8AC3E}">
        <p14:creationId xmlns:p14="http://schemas.microsoft.com/office/powerpoint/2010/main" val="3209963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5" y="1198417"/>
            <a:ext cx="33947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Principais atributos do DOM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2B501AC-3351-E5FE-DA5F-89C33A2CEAB2}"/>
              </a:ext>
            </a:extLst>
          </p:cNvPr>
          <p:cNvSpPr txBox="1"/>
          <p:nvPr/>
        </p:nvSpPr>
        <p:spPr>
          <a:xfrm>
            <a:off x="4167272" y="151177"/>
            <a:ext cx="609456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 err="1"/>
              <a:t>readonly</a:t>
            </a:r>
            <a:r>
              <a:rPr lang="pt-BR" sz="2000" b="1" dirty="0"/>
              <a:t>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Torna um elemento apenas leitura, aplicável a campos de entrada como &lt;input&gt; e &lt;</a:t>
            </a:r>
            <a:r>
              <a:rPr lang="pt-BR" sz="2000" dirty="0" err="1"/>
              <a:t>textarea</a:t>
            </a:r>
            <a:r>
              <a:rPr lang="pt-BR" sz="2000" dirty="0"/>
              <a:t>&gt;.</a:t>
            </a:r>
          </a:p>
          <a:p>
            <a:pPr lvl="1"/>
            <a:endParaRPr lang="pt-BR" sz="2000" dirty="0"/>
          </a:p>
          <a:p>
            <a:r>
              <a:rPr lang="pt-BR" sz="2000" b="1" dirty="0" err="1"/>
              <a:t>maxlength</a:t>
            </a:r>
            <a:r>
              <a:rPr lang="pt-BR" sz="2000" b="1" dirty="0"/>
              <a:t>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Define o número máximo de caracteres permitidos em campos de entrada, como &lt;input&gt; e &lt;</a:t>
            </a:r>
            <a:r>
              <a:rPr lang="pt-BR" sz="2000" dirty="0" err="1"/>
              <a:t>textarea</a:t>
            </a:r>
            <a:r>
              <a:rPr lang="pt-BR" sz="2000" dirty="0"/>
              <a:t>&gt;.</a:t>
            </a:r>
          </a:p>
          <a:p>
            <a:pPr lvl="1"/>
            <a:endParaRPr lang="pt-BR" sz="2000" dirty="0"/>
          </a:p>
          <a:p>
            <a:r>
              <a:rPr lang="pt-BR" sz="2000" b="1" dirty="0" err="1"/>
              <a:t>colspan</a:t>
            </a:r>
            <a:r>
              <a:rPr lang="pt-BR" sz="2000" b="1" dirty="0"/>
              <a:t> e </a:t>
            </a:r>
            <a:r>
              <a:rPr lang="pt-BR" sz="2000" b="1" dirty="0" err="1"/>
              <a:t>rowspan</a:t>
            </a:r>
            <a:r>
              <a:rPr lang="pt-BR" sz="2000" b="1" dirty="0"/>
              <a:t>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Controla a união de células em tabelas HTML, especificando o número de colunas ou linhas que uma célula deve ocupar.</a:t>
            </a:r>
          </a:p>
          <a:p>
            <a:pPr lvl="1"/>
            <a:endParaRPr lang="pt-BR" sz="2000" dirty="0"/>
          </a:p>
          <a:p>
            <a:r>
              <a:rPr lang="pt-BR" sz="2000" b="1" dirty="0" err="1"/>
              <a:t>action</a:t>
            </a:r>
            <a:r>
              <a:rPr lang="pt-BR" sz="2000" b="1" dirty="0"/>
              <a:t>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Especifica o URL para onde os dados de um formulário devem ser enviados quando submetidos.</a:t>
            </a:r>
          </a:p>
          <a:p>
            <a:pPr lvl="1"/>
            <a:endParaRPr lang="pt-BR" sz="2000" dirty="0"/>
          </a:p>
          <a:p>
            <a:r>
              <a:rPr lang="pt-BR" sz="2000" b="1" dirty="0" err="1"/>
              <a:t>method</a:t>
            </a:r>
            <a:r>
              <a:rPr lang="pt-BR" sz="2000" b="1" dirty="0"/>
              <a:t>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Indica o método HTTP a ser usado ao enviar dados de formulário. Geralmente "GET" ou "POST".</a:t>
            </a:r>
          </a:p>
        </p:txBody>
      </p:sp>
    </p:spTree>
    <p:extLst>
      <p:ext uri="{BB962C8B-B14F-4D97-AF65-F5344CB8AC3E}">
        <p14:creationId xmlns:p14="http://schemas.microsoft.com/office/powerpoint/2010/main" val="2596821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5" y="1198417"/>
            <a:ext cx="33947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Principais atributos do DOM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2B501AC-3351-E5FE-DA5F-89C33A2CEAB2}"/>
              </a:ext>
            </a:extLst>
          </p:cNvPr>
          <p:cNvSpPr txBox="1"/>
          <p:nvPr/>
        </p:nvSpPr>
        <p:spPr>
          <a:xfrm>
            <a:off x="4875284" y="1997837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target: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Especifica onde abrir o link quando um elemento &lt;a&gt; é clicado. Pode ser _</a:t>
            </a:r>
            <a:r>
              <a:rPr lang="pt-BR" sz="2000" dirty="0" err="1"/>
              <a:t>blank</a:t>
            </a:r>
            <a:r>
              <a:rPr lang="pt-BR" sz="2000" dirty="0"/>
              <a:t>, _self, _</a:t>
            </a:r>
            <a:r>
              <a:rPr lang="pt-BR" sz="2000" dirty="0" err="1"/>
              <a:t>parent</a:t>
            </a:r>
            <a:r>
              <a:rPr lang="pt-BR" sz="2000" dirty="0"/>
              <a:t>, _top, etc.</a:t>
            </a:r>
          </a:p>
          <a:p>
            <a:pPr lvl="1"/>
            <a:endParaRPr lang="pt-BR" sz="2000" dirty="0"/>
          </a:p>
          <a:p>
            <a:r>
              <a:rPr lang="pt-BR" sz="2000" b="1" dirty="0"/>
              <a:t>for:</a:t>
            </a:r>
            <a:endParaRPr lang="pt-BR" sz="2000" dirty="0"/>
          </a:p>
          <a:p>
            <a:pPr lvl="1"/>
            <a:r>
              <a:rPr lang="pt-BR" sz="2000" b="1" dirty="0"/>
              <a:t>Função:</a:t>
            </a:r>
            <a:r>
              <a:rPr lang="pt-BR" sz="2000" dirty="0"/>
              <a:t> Associado a elementos &lt;</a:t>
            </a:r>
            <a:r>
              <a:rPr lang="pt-BR" sz="2000" dirty="0" err="1"/>
              <a:t>label</a:t>
            </a:r>
            <a:r>
              <a:rPr lang="pt-BR" sz="2000" dirty="0"/>
              <a:t>&gt;, especifica qual campo de entrada o rótulo está associado, referenciando o id desse campo.</a:t>
            </a:r>
          </a:p>
        </p:txBody>
      </p:sp>
    </p:spTree>
    <p:extLst>
      <p:ext uri="{BB962C8B-B14F-4D97-AF65-F5344CB8AC3E}">
        <p14:creationId xmlns:p14="http://schemas.microsoft.com/office/powerpoint/2010/main" val="1882891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5" y="1198417"/>
            <a:ext cx="33947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Principais elementos e seus </a:t>
            </a:r>
            <a:r>
              <a:rPr lang="pt-BR" dirty="0">
                <a:solidFill>
                  <a:srgbClr val="FFFF00"/>
                </a:solidFill>
              </a:rPr>
              <a:t>atributos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B34F4F-E602-A8B2-D719-F548F244500F}"/>
              </a:ext>
            </a:extLst>
          </p:cNvPr>
          <p:cNvSpPr txBox="1"/>
          <p:nvPr/>
        </p:nvSpPr>
        <p:spPr>
          <a:xfrm>
            <a:off x="4487409" y="458954"/>
            <a:ext cx="5850701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Elemento &lt;</a:t>
            </a:r>
            <a:r>
              <a:rPr lang="pt-BR" sz="2000" b="1" dirty="0" err="1"/>
              <a:t>html</a:t>
            </a:r>
            <a:r>
              <a:rPr lang="pt-BR" sz="2000" b="1" dirty="0"/>
              <a:t>&gt;:</a:t>
            </a:r>
            <a:endParaRPr lang="pt-BR" sz="2000" dirty="0"/>
          </a:p>
          <a:p>
            <a:pPr lvl="1"/>
            <a:r>
              <a:rPr lang="pt-BR" sz="2000" dirty="0"/>
              <a:t>Atributos: </a:t>
            </a:r>
          </a:p>
          <a:p>
            <a:pPr lvl="1"/>
            <a:r>
              <a:rPr lang="pt-BR" sz="2000" dirty="0"/>
              <a:t>	</a:t>
            </a:r>
            <a:r>
              <a:rPr lang="pt-BR" sz="2000" dirty="0" err="1"/>
              <a:t>lang</a:t>
            </a:r>
            <a:r>
              <a:rPr lang="pt-BR" sz="2000" dirty="0"/>
              <a:t>, </a:t>
            </a:r>
            <a:r>
              <a:rPr lang="pt-BR" sz="2000" dirty="0" err="1"/>
              <a:t>class</a:t>
            </a:r>
            <a:r>
              <a:rPr lang="pt-BR" sz="2000" dirty="0"/>
              <a:t>, id.</a:t>
            </a:r>
          </a:p>
          <a:p>
            <a:endParaRPr lang="pt-BR" sz="2000" b="1" dirty="0"/>
          </a:p>
          <a:p>
            <a:r>
              <a:rPr lang="pt-BR" sz="2000" b="1" dirty="0"/>
              <a:t>Elemento &lt;</a:t>
            </a:r>
            <a:r>
              <a:rPr lang="pt-BR" sz="2000" b="1" dirty="0" err="1"/>
              <a:t>head</a:t>
            </a:r>
            <a:r>
              <a:rPr lang="pt-BR" sz="2000" b="1" dirty="0"/>
              <a:t>&gt;:</a:t>
            </a:r>
            <a:endParaRPr lang="pt-BR" sz="2000" dirty="0"/>
          </a:p>
          <a:p>
            <a:pPr lvl="1"/>
            <a:r>
              <a:rPr lang="pt-BR" sz="2000" dirty="0"/>
              <a:t>Atributos: </a:t>
            </a:r>
          </a:p>
          <a:p>
            <a:pPr lvl="1"/>
            <a:r>
              <a:rPr lang="pt-BR" sz="2000" dirty="0"/>
              <a:t>	</a:t>
            </a:r>
            <a:r>
              <a:rPr lang="pt-BR" sz="2000" dirty="0" err="1"/>
              <a:t>title</a:t>
            </a:r>
            <a:r>
              <a:rPr lang="pt-BR" sz="2000" dirty="0"/>
              <a:t>, meta, link, </a:t>
            </a:r>
            <a:r>
              <a:rPr lang="pt-BR" sz="2000" dirty="0" err="1"/>
              <a:t>style</a:t>
            </a:r>
            <a:r>
              <a:rPr lang="pt-BR" sz="2000" dirty="0"/>
              <a:t>.</a:t>
            </a:r>
            <a:endParaRPr lang="pt-BR" sz="2000" b="1" dirty="0"/>
          </a:p>
          <a:p>
            <a:endParaRPr lang="pt-BR" sz="2000" b="1" dirty="0"/>
          </a:p>
          <a:p>
            <a:r>
              <a:rPr lang="pt-BR" sz="2000" b="1" dirty="0"/>
              <a:t>Elemento &lt;</a:t>
            </a:r>
            <a:r>
              <a:rPr lang="pt-BR" sz="2000" b="1" dirty="0" err="1"/>
              <a:t>button</a:t>
            </a:r>
            <a:r>
              <a:rPr lang="pt-BR" sz="2000" b="1" dirty="0"/>
              <a:t>&gt; (botão):</a:t>
            </a:r>
            <a:endParaRPr lang="pt-BR" sz="2000" dirty="0"/>
          </a:p>
          <a:p>
            <a:pPr lvl="1"/>
            <a:r>
              <a:rPr lang="pt-BR" sz="2000" dirty="0"/>
              <a:t>Atributos:</a:t>
            </a:r>
          </a:p>
          <a:p>
            <a:pPr lvl="1"/>
            <a:r>
              <a:rPr lang="pt-BR" sz="2000" dirty="0"/>
              <a:t>	</a:t>
            </a:r>
            <a:r>
              <a:rPr lang="pt-BR" sz="2000" dirty="0" err="1"/>
              <a:t>type</a:t>
            </a:r>
            <a:r>
              <a:rPr lang="pt-BR" sz="2000" dirty="0"/>
              <a:t>, </a:t>
            </a:r>
            <a:r>
              <a:rPr lang="pt-BR" sz="2000" dirty="0" err="1"/>
              <a:t>name</a:t>
            </a:r>
            <a:r>
              <a:rPr lang="pt-BR" sz="2000" dirty="0"/>
              <a:t>, </a:t>
            </a:r>
            <a:r>
              <a:rPr lang="pt-BR" sz="2000" dirty="0" err="1"/>
              <a:t>value</a:t>
            </a:r>
            <a:r>
              <a:rPr lang="pt-BR" sz="2000" dirty="0"/>
              <a:t>, id, </a:t>
            </a:r>
            <a:r>
              <a:rPr lang="pt-BR" sz="2000" dirty="0" err="1"/>
              <a:t>class</a:t>
            </a:r>
            <a:r>
              <a:rPr lang="pt-BR" sz="2000" dirty="0"/>
              <a:t>, </a:t>
            </a:r>
            <a:r>
              <a:rPr lang="pt-BR" sz="2000" dirty="0" err="1"/>
              <a:t>style</a:t>
            </a:r>
            <a:r>
              <a:rPr lang="pt-BR" sz="2000" dirty="0"/>
              <a:t>.</a:t>
            </a:r>
          </a:p>
          <a:p>
            <a:pPr lvl="1"/>
            <a:endParaRPr lang="pt-BR" sz="2000" dirty="0"/>
          </a:p>
          <a:p>
            <a:r>
              <a:rPr lang="pt-BR" sz="2000" b="1" dirty="0"/>
              <a:t>Elemento &lt;</a:t>
            </a:r>
            <a:r>
              <a:rPr lang="pt-BR" sz="2000" b="1" dirty="0" err="1"/>
              <a:t>form</a:t>
            </a:r>
            <a:r>
              <a:rPr lang="pt-BR" sz="2000" b="1" dirty="0"/>
              <a:t>&gt; (formulário):</a:t>
            </a:r>
            <a:endParaRPr lang="pt-BR" sz="2000" dirty="0"/>
          </a:p>
          <a:p>
            <a:pPr lvl="1"/>
            <a:r>
              <a:rPr lang="pt-BR" sz="2000" dirty="0"/>
              <a:t>Atributos: </a:t>
            </a:r>
          </a:p>
          <a:p>
            <a:pPr lvl="1"/>
            <a:r>
              <a:rPr lang="pt-BR" sz="2000" dirty="0"/>
              <a:t>	</a:t>
            </a:r>
            <a:r>
              <a:rPr lang="pt-BR" sz="2000" dirty="0" err="1"/>
              <a:t>action</a:t>
            </a:r>
            <a:r>
              <a:rPr lang="pt-BR" sz="2000" dirty="0"/>
              <a:t>, </a:t>
            </a:r>
            <a:r>
              <a:rPr lang="pt-BR" sz="2000" dirty="0" err="1"/>
              <a:t>method</a:t>
            </a:r>
            <a:r>
              <a:rPr lang="pt-BR" sz="2000" dirty="0"/>
              <a:t>, id, </a:t>
            </a:r>
            <a:r>
              <a:rPr lang="pt-BR" sz="2000" dirty="0" err="1"/>
              <a:t>class</a:t>
            </a:r>
            <a:r>
              <a:rPr lang="pt-BR" sz="2000" dirty="0"/>
              <a:t>, </a:t>
            </a:r>
            <a:r>
              <a:rPr lang="pt-BR" sz="2000" dirty="0" err="1"/>
              <a:t>style</a:t>
            </a:r>
            <a:r>
              <a:rPr lang="pt-BR" sz="2000" dirty="0"/>
              <a:t>.</a:t>
            </a:r>
          </a:p>
          <a:p>
            <a:pPr lvl="1"/>
            <a:endParaRPr lang="pt-BR" sz="2000" dirty="0"/>
          </a:p>
          <a:p>
            <a:r>
              <a:rPr lang="pt-BR" sz="2000" b="1" dirty="0"/>
              <a:t>Elemento &lt;</a:t>
            </a:r>
            <a:r>
              <a:rPr lang="pt-BR" sz="2000" b="1" dirty="0" err="1"/>
              <a:t>span</a:t>
            </a:r>
            <a:r>
              <a:rPr lang="pt-BR" sz="2000" b="1" dirty="0"/>
              <a:t>&gt;:</a:t>
            </a:r>
            <a:endParaRPr lang="pt-BR" sz="2000" dirty="0"/>
          </a:p>
          <a:p>
            <a:pPr lvl="1"/>
            <a:r>
              <a:rPr lang="pt-BR" sz="2000" dirty="0"/>
              <a:t>Atributos: </a:t>
            </a:r>
          </a:p>
          <a:p>
            <a:pPr lvl="1"/>
            <a:r>
              <a:rPr lang="pt-BR" sz="2000" dirty="0"/>
              <a:t>	id, </a:t>
            </a:r>
            <a:r>
              <a:rPr lang="pt-BR" sz="2000" dirty="0" err="1"/>
              <a:t>class</a:t>
            </a:r>
            <a:r>
              <a:rPr lang="pt-BR" sz="2000" dirty="0"/>
              <a:t>, </a:t>
            </a:r>
            <a:r>
              <a:rPr lang="pt-BR" sz="2000" dirty="0" err="1"/>
              <a:t>style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198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5" y="1198417"/>
            <a:ext cx="33947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Principais elementos e seus </a:t>
            </a:r>
            <a:r>
              <a:rPr lang="pt-BR" dirty="0">
                <a:solidFill>
                  <a:srgbClr val="FFFF00"/>
                </a:solidFill>
              </a:rPr>
              <a:t>atributos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B34F4F-E602-A8B2-D719-F548F244500F}"/>
              </a:ext>
            </a:extLst>
          </p:cNvPr>
          <p:cNvSpPr txBox="1"/>
          <p:nvPr/>
        </p:nvSpPr>
        <p:spPr>
          <a:xfrm>
            <a:off x="4487409" y="291048"/>
            <a:ext cx="5850701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Elemento &lt;h1&gt;, &lt;h2&gt;, &lt;h3&gt;, ... &lt;h6&gt; (cabeçalhos):</a:t>
            </a:r>
            <a:endParaRPr lang="pt-BR" sz="2000" dirty="0"/>
          </a:p>
          <a:p>
            <a:pPr lvl="1"/>
            <a:r>
              <a:rPr lang="pt-BR" sz="2000" dirty="0"/>
              <a:t>Atributos: </a:t>
            </a:r>
          </a:p>
          <a:p>
            <a:pPr lvl="1"/>
            <a:r>
              <a:rPr lang="pt-BR" sz="2000" dirty="0"/>
              <a:t>	id, </a:t>
            </a:r>
            <a:r>
              <a:rPr lang="pt-BR" sz="2000" dirty="0" err="1"/>
              <a:t>class</a:t>
            </a:r>
            <a:r>
              <a:rPr lang="pt-BR" sz="2000" dirty="0"/>
              <a:t>, </a:t>
            </a:r>
            <a:r>
              <a:rPr lang="pt-BR" sz="2000" dirty="0" err="1"/>
              <a:t>style</a:t>
            </a:r>
            <a:r>
              <a:rPr lang="pt-BR" sz="2000" dirty="0"/>
              <a:t>.</a:t>
            </a:r>
          </a:p>
          <a:p>
            <a:pPr lvl="1"/>
            <a:endParaRPr lang="pt-BR" sz="2000" dirty="0"/>
          </a:p>
          <a:p>
            <a:r>
              <a:rPr lang="pt-BR" sz="2000" b="1" dirty="0"/>
              <a:t>Elemento &lt;</a:t>
            </a:r>
            <a:r>
              <a:rPr lang="pt-BR" sz="2000" b="1" dirty="0" err="1"/>
              <a:t>ul</a:t>
            </a:r>
            <a:r>
              <a:rPr lang="pt-BR" sz="2000" b="1" dirty="0"/>
              <a:t>&gt; (lista não ordenada):</a:t>
            </a:r>
            <a:endParaRPr lang="pt-BR" sz="2000" dirty="0"/>
          </a:p>
          <a:p>
            <a:pPr lvl="1"/>
            <a:r>
              <a:rPr lang="pt-BR" sz="2000" dirty="0"/>
              <a:t>Atributos: </a:t>
            </a:r>
          </a:p>
          <a:p>
            <a:pPr lvl="1"/>
            <a:r>
              <a:rPr lang="pt-BR" sz="2000" dirty="0"/>
              <a:t>	id, </a:t>
            </a:r>
            <a:r>
              <a:rPr lang="pt-BR" sz="2000" dirty="0" err="1"/>
              <a:t>class</a:t>
            </a:r>
            <a:r>
              <a:rPr lang="pt-BR" sz="2000" dirty="0"/>
              <a:t>, </a:t>
            </a:r>
            <a:r>
              <a:rPr lang="pt-BR" sz="2000" dirty="0" err="1"/>
              <a:t>style</a:t>
            </a:r>
            <a:r>
              <a:rPr lang="pt-BR" sz="2000" dirty="0"/>
              <a:t>.</a:t>
            </a:r>
          </a:p>
          <a:p>
            <a:pPr lvl="1"/>
            <a:endParaRPr lang="pt-BR" sz="2000" dirty="0"/>
          </a:p>
          <a:p>
            <a:r>
              <a:rPr lang="pt-BR" sz="2000" b="1" dirty="0"/>
              <a:t>Elemento &lt;li&gt; (item de lista):</a:t>
            </a:r>
            <a:endParaRPr lang="pt-BR" sz="2000" dirty="0"/>
          </a:p>
          <a:p>
            <a:pPr lvl="1"/>
            <a:r>
              <a:rPr lang="pt-BR" sz="2000" dirty="0"/>
              <a:t>Atributos: </a:t>
            </a:r>
          </a:p>
          <a:p>
            <a:pPr lvl="1"/>
            <a:r>
              <a:rPr lang="pt-BR" sz="2000" dirty="0"/>
              <a:t>	id, </a:t>
            </a:r>
            <a:r>
              <a:rPr lang="pt-BR" sz="2000" dirty="0" err="1"/>
              <a:t>class</a:t>
            </a:r>
            <a:r>
              <a:rPr lang="pt-BR" sz="2000" dirty="0"/>
              <a:t>, </a:t>
            </a:r>
            <a:r>
              <a:rPr lang="pt-BR" sz="2000" dirty="0" err="1"/>
              <a:t>style</a:t>
            </a:r>
            <a:r>
              <a:rPr lang="pt-BR" sz="2000" dirty="0"/>
              <a:t>.</a:t>
            </a:r>
          </a:p>
          <a:p>
            <a:pPr lvl="1"/>
            <a:endParaRPr lang="pt-BR" sz="2000" dirty="0"/>
          </a:p>
          <a:p>
            <a:r>
              <a:rPr lang="pt-BR" sz="2000" b="1" dirty="0"/>
              <a:t>Elemento &lt;</a:t>
            </a:r>
            <a:r>
              <a:rPr lang="pt-BR" sz="2000" b="1" dirty="0" err="1"/>
              <a:t>div</a:t>
            </a:r>
            <a:r>
              <a:rPr lang="pt-BR" sz="2000" b="1" dirty="0"/>
              <a:t>&gt;:</a:t>
            </a:r>
            <a:endParaRPr lang="pt-BR" sz="2000" dirty="0"/>
          </a:p>
          <a:p>
            <a:pPr lvl="1"/>
            <a:r>
              <a:rPr lang="pt-BR" sz="2000" dirty="0"/>
              <a:t>Atributos: </a:t>
            </a:r>
          </a:p>
          <a:p>
            <a:pPr lvl="1"/>
            <a:r>
              <a:rPr lang="pt-BR" sz="2000" dirty="0"/>
              <a:t>	id, </a:t>
            </a:r>
            <a:r>
              <a:rPr lang="pt-BR" sz="2000" dirty="0" err="1"/>
              <a:t>class</a:t>
            </a:r>
            <a:r>
              <a:rPr lang="pt-BR" sz="2000" dirty="0"/>
              <a:t>, </a:t>
            </a:r>
            <a:r>
              <a:rPr lang="pt-BR" sz="2000" dirty="0" err="1"/>
              <a:t>style</a:t>
            </a:r>
            <a:r>
              <a:rPr lang="pt-BR" sz="2000" dirty="0"/>
              <a:t>.</a:t>
            </a:r>
          </a:p>
          <a:p>
            <a:pPr lvl="1"/>
            <a:endParaRPr lang="pt-BR" sz="2000" dirty="0"/>
          </a:p>
          <a:p>
            <a:r>
              <a:rPr lang="pt-BR" sz="2000" b="1" dirty="0"/>
              <a:t>Elemento &lt;</a:t>
            </a:r>
            <a:r>
              <a:rPr lang="pt-BR" sz="2000" b="1" dirty="0" err="1"/>
              <a:t>p</a:t>
            </a:r>
            <a:r>
              <a:rPr lang="pt-BR" sz="2000" b="1" dirty="0"/>
              <a:t>&gt; (parágrafo):</a:t>
            </a:r>
            <a:endParaRPr lang="pt-BR" sz="2000" dirty="0"/>
          </a:p>
          <a:p>
            <a:pPr lvl="1"/>
            <a:r>
              <a:rPr lang="pt-BR" sz="2000" dirty="0"/>
              <a:t>Atributos: </a:t>
            </a:r>
          </a:p>
          <a:p>
            <a:pPr lvl="1"/>
            <a:r>
              <a:rPr lang="pt-BR" sz="2000" dirty="0"/>
              <a:t>	id, </a:t>
            </a:r>
            <a:r>
              <a:rPr lang="pt-BR" sz="2000" dirty="0" err="1"/>
              <a:t>class</a:t>
            </a:r>
            <a:r>
              <a:rPr lang="pt-BR" sz="2000" dirty="0"/>
              <a:t>, </a:t>
            </a:r>
            <a:r>
              <a:rPr lang="pt-BR" sz="2000" dirty="0" err="1"/>
              <a:t>style</a:t>
            </a:r>
            <a:r>
              <a:rPr lang="pt-BR" sz="2000" dirty="0"/>
              <a:t>.</a:t>
            </a:r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213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5" y="1198417"/>
            <a:ext cx="33947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Principais elementos e seus </a:t>
            </a:r>
            <a:r>
              <a:rPr lang="pt-BR" dirty="0">
                <a:solidFill>
                  <a:srgbClr val="FFFF00"/>
                </a:solidFill>
              </a:rPr>
              <a:t>atributos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B34F4F-E602-A8B2-D719-F548F244500F}"/>
              </a:ext>
            </a:extLst>
          </p:cNvPr>
          <p:cNvSpPr txBox="1"/>
          <p:nvPr/>
        </p:nvSpPr>
        <p:spPr>
          <a:xfrm>
            <a:off x="4487409" y="1074507"/>
            <a:ext cx="711878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Elemento &lt;a&gt; (âncora):</a:t>
            </a:r>
            <a:endParaRPr lang="pt-BR" sz="2000" dirty="0"/>
          </a:p>
          <a:p>
            <a:pPr lvl="1"/>
            <a:r>
              <a:rPr lang="pt-BR" sz="2000" dirty="0"/>
              <a:t>Atributos: </a:t>
            </a:r>
          </a:p>
          <a:p>
            <a:pPr lvl="1"/>
            <a:r>
              <a:rPr lang="pt-BR" sz="2000" dirty="0"/>
              <a:t>	</a:t>
            </a:r>
            <a:r>
              <a:rPr lang="pt-BR" sz="2000" dirty="0" err="1"/>
              <a:t>href</a:t>
            </a:r>
            <a:r>
              <a:rPr lang="pt-BR" sz="2000" dirty="0"/>
              <a:t>, target, id, </a:t>
            </a:r>
            <a:r>
              <a:rPr lang="pt-BR" sz="2000" dirty="0" err="1"/>
              <a:t>class</a:t>
            </a:r>
            <a:r>
              <a:rPr lang="pt-BR" sz="2000" dirty="0"/>
              <a:t>, </a:t>
            </a:r>
            <a:r>
              <a:rPr lang="pt-BR" sz="2000" dirty="0" err="1"/>
              <a:t>style</a:t>
            </a:r>
            <a:r>
              <a:rPr lang="pt-BR" sz="2000" dirty="0"/>
              <a:t>.</a:t>
            </a:r>
          </a:p>
          <a:p>
            <a:pPr lvl="1"/>
            <a:endParaRPr lang="pt-BR" sz="2000" dirty="0"/>
          </a:p>
          <a:p>
            <a:r>
              <a:rPr lang="pt-BR" sz="2000" b="1" dirty="0"/>
              <a:t>Elemento &lt;</a:t>
            </a:r>
            <a:r>
              <a:rPr lang="pt-BR" sz="2000" b="1" dirty="0" err="1"/>
              <a:t>img</a:t>
            </a:r>
            <a:r>
              <a:rPr lang="pt-BR" sz="2000" b="1" dirty="0"/>
              <a:t>&gt; (imagem):</a:t>
            </a:r>
            <a:endParaRPr lang="pt-BR" sz="2000" dirty="0"/>
          </a:p>
          <a:p>
            <a:pPr lvl="1"/>
            <a:r>
              <a:rPr lang="pt-BR" sz="2000" dirty="0"/>
              <a:t>Atributos: </a:t>
            </a:r>
          </a:p>
          <a:p>
            <a:pPr lvl="1"/>
            <a:r>
              <a:rPr lang="pt-BR" sz="2000" dirty="0"/>
              <a:t>	</a:t>
            </a:r>
            <a:r>
              <a:rPr lang="pt-BR" sz="2000" dirty="0" err="1"/>
              <a:t>src</a:t>
            </a:r>
            <a:r>
              <a:rPr lang="pt-BR" sz="2000" dirty="0"/>
              <a:t>, </a:t>
            </a:r>
            <a:r>
              <a:rPr lang="pt-BR" sz="2000" dirty="0" err="1"/>
              <a:t>alt</a:t>
            </a:r>
            <a:r>
              <a:rPr lang="pt-BR" sz="2000" dirty="0"/>
              <a:t>, </a:t>
            </a:r>
            <a:r>
              <a:rPr lang="pt-BR" sz="2000" dirty="0" err="1"/>
              <a:t>width</a:t>
            </a:r>
            <a:r>
              <a:rPr lang="pt-BR" sz="2000" dirty="0"/>
              <a:t>, </a:t>
            </a:r>
            <a:r>
              <a:rPr lang="pt-BR" sz="2000" dirty="0" err="1"/>
              <a:t>height</a:t>
            </a:r>
            <a:r>
              <a:rPr lang="pt-BR" sz="2000" dirty="0"/>
              <a:t>, id, </a:t>
            </a:r>
            <a:r>
              <a:rPr lang="pt-BR" sz="2000" dirty="0" err="1"/>
              <a:t>class</a:t>
            </a:r>
            <a:r>
              <a:rPr lang="pt-BR" sz="2000" dirty="0"/>
              <a:t>, </a:t>
            </a:r>
            <a:r>
              <a:rPr lang="pt-BR" sz="2000" dirty="0" err="1"/>
              <a:t>style</a:t>
            </a:r>
            <a:r>
              <a:rPr lang="pt-BR" sz="2000" dirty="0"/>
              <a:t>.</a:t>
            </a:r>
          </a:p>
          <a:p>
            <a:pPr lvl="1"/>
            <a:endParaRPr lang="pt-BR" sz="2000" dirty="0"/>
          </a:p>
          <a:p>
            <a:r>
              <a:rPr lang="pt-BR" sz="2000" b="1" dirty="0"/>
              <a:t>Elemento &lt;input&gt; (campo de entrada):</a:t>
            </a:r>
            <a:endParaRPr lang="pt-BR" sz="2000" dirty="0"/>
          </a:p>
          <a:p>
            <a:pPr lvl="1"/>
            <a:r>
              <a:rPr lang="pt-BR" sz="2000" dirty="0"/>
              <a:t>Atributos: </a:t>
            </a:r>
          </a:p>
          <a:p>
            <a:pPr lvl="1"/>
            <a:r>
              <a:rPr lang="pt-BR" sz="2000" dirty="0"/>
              <a:t>	</a:t>
            </a:r>
            <a:r>
              <a:rPr lang="pt-BR" sz="2000" dirty="0" err="1"/>
              <a:t>type</a:t>
            </a:r>
            <a:r>
              <a:rPr lang="pt-BR" sz="2000" dirty="0"/>
              <a:t>, </a:t>
            </a:r>
            <a:r>
              <a:rPr lang="pt-BR" sz="2000" dirty="0" err="1"/>
              <a:t>name</a:t>
            </a:r>
            <a:r>
              <a:rPr lang="pt-BR" sz="2000" dirty="0"/>
              <a:t>, </a:t>
            </a:r>
            <a:r>
              <a:rPr lang="pt-BR" sz="2000" dirty="0" err="1"/>
              <a:t>value</a:t>
            </a:r>
            <a:r>
              <a:rPr lang="pt-BR" sz="2000" dirty="0"/>
              <a:t>, </a:t>
            </a:r>
            <a:r>
              <a:rPr lang="pt-BR" sz="2000" dirty="0" err="1"/>
              <a:t>placeholder</a:t>
            </a:r>
            <a:r>
              <a:rPr lang="pt-BR" sz="2000" dirty="0"/>
              <a:t>, id, </a:t>
            </a:r>
            <a:r>
              <a:rPr lang="pt-BR" sz="2000" dirty="0" err="1"/>
              <a:t>class</a:t>
            </a:r>
            <a:r>
              <a:rPr lang="pt-BR" sz="2000" dirty="0"/>
              <a:t>, </a:t>
            </a:r>
            <a:r>
              <a:rPr lang="pt-BR" sz="2000" dirty="0" err="1"/>
              <a:t>style</a:t>
            </a:r>
            <a:r>
              <a:rPr lang="pt-BR" sz="2000" dirty="0"/>
              <a:t>.</a:t>
            </a:r>
          </a:p>
          <a:p>
            <a:pPr lvl="1"/>
            <a:endParaRPr lang="pt-BR" sz="2000" dirty="0"/>
          </a:p>
          <a:p>
            <a:r>
              <a:rPr lang="pt-BR" sz="2000" b="1" dirty="0"/>
              <a:t>Elemento &lt;</a:t>
            </a:r>
            <a:r>
              <a:rPr lang="pt-BR" sz="2000" b="1" dirty="0" err="1"/>
              <a:t>select</a:t>
            </a:r>
            <a:r>
              <a:rPr lang="pt-BR" sz="2000" b="1" dirty="0"/>
              <a:t>&gt; (lista de seleção):</a:t>
            </a:r>
            <a:endParaRPr lang="pt-BR" sz="2000" dirty="0"/>
          </a:p>
          <a:p>
            <a:pPr lvl="1"/>
            <a:r>
              <a:rPr lang="pt-BR" sz="2000" dirty="0"/>
              <a:t>Atributos: </a:t>
            </a:r>
          </a:p>
          <a:p>
            <a:pPr lvl="1"/>
            <a:r>
              <a:rPr lang="pt-BR" sz="2000" dirty="0"/>
              <a:t>	</a:t>
            </a:r>
            <a:r>
              <a:rPr lang="pt-BR" sz="2000" dirty="0" err="1"/>
              <a:t>name</a:t>
            </a:r>
            <a:r>
              <a:rPr lang="pt-BR" sz="2000" dirty="0"/>
              <a:t>, id, </a:t>
            </a:r>
            <a:r>
              <a:rPr lang="pt-BR" sz="2000" dirty="0" err="1"/>
              <a:t>class</a:t>
            </a:r>
            <a:r>
              <a:rPr lang="pt-BR" sz="2000" dirty="0"/>
              <a:t>, </a:t>
            </a:r>
            <a:r>
              <a:rPr lang="pt-BR" sz="2000" dirty="0" err="1"/>
              <a:t>style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2174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5" y="1198417"/>
            <a:ext cx="33947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Principais elementos e seus </a:t>
            </a:r>
            <a:r>
              <a:rPr lang="pt-BR" dirty="0">
                <a:solidFill>
                  <a:srgbClr val="FFFF00"/>
                </a:solidFill>
              </a:rPr>
              <a:t>eventos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B34F4F-E602-A8B2-D719-F548F244500F}"/>
              </a:ext>
            </a:extLst>
          </p:cNvPr>
          <p:cNvSpPr txBox="1"/>
          <p:nvPr/>
        </p:nvSpPr>
        <p:spPr>
          <a:xfrm>
            <a:off x="4386374" y="516470"/>
            <a:ext cx="7586524" cy="582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Elemento &lt;</a:t>
            </a:r>
            <a:r>
              <a:rPr lang="pt-BR" sz="2000" b="1" dirty="0" err="1"/>
              <a:t>html</a:t>
            </a:r>
            <a:r>
              <a:rPr lang="pt-BR" sz="2000" b="1" dirty="0"/>
              <a:t>&gt;:</a:t>
            </a:r>
            <a:endParaRPr lang="pt-BR" sz="2000" dirty="0"/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onload</a:t>
            </a:r>
            <a:r>
              <a:rPr lang="pt-BR" sz="2000" dirty="0"/>
              <a:t>: Dispara quando o documento é totalmente carregado.</a:t>
            </a:r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onunload</a:t>
            </a:r>
            <a:r>
              <a:rPr lang="pt-BR" sz="2000" dirty="0"/>
              <a:t>: Dispara quando o usuário sai da página.</a:t>
            </a:r>
          </a:p>
          <a:p>
            <a:pPr marL="1143000" lvl="2" indent="-228600">
              <a:buFont typeface="+mj-lt"/>
              <a:buAutoNum type="arabicPeriod"/>
            </a:pPr>
            <a:endParaRPr lang="pt-BR" sz="2000" dirty="0"/>
          </a:p>
          <a:p>
            <a:r>
              <a:rPr lang="pt-BR" sz="2000" b="1" dirty="0"/>
              <a:t>Elemento &lt;body&gt;:</a:t>
            </a:r>
            <a:endParaRPr lang="pt-BR" sz="2000" dirty="0"/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onload</a:t>
            </a:r>
            <a:r>
              <a:rPr lang="pt-BR" sz="2000" dirty="0"/>
              <a:t>: Dispara quando o corpo do documento é totalmente carregado.</a:t>
            </a:r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onunload</a:t>
            </a:r>
            <a:r>
              <a:rPr lang="pt-BR" sz="2000" dirty="0"/>
              <a:t>: Dispara quando o usuário sai da página.</a:t>
            </a:r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onresize</a:t>
            </a:r>
            <a:r>
              <a:rPr lang="pt-BR" sz="2000" dirty="0"/>
              <a:t>: Dispara quando o tamanho da janela é alterado.</a:t>
            </a:r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onscroll</a:t>
            </a:r>
            <a:r>
              <a:rPr lang="pt-BR" sz="2000" dirty="0"/>
              <a:t>: Dispara quando a barra de rolagem é movida.</a:t>
            </a:r>
          </a:p>
          <a:p>
            <a:pPr marL="1143000" lvl="2" indent="-228600">
              <a:buFont typeface="+mj-lt"/>
              <a:buAutoNum type="arabicPeriod"/>
            </a:pPr>
            <a:endParaRPr lang="pt-BR" sz="2000" dirty="0"/>
          </a:p>
          <a:p>
            <a:r>
              <a:rPr lang="pt-BR" sz="2000" b="1" dirty="0"/>
              <a:t>Elemento &lt;</a:t>
            </a:r>
            <a:r>
              <a:rPr lang="pt-BR" sz="2000" b="1" dirty="0" err="1"/>
              <a:t>div</a:t>
            </a:r>
            <a:r>
              <a:rPr lang="pt-BR" sz="2000" b="1" dirty="0"/>
              <a:t>&gt;:</a:t>
            </a:r>
            <a:endParaRPr lang="pt-BR" sz="2000" dirty="0"/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onclick</a:t>
            </a:r>
            <a:r>
              <a:rPr lang="pt-BR" sz="2000" dirty="0"/>
              <a:t>: Dispara quando o elemento é clicado.</a:t>
            </a:r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onmouseover</a:t>
            </a:r>
            <a:r>
              <a:rPr lang="pt-BR" sz="2000" dirty="0"/>
              <a:t>: Dispara quando o ponteiro do mouse está sobre o elemento.</a:t>
            </a:r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onmouseout</a:t>
            </a:r>
            <a:r>
              <a:rPr lang="pt-BR" sz="2000" dirty="0"/>
              <a:t>: Dispara quando o ponteiro do mouse deixa o elemento.</a:t>
            </a:r>
          </a:p>
          <a:p>
            <a:pPr>
              <a:lnSpc>
                <a:spcPts val="1280"/>
              </a:lnSpc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07018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5" y="1198417"/>
            <a:ext cx="33947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Principais elementos e seus </a:t>
            </a:r>
            <a:r>
              <a:rPr lang="pt-BR" dirty="0">
                <a:solidFill>
                  <a:srgbClr val="FFFF00"/>
                </a:solidFill>
              </a:rPr>
              <a:t>eventos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2446DB-9002-1674-32AC-4519BD3C3518}"/>
              </a:ext>
            </a:extLst>
          </p:cNvPr>
          <p:cNvSpPr txBox="1"/>
          <p:nvPr/>
        </p:nvSpPr>
        <p:spPr>
          <a:xfrm>
            <a:off x="4503121" y="766730"/>
            <a:ext cx="609456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Elemento &lt;</a:t>
            </a:r>
            <a:r>
              <a:rPr lang="pt-BR" sz="2000" b="1" dirty="0" err="1"/>
              <a:t>button</a:t>
            </a:r>
            <a:r>
              <a:rPr lang="pt-BR" sz="2000" b="1" dirty="0"/>
              <a:t>&gt;:</a:t>
            </a:r>
            <a:endParaRPr lang="pt-BR" sz="2000" dirty="0"/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onclick</a:t>
            </a:r>
            <a:r>
              <a:rPr lang="pt-BR" sz="2000" dirty="0"/>
              <a:t>: Dispara quando o botão é clicado.</a:t>
            </a:r>
          </a:p>
          <a:p>
            <a:pPr marL="1143000" lvl="2" indent="-228600">
              <a:buFont typeface="+mj-lt"/>
              <a:buAutoNum type="arabicPeriod"/>
            </a:pPr>
            <a:endParaRPr lang="pt-BR" sz="2000" dirty="0"/>
          </a:p>
          <a:p>
            <a:r>
              <a:rPr lang="pt-BR" sz="2000" b="1" dirty="0"/>
              <a:t>Elemento &lt;input&gt;:</a:t>
            </a:r>
            <a:endParaRPr lang="pt-BR" sz="2000" dirty="0"/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onchange</a:t>
            </a:r>
            <a:r>
              <a:rPr lang="pt-BR" sz="2000" dirty="0"/>
              <a:t>: Dispara quando o valor do campo de entrada é alterado.</a:t>
            </a:r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onfocus</a:t>
            </a:r>
            <a:r>
              <a:rPr lang="pt-BR" sz="2000" dirty="0"/>
              <a:t>: Dispara quando o campo de entrada obtém foco.</a:t>
            </a:r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onblur</a:t>
            </a:r>
            <a:r>
              <a:rPr lang="pt-BR" sz="2000" dirty="0"/>
              <a:t>: Dispara quando o campo de entrada perde o foco.</a:t>
            </a:r>
          </a:p>
          <a:p>
            <a:pPr marL="1143000" lvl="2" indent="-228600">
              <a:buFont typeface="+mj-lt"/>
              <a:buAutoNum type="arabicPeriod"/>
            </a:pPr>
            <a:endParaRPr lang="pt-BR" sz="2000" dirty="0"/>
          </a:p>
          <a:p>
            <a:r>
              <a:rPr lang="pt-BR" sz="2000" b="1" dirty="0"/>
              <a:t>Elemento &lt;a&gt; (âncora):</a:t>
            </a:r>
            <a:endParaRPr lang="pt-BR" sz="2000" dirty="0"/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onclick</a:t>
            </a:r>
            <a:r>
              <a:rPr lang="pt-BR" sz="2000" dirty="0"/>
              <a:t>: Dispara quando o link é clicado.</a:t>
            </a:r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onmouseover</a:t>
            </a:r>
            <a:r>
              <a:rPr lang="pt-BR" sz="2000" dirty="0"/>
              <a:t>: Dispara quando o ponteiro do mouse está sobre o link.</a:t>
            </a:r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onmouseout</a:t>
            </a:r>
            <a:r>
              <a:rPr lang="pt-BR" sz="2000" dirty="0"/>
              <a:t>: Dispara quando o ponteiro do mouse deixa o link.</a:t>
            </a:r>
          </a:p>
        </p:txBody>
      </p:sp>
    </p:spTree>
    <p:extLst>
      <p:ext uri="{BB962C8B-B14F-4D97-AF65-F5344CB8AC3E}">
        <p14:creationId xmlns:p14="http://schemas.microsoft.com/office/powerpoint/2010/main" val="130293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 que é </a:t>
            </a:r>
            <a:r>
              <a:rPr lang="pt-BR" dirty="0">
                <a:solidFill>
                  <a:srgbClr val="FFFF00"/>
                </a:solidFill>
              </a:rPr>
              <a:t>JavaScript</a:t>
            </a:r>
            <a:r>
              <a:rPr lang="pt-BR" dirty="0">
                <a:solidFill>
                  <a:srgbClr val="FFFFFF"/>
                </a:solidFill>
              </a:rPr>
              <a:t> 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49" y="772319"/>
            <a:ext cx="6906491" cy="5585619"/>
          </a:xfrm>
        </p:spPr>
        <p:txBody>
          <a:bodyPr anchor="ctr">
            <a:normAutofit fontScale="92500" lnSpcReduction="10000"/>
          </a:bodyPr>
          <a:lstStyle/>
          <a:p>
            <a:pPr>
              <a:spcBef>
                <a:spcPts val="1600"/>
              </a:spcBef>
            </a:pPr>
            <a:r>
              <a:rPr lang="pt-BR" sz="2400" dirty="0"/>
              <a:t>É uma linguagem de programação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interpretada</a:t>
            </a:r>
            <a:r>
              <a:rPr lang="pt-BR" sz="2400" dirty="0"/>
              <a:t> e leve.</a:t>
            </a:r>
          </a:p>
          <a:p>
            <a:pPr>
              <a:spcBef>
                <a:spcPts val="1600"/>
              </a:spcBef>
            </a:pPr>
            <a:endParaRPr lang="pt-BR" sz="2400" dirty="0"/>
          </a:p>
          <a:p>
            <a:r>
              <a:rPr lang="pt-BR" sz="2400" dirty="0"/>
              <a:t>Pode ser considerada uma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linguagem orientada a objeto</a:t>
            </a:r>
            <a:r>
              <a:rPr lang="pt-BR" sz="2400" dirty="0"/>
              <a:t> embora não suporte totalmente todos os princípios da POO.</a:t>
            </a:r>
          </a:p>
          <a:p>
            <a:endParaRPr lang="pt-BR" sz="2400" dirty="0"/>
          </a:p>
          <a:p>
            <a:r>
              <a:rPr lang="pt-BR" sz="2400" dirty="0"/>
              <a:t>Atualmente o JavaScript é amplamente utilizado para oferecer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interatividade, dinamicidade e flexibilidade </a:t>
            </a:r>
            <a:r>
              <a:rPr lang="pt-BR" sz="2400" dirty="0"/>
              <a:t>para as páginas web.</a:t>
            </a:r>
          </a:p>
          <a:p>
            <a:endParaRPr lang="pt-BR" sz="2400" dirty="0"/>
          </a:p>
          <a:p>
            <a:r>
              <a:rPr lang="pt-BR" sz="2400" dirty="0"/>
              <a:t>É a única linguagem que pode ser executada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diretamente no navegador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Também é utilizado para desenvolver apps móveis, desktops e jogos.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220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5" y="1198417"/>
            <a:ext cx="339479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JavaScript: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Principais elementos e seus </a:t>
            </a:r>
            <a:r>
              <a:rPr lang="pt-BR" dirty="0">
                <a:solidFill>
                  <a:srgbClr val="FFFF00"/>
                </a:solidFill>
              </a:rPr>
              <a:t>eventos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CF25660-43FA-E651-E9CE-AFC9101D5644}"/>
              </a:ext>
            </a:extLst>
          </p:cNvPr>
          <p:cNvSpPr txBox="1"/>
          <p:nvPr/>
        </p:nvSpPr>
        <p:spPr>
          <a:xfrm>
            <a:off x="4641599" y="906601"/>
            <a:ext cx="60945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Elemento &lt;</a:t>
            </a:r>
            <a:r>
              <a:rPr lang="pt-BR" sz="2000" b="1" dirty="0" err="1"/>
              <a:t>form</a:t>
            </a:r>
            <a:r>
              <a:rPr lang="pt-BR" sz="2000" b="1" dirty="0"/>
              <a:t>&gt; (formulário):</a:t>
            </a:r>
            <a:endParaRPr lang="pt-BR" sz="2000" dirty="0"/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onsubmit</a:t>
            </a:r>
            <a:r>
              <a:rPr lang="pt-BR" sz="2000" dirty="0"/>
              <a:t>: Dispara quando o formulário é enviado.</a:t>
            </a:r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onreset</a:t>
            </a:r>
            <a:r>
              <a:rPr lang="pt-BR" sz="2000" dirty="0"/>
              <a:t>: Dispara quando o formulário é resetado.</a:t>
            </a:r>
          </a:p>
          <a:p>
            <a:pPr marL="1143000" lvl="2" indent="-228600">
              <a:buFont typeface="+mj-lt"/>
              <a:buAutoNum type="arabicPeriod"/>
            </a:pPr>
            <a:endParaRPr lang="pt-BR" sz="2000" dirty="0"/>
          </a:p>
          <a:p>
            <a:r>
              <a:rPr lang="pt-BR" sz="2000" b="1" dirty="0"/>
              <a:t>Elemento &lt;</a:t>
            </a:r>
            <a:r>
              <a:rPr lang="pt-BR" sz="2000" b="1" dirty="0" err="1"/>
              <a:t>select</a:t>
            </a:r>
            <a:r>
              <a:rPr lang="pt-BR" sz="2000" b="1" dirty="0"/>
              <a:t>&gt; (lista de seleção):</a:t>
            </a:r>
            <a:endParaRPr lang="pt-BR" sz="2000" dirty="0"/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onchange</a:t>
            </a:r>
            <a:r>
              <a:rPr lang="pt-BR" sz="2000" dirty="0"/>
              <a:t>: Dispara quando o valor da lista de seleção é alterado.</a:t>
            </a:r>
          </a:p>
          <a:p>
            <a:pPr marL="1143000" lvl="2" indent="-228600">
              <a:buFont typeface="+mj-lt"/>
              <a:buAutoNum type="arabicPeriod"/>
            </a:pPr>
            <a:endParaRPr lang="pt-BR" sz="2000" dirty="0"/>
          </a:p>
          <a:p>
            <a:r>
              <a:rPr lang="pt-BR" sz="2000" b="1" dirty="0"/>
              <a:t>Elemento &lt;</a:t>
            </a:r>
            <a:r>
              <a:rPr lang="pt-BR" sz="2000" b="1" dirty="0" err="1"/>
              <a:t>img</a:t>
            </a:r>
            <a:r>
              <a:rPr lang="pt-BR" sz="2000" b="1" dirty="0"/>
              <a:t>&gt; (imagem):</a:t>
            </a:r>
            <a:endParaRPr lang="pt-BR" sz="2000" dirty="0"/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onload</a:t>
            </a:r>
            <a:r>
              <a:rPr lang="pt-BR" sz="2000" dirty="0"/>
              <a:t>: Dispara quando a imagem é carregada.</a:t>
            </a:r>
          </a:p>
          <a:p>
            <a:pPr marL="1143000" lvl="2" indent="-228600">
              <a:buFont typeface="+mj-lt"/>
              <a:buAutoNum type="arabicPeriod"/>
            </a:pPr>
            <a:r>
              <a:rPr lang="pt-BR" sz="2000" dirty="0" err="1"/>
              <a:t>onerror</a:t>
            </a:r>
            <a:r>
              <a:rPr lang="pt-BR" sz="2000" dirty="0"/>
              <a:t>: Dispara se houver um erro ao carregar a imagem.</a:t>
            </a:r>
          </a:p>
        </p:txBody>
      </p:sp>
    </p:spTree>
    <p:extLst>
      <p:ext uri="{BB962C8B-B14F-4D97-AF65-F5344CB8AC3E}">
        <p14:creationId xmlns:p14="http://schemas.microsoft.com/office/powerpoint/2010/main" val="299012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Tipos de variáveis no </a:t>
            </a:r>
            <a:r>
              <a:rPr lang="pt-BR" dirty="0">
                <a:solidFill>
                  <a:srgbClr val="FFFF00"/>
                </a:solidFill>
              </a:rPr>
              <a:t>JavaScript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29DF371-7A83-1AE1-19B4-F1CDAD411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110228"/>
              </p:ext>
            </p:extLst>
          </p:nvPr>
        </p:nvGraphicFramePr>
        <p:xfrm>
          <a:off x="4431466" y="1403917"/>
          <a:ext cx="7186528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36">
                  <a:extLst>
                    <a:ext uri="{9D8B030D-6E8A-4147-A177-3AD203B41FA5}">
                      <a16:colId xmlns:a16="http://schemas.microsoft.com/office/drawing/2014/main" val="2161052281"/>
                    </a:ext>
                  </a:extLst>
                </a:gridCol>
                <a:gridCol w="3264580">
                  <a:extLst>
                    <a:ext uri="{9D8B030D-6E8A-4147-A177-3AD203B41FA5}">
                      <a16:colId xmlns:a16="http://schemas.microsoft.com/office/drawing/2014/main" val="2491610525"/>
                    </a:ext>
                  </a:extLst>
                </a:gridCol>
                <a:gridCol w="2633312">
                  <a:extLst>
                    <a:ext uri="{9D8B030D-6E8A-4147-A177-3AD203B41FA5}">
                      <a16:colId xmlns:a16="http://schemas.microsoft.com/office/drawing/2014/main" val="3700678213"/>
                    </a:ext>
                  </a:extLst>
                </a:gridCol>
              </a:tblGrid>
              <a:tr h="157179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Number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 inteiros e de ponto flutuante.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</a:p>
                    <a:p>
                      <a:pPr algn="ctr"/>
                      <a:r>
                        <a:rPr lang="pt-BR" dirty="0"/>
                        <a:t>12.6</a:t>
                      </a:r>
                    </a:p>
                    <a:p>
                      <a:pPr algn="ctr"/>
                      <a:r>
                        <a:rPr lang="pt-BR" dirty="0"/>
                        <a:t>1000</a:t>
                      </a:r>
                    </a:p>
                    <a:p>
                      <a:pPr algn="ctr"/>
                      <a:r>
                        <a:rPr lang="pt-BR" dirty="0"/>
                        <a:t>230.30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9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Textos. Obs.: Os textos são delimitados por aspas simples (‘’), aspas duplas (“ “) ou crases.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‘Casa’, “643.344.876-44”, `Aposentado’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 ou 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true</a:t>
                      </a:r>
                      <a:r>
                        <a:rPr lang="pt-BR" dirty="0"/>
                        <a:t> ou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6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ausência de 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null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1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Object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estruturas de dados complexas como </a:t>
                      </a:r>
                      <a:r>
                        <a:rPr lang="pt-BR" dirty="0" err="1"/>
                        <a:t>arrays</a:t>
                      </a:r>
                      <a:r>
                        <a:rPr lang="pt-BR" dirty="0"/>
                        <a:t>, datas ou classes.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let</a:t>
                      </a:r>
                      <a:r>
                        <a:rPr lang="pt-BR" dirty="0"/>
                        <a:t> data=new Date(1920/12/20)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25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Undefined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valor não definido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Undefined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49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13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Declaração de variáveis no </a:t>
            </a:r>
            <a:r>
              <a:rPr lang="pt-BR" dirty="0">
                <a:solidFill>
                  <a:srgbClr val="FFFF00"/>
                </a:solidFill>
              </a:rPr>
              <a:t>JavaScript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29DF371-7A83-1AE1-19B4-F1CDAD411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072712"/>
              </p:ext>
            </p:extLst>
          </p:nvPr>
        </p:nvGraphicFramePr>
        <p:xfrm>
          <a:off x="4363220" y="1539240"/>
          <a:ext cx="714194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99">
                  <a:extLst>
                    <a:ext uri="{9D8B030D-6E8A-4147-A177-3AD203B41FA5}">
                      <a16:colId xmlns:a16="http://schemas.microsoft.com/office/drawing/2014/main" val="2161052281"/>
                    </a:ext>
                  </a:extLst>
                </a:gridCol>
                <a:gridCol w="1573252">
                  <a:extLst>
                    <a:ext uri="{9D8B030D-6E8A-4147-A177-3AD203B41FA5}">
                      <a16:colId xmlns:a16="http://schemas.microsoft.com/office/drawing/2014/main" val="2491610525"/>
                    </a:ext>
                  </a:extLst>
                </a:gridCol>
                <a:gridCol w="2569945">
                  <a:extLst>
                    <a:ext uri="{9D8B030D-6E8A-4147-A177-3AD203B41FA5}">
                      <a16:colId xmlns:a16="http://schemas.microsoft.com/office/drawing/2014/main" val="2871575965"/>
                    </a:ext>
                  </a:extLst>
                </a:gridCol>
                <a:gridCol w="1848050">
                  <a:extLst>
                    <a:ext uri="{9D8B030D-6E8A-4147-A177-3AD203B41FA5}">
                      <a16:colId xmlns:a16="http://schemas.microsoft.com/office/drawing/2014/main" val="3732081146"/>
                    </a:ext>
                  </a:extLst>
                </a:gridCol>
              </a:tblGrid>
              <a:tr h="157179">
                <a:tc>
                  <a:txBody>
                    <a:bodyPr/>
                    <a:lstStyle/>
                    <a:p>
                      <a:r>
                        <a:rPr lang="pt-BR" sz="1600" dirty="0"/>
                        <a:t>Declaração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Escopo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Mutabilidade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var </a:t>
                      </a:r>
                      <a:r>
                        <a:rPr lang="pt-BR" sz="1600" dirty="0" err="1"/>
                        <a:t>n</a:t>
                      </a:r>
                      <a:r>
                        <a:rPr lang="pt-BR" sz="1600" dirty="0"/>
                        <a:t> = 10;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 função ou global. Não tem escopo de bloco.</a:t>
                      </a:r>
                    </a:p>
                    <a:p>
                      <a:r>
                        <a:rPr lang="pt-BR" sz="1600" dirty="0"/>
                        <a:t>Variáveis declaradas com var são elevadas (</a:t>
                      </a:r>
                      <a:r>
                        <a:rPr lang="pt-BR" sz="1600" dirty="0" err="1"/>
                        <a:t>hoisted</a:t>
                      </a:r>
                      <a:r>
                        <a:rPr lang="pt-BR" sz="1600" dirty="0"/>
                        <a:t>), o que significa que podem ser usadas antes de serem declaradas no código.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Podem ter seu valor modificado.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9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let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 err="1"/>
                        <a:t>n</a:t>
                      </a:r>
                      <a:r>
                        <a:rPr lang="pt-BR" sz="1600" dirty="0"/>
                        <a:t> = 10;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Escopo de bloco. Não podem ser usadas antes da declaração no código.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Podem ter seu valor modificado.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const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const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 err="1"/>
                        <a:t>n</a:t>
                      </a:r>
                      <a:r>
                        <a:rPr lang="pt-BR" sz="1600" dirty="0"/>
                        <a:t> = 10;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Escopo de bloco. Não podem ser usadas antes da declaração no código.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Não pode ser modificada.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6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32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9" y="1198418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Operadores aritméticos no </a:t>
            </a:r>
            <a:r>
              <a:rPr lang="pt-BR" dirty="0">
                <a:solidFill>
                  <a:srgbClr val="FFFF00"/>
                </a:solidFill>
              </a:rPr>
              <a:t>JavaScript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29DF371-7A83-1AE1-19B4-F1CDAD411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104176"/>
              </p:ext>
            </p:extLst>
          </p:nvPr>
        </p:nvGraphicFramePr>
        <p:xfrm>
          <a:off x="4331293" y="1676876"/>
          <a:ext cx="7141946" cy="334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99">
                  <a:extLst>
                    <a:ext uri="{9D8B030D-6E8A-4147-A177-3AD203B41FA5}">
                      <a16:colId xmlns:a16="http://schemas.microsoft.com/office/drawing/2014/main" val="2161052281"/>
                    </a:ext>
                  </a:extLst>
                </a:gridCol>
                <a:gridCol w="1573252">
                  <a:extLst>
                    <a:ext uri="{9D8B030D-6E8A-4147-A177-3AD203B41FA5}">
                      <a16:colId xmlns:a16="http://schemas.microsoft.com/office/drawing/2014/main" val="2491610525"/>
                    </a:ext>
                  </a:extLst>
                </a:gridCol>
                <a:gridCol w="2569945">
                  <a:extLst>
                    <a:ext uri="{9D8B030D-6E8A-4147-A177-3AD203B41FA5}">
                      <a16:colId xmlns:a16="http://schemas.microsoft.com/office/drawing/2014/main" val="2871575965"/>
                    </a:ext>
                  </a:extLst>
                </a:gridCol>
                <a:gridCol w="1848050">
                  <a:extLst>
                    <a:ext uri="{9D8B030D-6E8A-4147-A177-3AD203B41FA5}">
                      <a16:colId xmlns:a16="http://schemas.microsoft.com/office/drawing/2014/main" val="3732081146"/>
                    </a:ext>
                  </a:extLst>
                </a:gridCol>
              </a:tblGrid>
              <a:tr h="1571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soma = 5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soma será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9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 err="1"/>
                        <a:t>dif</a:t>
                      </a:r>
                      <a:r>
                        <a:rPr lang="pt-BR" sz="1600" dirty="0"/>
                        <a:t> = 5 -3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subtração será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 err="1"/>
                        <a:t>prod</a:t>
                      </a:r>
                      <a:r>
                        <a:rPr lang="pt-BR" sz="1600" dirty="0"/>
                        <a:t> = 5 * 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 produto será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6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 err="1"/>
                        <a:t>quoc</a:t>
                      </a:r>
                      <a:r>
                        <a:rPr lang="pt-BR" sz="1600" dirty="0"/>
                        <a:t> = 10/2;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divisão será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9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resto = 10 % 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 resto será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Incremento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a = 5;</a:t>
                      </a:r>
                    </a:p>
                    <a:p>
                      <a:r>
                        <a:rPr lang="pt-BR" sz="1600" dirty="0"/>
                        <a:t>a++;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a</a:t>
                      </a:r>
                      <a:r>
                        <a:rPr lang="pt-BR" sz="1600" dirty="0"/>
                        <a:t> será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0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Decremento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a = 5;</a:t>
                      </a:r>
                    </a:p>
                    <a:p>
                      <a:r>
                        <a:rPr lang="pt-BR" sz="1600" dirty="0"/>
                        <a:t>a--;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a</a:t>
                      </a:r>
                      <a:r>
                        <a:rPr lang="pt-BR" sz="1600" b="0" dirty="0"/>
                        <a:t> será 4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15719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B75E12CC-063A-5673-479A-D7EBDB2CF3D2}"/>
              </a:ext>
            </a:extLst>
          </p:cNvPr>
          <p:cNvSpPr txBox="1"/>
          <p:nvPr/>
        </p:nvSpPr>
        <p:spPr>
          <a:xfrm>
            <a:off x="3367469" y="319088"/>
            <a:ext cx="704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São utilizados para a realização de cálculos aritméticos:</a:t>
            </a:r>
          </a:p>
        </p:txBody>
      </p:sp>
    </p:spTree>
    <p:extLst>
      <p:ext uri="{BB962C8B-B14F-4D97-AF65-F5344CB8AC3E}">
        <p14:creationId xmlns:p14="http://schemas.microsoft.com/office/powerpoint/2010/main" val="308410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9" y="1198418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Operadores de atribuição no </a:t>
            </a:r>
            <a:r>
              <a:rPr lang="pt-BR" dirty="0">
                <a:solidFill>
                  <a:srgbClr val="FFFF00"/>
                </a:solidFill>
              </a:rPr>
              <a:t>JavaScript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29DF371-7A83-1AE1-19B4-F1CDAD411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428470"/>
              </p:ext>
            </p:extLst>
          </p:nvPr>
        </p:nvGraphicFramePr>
        <p:xfrm>
          <a:off x="4331293" y="1917699"/>
          <a:ext cx="7141946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99">
                  <a:extLst>
                    <a:ext uri="{9D8B030D-6E8A-4147-A177-3AD203B41FA5}">
                      <a16:colId xmlns:a16="http://schemas.microsoft.com/office/drawing/2014/main" val="2161052281"/>
                    </a:ext>
                  </a:extLst>
                </a:gridCol>
                <a:gridCol w="1573252">
                  <a:extLst>
                    <a:ext uri="{9D8B030D-6E8A-4147-A177-3AD203B41FA5}">
                      <a16:colId xmlns:a16="http://schemas.microsoft.com/office/drawing/2014/main" val="2491610525"/>
                    </a:ext>
                  </a:extLst>
                </a:gridCol>
                <a:gridCol w="2569945">
                  <a:extLst>
                    <a:ext uri="{9D8B030D-6E8A-4147-A177-3AD203B41FA5}">
                      <a16:colId xmlns:a16="http://schemas.microsoft.com/office/drawing/2014/main" val="2871575965"/>
                    </a:ext>
                  </a:extLst>
                </a:gridCol>
                <a:gridCol w="1848050">
                  <a:extLst>
                    <a:ext uri="{9D8B030D-6E8A-4147-A177-3AD203B41FA5}">
                      <a16:colId xmlns:a16="http://schemas.microsoft.com/office/drawing/2014/main" val="3732081146"/>
                    </a:ext>
                  </a:extLst>
                </a:gridCol>
              </a:tblGrid>
              <a:tr h="1571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Atribuição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a = 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a</a:t>
                      </a:r>
                      <a:r>
                        <a:rPr lang="pt-BR" sz="1600" b="0" dirty="0"/>
                        <a:t> será 5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9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Atribuição de 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a = 5;</a:t>
                      </a:r>
                    </a:p>
                    <a:p>
                      <a:r>
                        <a:rPr lang="pt-BR" sz="1600" dirty="0"/>
                        <a:t>a += 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a</a:t>
                      </a:r>
                      <a:r>
                        <a:rPr lang="pt-BR" sz="1600" b="0" dirty="0"/>
                        <a:t> será 8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Atribuição de 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a = 5;</a:t>
                      </a:r>
                    </a:p>
                    <a:p>
                      <a:r>
                        <a:rPr lang="pt-BR" sz="1600" dirty="0"/>
                        <a:t>a -=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a</a:t>
                      </a:r>
                      <a:r>
                        <a:rPr lang="pt-BR" sz="1600" b="0" dirty="0"/>
                        <a:t> será 2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6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Atribuição de 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a = 5;</a:t>
                      </a:r>
                    </a:p>
                    <a:p>
                      <a:r>
                        <a:rPr lang="pt-BR" sz="1600" dirty="0"/>
                        <a:t>a *= 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a</a:t>
                      </a:r>
                      <a:r>
                        <a:rPr lang="pt-BR" sz="1600" b="0" dirty="0"/>
                        <a:t> será 15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9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Atribuição de 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let</a:t>
                      </a:r>
                      <a:r>
                        <a:rPr lang="pt-BR" sz="1600" dirty="0"/>
                        <a:t> a = 10;</a:t>
                      </a:r>
                    </a:p>
                    <a:p>
                      <a:r>
                        <a:rPr lang="pt-BR" sz="1600" dirty="0"/>
                        <a:t>a /=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a</a:t>
                      </a:r>
                      <a:r>
                        <a:rPr lang="pt-BR" sz="1600" b="0" dirty="0"/>
                        <a:t> será 5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0216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8520A32-E363-97D4-8F53-DDB5E2F74DB6}"/>
              </a:ext>
            </a:extLst>
          </p:cNvPr>
          <p:cNvSpPr txBox="1"/>
          <p:nvPr/>
        </p:nvSpPr>
        <p:spPr>
          <a:xfrm>
            <a:off x="3367469" y="319088"/>
            <a:ext cx="5923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São utilizados para atribuir valores a variáveis:</a:t>
            </a:r>
          </a:p>
        </p:txBody>
      </p:sp>
    </p:spTree>
    <p:extLst>
      <p:ext uri="{BB962C8B-B14F-4D97-AF65-F5344CB8AC3E}">
        <p14:creationId xmlns:p14="http://schemas.microsoft.com/office/powerpoint/2010/main" val="210895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32" y="1198418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Operadores de comparação no </a:t>
            </a:r>
            <a:r>
              <a:rPr lang="pt-BR" dirty="0">
                <a:solidFill>
                  <a:srgbClr val="FFFF00"/>
                </a:solidFill>
              </a:rPr>
              <a:t>JavaScript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29DF371-7A83-1AE1-19B4-F1CDAD411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691329"/>
              </p:ext>
            </p:extLst>
          </p:nvPr>
        </p:nvGraphicFramePr>
        <p:xfrm>
          <a:off x="4331293" y="1917699"/>
          <a:ext cx="714194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99">
                  <a:extLst>
                    <a:ext uri="{9D8B030D-6E8A-4147-A177-3AD203B41FA5}">
                      <a16:colId xmlns:a16="http://schemas.microsoft.com/office/drawing/2014/main" val="2161052281"/>
                    </a:ext>
                  </a:extLst>
                </a:gridCol>
                <a:gridCol w="1573252">
                  <a:extLst>
                    <a:ext uri="{9D8B030D-6E8A-4147-A177-3AD203B41FA5}">
                      <a16:colId xmlns:a16="http://schemas.microsoft.com/office/drawing/2014/main" val="2491610525"/>
                    </a:ext>
                  </a:extLst>
                </a:gridCol>
                <a:gridCol w="1848124">
                  <a:extLst>
                    <a:ext uri="{9D8B030D-6E8A-4147-A177-3AD203B41FA5}">
                      <a16:colId xmlns:a16="http://schemas.microsoft.com/office/drawing/2014/main" val="2871575965"/>
                    </a:ext>
                  </a:extLst>
                </a:gridCol>
                <a:gridCol w="2569871">
                  <a:extLst>
                    <a:ext uri="{9D8B030D-6E8A-4147-A177-3AD203B41FA5}">
                      <a16:colId xmlns:a16="http://schemas.microsoft.com/office/drawing/2014/main" val="3732081146"/>
                    </a:ext>
                  </a:extLst>
                </a:gridCol>
              </a:tblGrid>
              <a:tr h="1571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igualdade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5 == “5”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retornará </a:t>
                      </a:r>
                      <a:r>
                        <a:rPr lang="pt-BR" sz="1600" b="1" dirty="0" err="1"/>
                        <a:t>true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9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igualdade em valor e 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5 === “5”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retornará </a:t>
                      </a:r>
                      <a:r>
                        <a:rPr lang="pt-BR" sz="1600" b="1" dirty="0"/>
                        <a:t>false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diferença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5 !=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retornará </a:t>
                      </a:r>
                      <a:r>
                        <a:rPr lang="pt-BR" sz="1600" b="1" dirty="0" err="1"/>
                        <a:t>true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6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maior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5 &gt;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retornará </a:t>
                      </a:r>
                      <a:r>
                        <a:rPr lang="pt-BR" sz="1600" b="1" dirty="0" err="1"/>
                        <a:t>true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9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maior ou 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5 &gt;=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retornará </a:t>
                      </a:r>
                      <a:r>
                        <a:rPr lang="pt-BR" sz="1600" b="1" dirty="0"/>
                        <a:t>false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4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menor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4 &lt;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retornará </a:t>
                      </a:r>
                      <a:r>
                        <a:rPr lang="pt-BR" sz="1600" b="1" dirty="0"/>
                        <a:t>false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2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menor ou igual 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4 &lt;=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/>
                        <a:t>retornará </a:t>
                      </a:r>
                      <a:r>
                        <a:rPr lang="pt-BR" sz="1600" b="1" dirty="0" err="1"/>
                        <a:t>true</a:t>
                      </a:r>
                      <a:endParaRPr lang="pt-B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85129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DA718E3-E716-E749-0DE5-DB01D335A7DD}"/>
              </a:ext>
            </a:extLst>
          </p:cNvPr>
          <p:cNvSpPr txBox="1"/>
          <p:nvPr/>
        </p:nvSpPr>
        <p:spPr>
          <a:xfrm>
            <a:off x="3367469" y="319088"/>
            <a:ext cx="688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São utilizados para realizar comparação entre valores:</a:t>
            </a:r>
          </a:p>
        </p:txBody>
      </p:sp>
    </p:spTree>
    <p:extLst>
      <p:ext uri="{BB962C8B-B14F-4D97-AF65-F5344CB8AC3E}">
        <p14:creationId xmlns:p14="http://schemas.microsoft.com/office/powerpoint/2010/main" val="97699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86" y="1198417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Operadores lógicos no </a:t>
            </a:r>
            <a:r>
              <a:rPr lang="pt-BR" dirty="0">
                <a:solidFill>
                  <a:srgbClr val="FFFF00"/>
                </a:solidFill>
              </a:rPr>
              <a:t>JavaScript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29DF371-7A83-1AE1-19B4-F1CDAD411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942686"/>
              </p:ext>
            </p:extLst>
          </p:nvPr>
        </p:nvGraphicFramePr>
        <p:xfrm>
          <a:off x="4331293" y="2705099"/>
          <a:ext cx="714194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99">
                  <a:extLst>
                    <a:ext uri="{9D8B030D-6E8A-4147-A177-3AD203B41FA5}">
                      <a16:colId xmlns:a16="http://schemas.microsoft.com/office/drawing/2014/main" val="2161052281"/>
                    </a:ext>
                  </a:extLst>
                </a:gridCol>
                <a:gridCol w="1573252">
                  <a:extLst>
                    <a:ext uri="{9D8B030D-6E8A-4147-A177-3AD203B41FA5}">
                      <a16:colId xmlns:a16="http://schemas.microsoft.com/office/drawing/2014/main" val="2491610525"/>
                    </a:ext>
                  </a:extLst>
                </a:gridCol>
                <a:gridCol w="3128284">
                  <a:extLst>
                    <a:ext uri="{9D8B030D-6E8A-4147-A177-3AD203B41FA5}">
                      <a16:colId xmlns:a16="http://schemas.microsoft.com/office/drawing/2014/main" val="2871575965"/>
                    </a:ext>
                  </a:extLst>
                </a:gridCol>
                <a:gridCol w="1289711">
                  <a:extLst>
                    <a:ext uri="{9D8B030D-6E8A-4147-A177-3AD203B41FA5}">
                      <a16:colId xmlns:a16="http://schemas.microsoft.com/office/drawing/2014/main" val="3732081146"/>
                    </a:ext>
                  </a:extLst>
                </a:gridCol>
              </a:tblGrid>
              <a:tr h="1571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E</a:t>
                      </a:r>
                      <a:r>
                        <a:rPr lang="pt-BR" sz="1600" b="0" dirty="0"/>
                        <a:t> lógico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(5 &gt; 3) &amp;&amp; (3 &lt;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9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OU</a:t>
                      </a:r>
                      <a:r>
                        <a:rPr lang="pt-BR" sz="1600" b="0" dirty="0"/>
                        <a:t> lógico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(5 &gt; 3) || (3 &lt;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err="1"/>
                        <a:t>true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NÃO</a:t>
                      </a:r>
                      <a:r>
                        <a:rPr lang="pt-BR" sz="1600" b="0" dirty="0"/>
                        <a:t> lógico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! (5 &gt;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6821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DA718E3-E716-E749-0DE5-DB01D335A7DD}"/>
              </a:ext>
            </a:extLst>
          </p:cNvPr>
          <p:cNvSpPr txBox="1"/>
          <p:nvPr/>
        </p:nvSpPr>
        <p:spPr>
          <a:xfrm>
            <a:off x="3367469" y="319088"/>
            <a:ext cx="694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São utilizados para relacionar duas ou mais condições:</a:t>
            </a:r>
          </a:p>
        </p:txBody>
      </p:sp>
    </p:spTree>
    <p:extLst>
      <p:ext uri="{BB962C8B-B14F-4D97-AF65-F5344CB8AC3E}">
        <p14:creationId xmlns:p14="http://schemas.microsoft.com/office/powerpoint/2010/main" val="1754149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11743</TotalTime>
  <Words>2233</Words>
  <Application>Microsoft Macintosh PowerPoint</Application>
  <PresentationFormat>Widescreen</PresentationFormat>
  <Paragraphs>417</Paragraphs>
  <Slides>30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Tema do Office</vt:lpstr>
      <vt:lpstr>Introdução ao JavaScript</vt:lpstr>
      <vt:lpstr>Tecnologias em uma página Web?</vt:lpstr>
      <vt:lpstr>O que é JavaScript ?</vt:lpstr>
      <vt:lpstr>Tipos de variáveis no JavaScript</vt:lpstr>
      <vt:lpstr>Declaração de variáveis no JavaScript</vt:lpstr>
      <vt:lpstr>Operadores aritméticos no JavaScript</vt:lpstr>
      <vt:lpstr>Operadores de atribuição no JavaScript</vt:lpstr>
      <vt:lpstr>Operadores de comparação no JavaScript</vt:lpstr>
      <vt:lpstr>Operadores lógicos no JavaScript</vt:lpstr>
      <vt:lpstr>Estruturas de controle condicionais no JavaScript</vt:lpstr>
      <vt:lpstr>JavaScript: Funções</vt:lpstr>
      <vt:lpstr>Elementos da construção de páginas web dinâmicas</vt:lpstr>
      <vt:lpstr>JavaScript: Document Object Model (DOM)</vt:lpstr>
      <vt:lpstr>JavaScript: Principais funções de acesso ao DOM.</vt:lpstr>
      <vt:lpstr>JavaScript: Principais funções de acesso ao DOM.</vt:lpstr>
      <vt:lpstr>JavaScript: Principais funções de acesso ao DOM.</vt:lpstr>
      <vt:lpstr>JavaScript: Principais funções de acesso ao DOM.</vt:lpstr>
      <vt:lpstr>JavaScript: Principais funções de acesso ao DOM.</vt:lpstr>
      <vt:lpstr>JavaScript: Document Object Model (DOM)</vt:lpstr>
      <vt:lpstr>JavaScript: Principais atributos do DOM</vt:lpstr>
      <vt:lpstr>JavaScript: Principais atributos do DOM</vt:lpstr>
      <vt:lpstr>JavaScript: Principais atributos do DOM</vt:lpstr>
      <vt:lpstr>JavaScript: Principais atributos do DOM</vt:lpstr>
      <vt:lpstr>JavaScript: Principais atributos do DOM</vt:lpstr>
      <vt:lpstr>JavaScript: Principais elementos e seus atributos</vt:lpstr>
      <vt:lpstr>JavaScript: Principais elementos e seus atributos</vt:lpstr>
      <vt:lpstr>JavaScript: Principais elementos e seus atributos</vt:lpstr>
      <vt:lpstr>JavaScript: Principais elementos e seus eventos</vt:lpstr>
      <vt:lpstr>JavaScript: Principais elementos e seus eventos</vt:lpstr>
      <vt:lpstr>JavaScript: Principais elementos e seus eventos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Rodrigues</dc:creator>
  <cp:lastModifiedBy>Anderson Rodrigues</cp:lastModifiedBy>
  <cp:revision>91</cp:revision>
  <dcterms:created xsi:type="dcterms:W3CDTF">2024-02-11T19:32:12Z</dcterms:created>
  <dcterms:modified xsi:type="dcterms:W3CDTF">2024-02-27T19:50:30Z</dcterms:modified>
</cp:coreProperties>
</file>