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  <p:sldId id="257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399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4C1-DBF3-441C-8D3A-4488B392043D}" type="datetimeFigureOut">
              <a:rPr lang="fr-BE" smtClean="0"/>
              <a:t>21-06-16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E18-7C1C-44CF-BE63-4679641E0E0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024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4C1-DBF3-441C-8D3A-4488B392043D}" type="datetimeFigureOut">
              <a:rPr lang="fr-BE" smtClean="0"/>
              <a:t>21-06-16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E18-7C1C-44CF-BE63-4679641E0E0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879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4C1-DBF3-441C-8D3A-4488B392043D}" type="datetimeFigureOut">
              <a:rPr lang="fr-BE" smtClean="0"/>
              <a:t>21-06-16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E18-7C1C-44CF-BE63-4679641E0E0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886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4C1-DBF3-441C-8D3A-4488B392043D}" type="datetimeFigureOut">
              <a:rPr lang="fr-BE" smtClean="0"/>
              <a:t>21-06-16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E18-7C1C-44CF-BE63-4679641E0E0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169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4C1-DBF3-441C-8D3A-4488B392043D}" type="datetimeFigureOut">
              <a:rPr lang="fr-BE" smtClean="0"/>
              <a:t>21-06-16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E18-7C1C-44CF-BE63-4679641E0E0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4C1-DBF3-441C-8D3A-4488B392043D}" type="datetimeFigureOut">
              <a:rPr lang="fr-BE" smtClean="0"/>
              <a:t>21-06-16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E18-7C1C-44CF-BE63-4679641E0E0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22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4C1-DBF3-441C-8D3A-4488B392043D}" type="datetimeFigureOut">
              <a:rPr lang="fr-BE" smtClean="0"/>
              <a:t>21-06-16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E18-7C1C-44CF-BE63-4679641E0E0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251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4C1-DBF3-441C-8D3A-4488B392043D}" type="datetimeFigureOut">
              <a:rPr lang="fr-BE" smtClean="0"/>
              <a:t>21-06-16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E18-7C1C-44CF-BE63-4679641E0E0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05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4C1-DBF3-441C-8D3A-4488B392043D}" type="datetimeFigureOut">
              <a:rPr lang="fr-BE" smtClean="0"/>
              <a:t>21-06-16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E18-7C1C-44CF-BE63-4679641E0E0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989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4C1-DBF3-441C-8D3A-4488B392043D}" type="datetimeFigureOut">
              <a:rPr lang="fr-BE" smtClean="0"/>
              <a:t>21-06-16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E18-7C1C-44CF-BE63-4679641E0E0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397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54C1-DBF3-441C-8D3A-4488B392043D}" type="datetimeFigureOut">
              <a:rPr lang="fr-BE" smtClean="0"/>
              <a:t>21-06-16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E18-7C1C-44CF-BE63-4679641E0E0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5371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54C1-DBF3-441C-8D3A-4488B392043D}" type="datetimeFigureOut">
              <a:rPr lang="fr-BE" smtClean="0"/>
              <a:t>21-06-16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13E18-7C1C-44CF-BE63-4679641E0E0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60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3688" y="-270164"/>
            <a:ext cx="17119088" cy="712816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527464"/>
          </a:xfrm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Bienvenue au Photomaton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973638"/>
            <a:ext cx="9144000" cy="1655762"/>
          </a:xfrm>
        </p:spPr>
        <p:txBody>
          <a:bodyPr>
            <a:normAutofit/>
          </a:bodyPr>
          <a:lstStyle/>
          <a:p>
            <a:r>
              <a:rPr lang="fr-BE" sz="5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Ducasse de </a:t>
            </a:r>
            <a:r>
              <a:rPr lang="fr-BE" sz="5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Buvrinnes</a:t>
            </a:r>
            <a:r>
              <a:rPr lang="fr-BE" sz="5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1174630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3688" y="-270164"/>
            <a:ext cx="17119088" cy="7128164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Photo n° 3 – prise </a:t>
            </a:r>
            <a:r>
              <a:rPr lang="fr-B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</a:t>
            </a:r>
            <a:endParaRPr lang="fr-BE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2285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Prochaine photo dans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275384" y="4126785"/>
            <a:ext cx="2825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715000" y="4126785"/>
            <a:ext cx="2825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715000" y="4126785"/>
            <a:ext cx="2825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867400" y="4126784"/>
            <a:ext cx="2825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879122" y="4126784"/>
            <a:ext cx="2825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8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368082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xit" presetSubtype="32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2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xit" presetSubtype="3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8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xit" presetSubtype="32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24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xit" presetSubtype="32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30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435" y="45719"/>
            <a:ext cx="12081510" cy="676084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llipse 9"/>
          <p:cNvSpPr/>
          <p:nvPr/>
        </p:nvSpPr>
        <p:spPr>
          <a:xfrm>
            <a:off x="3556158" y="890109"/>
            <a:ext cx="5072063" cy="50720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llipse 10"/>
          <p:cNvSpPr/>
          <p:nvPr/>
        </p:nvSpPr>
        <p:spPr>
          <a:xfrm>
            <a:off x="3880485" y="1214437"/>
            <a:ext cx="4423409" cy="4423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" name="Connecteur droit 5"/>
          <p:cNvCxnSpPr>
            <a:stCxn id="4" idx="0"/>
            <a:endCxn id="4" idx="2"/>
          </p:cNvCxnSpPr>
          <p:nvPr/>
        </p:nvCxnSpPr>
        <p:spPr>
          <a:xfrm>
            <a:off x="6092190" y="45719"/>
            <a:ext cx="0" cy="67608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stCxn id="4" idx="3"/>
            <a:endCxn id="4" idx="1"/>
          </p:cNvCxnSpPr>
          <p:nvPr/>
        </p:nvCxnSpPr>
        <p:spPr>
          <a:xfrm flipH="1">
            <a:off x="51435" y="3426142"/>
            <a:ext cx="120815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1435" y="1414316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5</a:t>
            </a:r>
            <a:endParaRPr lang="fr-BE" sz="13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8361" y="1421242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4</a:t>
            </a:r>
            <a:endParaRPr lang="fr-BE" sz="13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1428168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3</a:t>
            </a:r>
            <a:endParaRPr lang="fr-BE" sz="13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106851" y="1407386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2</a:t>
            </a:r>
            <a:endParaRPr lang="fr-BE" sz="13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10761" y="1573642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4</a:t>
            </a:r>
            <a:endParaRPr lang="fr-BE" sz="13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1434" y="1499444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134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14:flip dir="r"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3688" y="-270164"/>
            <a:ext cx="17119088" cy="7128164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9554" y="2143166"/>
            <a:ext cx="10515600" cy="2936791"/>
          </a:xfrm>
        </p:spPr>
        <p:txBody>
          <a:bodyPr>
            <a:noAutofit/>
          </a:bodyPr>
          <a:lstStyle/>
          <a:p>
            <a:pPr algn="ctr"/>
            <a:r>
              <a:rPr lang="fr-BE" sz="9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Photo n° 4 –</a:t>
            </a:r>
            <a:br>
              <a:rPr lang="fr-BE" sz="9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fr-BE" sz="9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prise </a:t>
            </a:r>
            <a:r>
              <a:rPr lang="fr-BE" sz="9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</a:t>
            </a:r>
            <a:endParaRPr lang="fr-BE" sz="9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2285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BE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9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vortex dir="r"/>
      </p:transition>
    </mc:Choice>
    <mc:Fallback>
      <p:transition spd="slow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9"/>
          <a:stretch/>
        </p:blipFill>
        <p:spPr>
          <a:xfrm>
            <a:off x="-213360" y="-270164"/>
            <a:ext cx="12938760" cy="712816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677545"/>
            <a:ext cx="10515600" cy="2880995"/>
          </a:xfrm>
        </p:spPr>
        <p:txBody>
          <a:bodyPr>
            <a:normAutofit/>
          </a:bodyPr>
          <a:lstStyle/>
          <a:p>
            <a:r>
              <a:rPr lang="fr-BE" sz="6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Merci de votre</a:t>
            </a:r>
            <a:br>
              <a:rPr lang="fr-BE" sz="6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fr-BE" sz="6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fr-BE" sz="6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fr-BE" sz="6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participation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617720"/>
            <a:ext cx="11178540" cy="24079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4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 est possible d’acheter la photo</a:t>
            </a:r>
          </a:p>
          <a:p>
            <a:pPr marL="0" indent="0">
              <a:buNone/>
            </a:pPr>
            <a:r>
              <a:rPr lang="fr-BE" sz="4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pour 2,50 € sous format carte postal.</a:t>
            </a:r>
          </a:p>
          <a:p>
            <a:pPr marL="0" indent="0">
              <a:buNone/>
            </a:pPr>
            <a:r>
              <a:rPr lang="fr-BE" sz="4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 bénéfices seront reversés à la Ducasse</a:t>
            </a:r>
          </a:p>
          <a:p>
            <a:pPr marL="0" indent="0">
              <a:buNone/>
            </a:pPr>
            <a:endParaRPr lang="fr-BE" sz="4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5941650" y="587703"/>
            <a:ext cx="5846178" cy="3892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9052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10000">
        <p15:prstTrans prst="peelOff"/>
      </p:transition>
    </mc:Choice>
    <mc:Fallback>
      <p:transition spd="slow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3688" y="-270164"/>
            <a:ext cx="17119088" cy="712816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8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Réseau sociaux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25978"/>
            <a:ext cx="11239500" cy="453202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 photos prises seront publiées </a:t>
            </a:r>
          </a:p>
          <a:p>
            <a:pPr marL="0" indent="0">
              <a:buNone/>
            </a:pPr>
            <a:r>
              <a:rPr lang="fr-BE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sur Facebook. </a:t>
            </a:r>
          </a:p>
          <a:p>
            <a:endParaRPr lang="fr-BE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fr-BE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r>
              <a:rPr lang="fr-B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 vous n’êtes pas d’accord merci de le faire savoir au photographe</a:t>
            </a:r>
          </a:p>
        </p:txBody>
      </p:sp>
      <p:pic>
        <p:nvPicPr>
          <p:cNvPr id="4100" name="Picture 4" descr="http://www.catholicinfertilityjourney.com/wp-content/uploads/2016/04/facebook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06" y="146539"/>
            <a:ext cx="5048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082758"/>
      </p:ext>
    </p:extLst>
  </p:cSld>
  <p:clrMapOvr>
    <a:masterClrMapping/>
  </p:clrMapOvr>
  <p:transition spd="slow" advTm="10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3688" y="-270164"/>
            <a:ext cx="17119088" cy="712816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Déroulement du shooting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449784"/>
            <a:ext cx="10515600" cy="3433763"/>
          </a:xfrm>
        </p:spPr>
        <p:txBody>
          <a:bodyPr>
            <a:noAutofit/>
          </a:bodyPr>
          <a:lstStyle/>
          <a:p>
            <a:r>
              <a:rPr lang="fr-BE" sz="4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Nous allons prendre 4 photos avec les accessoires présent.</a:t>
            </a:r>
          </a:p>
          <a:p>
            <a:r>
              <a:rPr lang="fr-BE" sz="4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Entre chaque photo vous aurez 10 secondes pour changer d’accessoires avant la prise suivante</a:t>
            </a:r>
          </a:p>
          <a:p>
            <a:pPr marL="0" indent="0">
              <a:buNone/>
            </a:pPr>
            <a:endParaRPr lang="fr-BE" sz="4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204562"/>
      </p:ext>
    </p:extLst>
  </p:cSld>
  <p:clrMapOvr>
    <a:masterClrMapping/>
  </p:clrMapOvr>
  <p:transition spd="slow" advTm="10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3688" y="-270164"/>
            <a:ext cx="17119088" cy="7128164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8411"/>
          </a:xfrm>
        </p:spPr>
        <p:txBody>
          <a:bodyPr>
            <a:noAutofit/>
          </a:bodyPr>
          <a:lstStyle/>
          <a:p>
            <a:r>
              <a:rPr lang="fr-BE" sz="115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Vous êtes prêt? </a:t>
            </a:r>
          </a:p>
        </p:txBody>
      </p:sp>
    </p:spTree>
    <p:extLst>
      <p:ext uri="{BB962C8B-B14F-4D97-AF65-F5344CB8AC3E}">
        <p14:creationId xmlns:p14="http://schemas.microsoft.com/office/powerpoint/2010/main" val="340552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7000">
        <p:split orient="vert"/>
      </p:transition>
    </mc:Choice>
    <mc:Fallback>
      <p:transition spd="slow" advTm="7000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435" y="45719"/>
            <a:ext cx="12081510" cy="676084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llipse 9"/>
          <p:cNvSpPr/>
          <p:nvPr/>
        </p:nvSpPr>
        <p:spPr>
          <a:xfrm>
            <a:off x="3556158" y="890109"/>
            <a:ext cx="5072063" cy="50720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llipse 10"/>
          <p:cNvSpPr/>
          <p:nvPr/>
        </p:nvSpPr>
        <p:spPr>
          <a:xfrm>
            <a:off x="3880485" y="1214437"/>
            <a:ext cx="4423409" cy="4423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" name="Connecteur droit 5"/>
          <p:cNvCxnSpPr>
            <a:stCxn id="4" idx="0"/>
            <a:endCxn id="4" idx="2"/>
          </p:cNvCxnSpPr>
          <p:nvPr/>
        </p:nvCxnSpPr>
        <p:spPr>
          <a:xfrm>
            <a:off x="6092190" y="45719"/>
            <a:ext cx="0" cy="67608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stCxn id="4" idx="3"/>
            <a:endCxn id="4" idx="1"/>
          </p:cNvCxnSpPr>
          <p:nvPr/>
        </p:nvCxnSpPr>
        <p:spPr>
          <a:xfrm flipH="1">
            <a:off x="51435" y="3426142"/>
            <a:ext cx="120815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1435" y="1414316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5</a:t>
            </a:r>
            <a:endParaRPr lang="fr-BE" sz="13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8361" y="1421242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4</a:t>
            </a:r>
            <a:endParaRPr lang="fr-BE" sz="13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1428168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3</a:t>
            </a:r>
            <a:endParaRPr lang="fr-BE" sz="13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106851" y="1407386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2</a:t>
            </a:r>
            <a:endParaRPr lang="fr-BE" sz="13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10761" y="1573642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4</a:t>
            </a:r>
            <a:endParaRPr lang="fr-BE" sz="13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1434" y="1499444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520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3688" y="-270164"/>
            <a:ext cx="17119088" cy="7128164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Photo n° 1 – prise </a:t>
            </a:r>
            <a:r>
              <a:rPr lang="fr-B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</a:t>
            </a:r>
            <a:endParaRPr lang="fr-BE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2285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Prochaine photo dans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275384" y="4126785"/>
            <a:ext cx="2825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715000" y="4126785"/>
            <a:ext cx="2825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715000" y="4126785"/>
            <a:ext cx="2825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867400" y="4126784"/>
            <a:ext cx="2825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879122" y="4126784"/>
            <a:ext cx="2825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8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8859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flash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xit" presetSubtype="32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2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xit" presetSubtype="3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8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xit" presetSubtype="32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24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xit" presetSubtype="32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30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435" y="45719"/>
            <a:ext cx="12081510" cy="676084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llipse 9"/>
          <p:cNvSpPr/>
          <p:nvPr/>
        </p:nvSpPr>
        <p:spPr>
          <a:xfrm>
            <a:off x="3556158" y="890109"/>
            <a:ext cx="5072063" cy="50720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llipse 10"/>
          <p:cNvSpPr/>
          <p:nvPr/>
        </p:nvSpPr>
        <p:spPr>
          <a:xfrm>
            <a:off x="3880485" y="1214437"/>
            <a:ext cx="4423409" cy="4423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" name="Connecteur droit 5"/>
          <p:cNvCxnSpPr>
            <a:stCxn id="4" idx="0"/>
            <a:endCxn id="4" idx="2"/>
          </p:cNvCxnSpPr>
          <p:nvPr/>
        </p:nvCxnSpPr>
        <p:spPr>
          <a:xfrm>
            <a:off x="6092190" y="45719"/>
            <a:ext cx="0" cy="67608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stCxn id="4" idx="3"/>
            <a:endCxn id="4" idx="1"/>
          </p:cNvCxnSpPr>
          <p:nvPr/>
        </p:nvCxnSpPr>
        <p:spPr>
          <a:xfrm flipH="1">
            <a:off x="51435" y="3426142"/>
            <a:ext cx="120815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1435" y="1414316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5</a:t>
            </a:r>
            <a:endParaRPr lang="fr-BE" sz="13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8361" y="1421242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4</a:t>
            </a:r>
            <a:endParaRPr lang="fr-BE" sz="13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1428168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3</a:t>
            </a:r>
            <a:endParaRPr lang="fr-BE" sz="13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106851" y="1407386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2</a:t>
            </a:r>
            <a:endParaRPr lang="fr-BE" sz="13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10761" y="1573642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4</a:t>
            </a:r>
            <a:endParaRPr lang="fr-BE" sz="13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1434" y="1499444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9671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6000">
        <p14:prism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3688" y="-270164"/>
            <a:ext cx="17119088" cy="7128164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Photo n° 2 – prise </a:t>
            </a:r>
            <a:r>
              <a:rPr lang="fr-B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</a:t>
            </a:r>
            <a:endParaRPr lang="fr-BE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2285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Prochaine photo dans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275384" y="4126785"/>
            <a:ext cx="2825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800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45395" y="287575"/>
            <a:ext cx="2825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8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450122" y="2831385"/>
            <a:ext cx="2825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8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0509739" y="1840784"/>
            <a:ext cx="2825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800" dirty="0">
                <a:solidFill>
                  <a:srgbClr val="FFC000"/>
                </a:solidFill>
              </a:rPr>
              <a:t>7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845062" y="4027137"/>
            <a:ext cx="2825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8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60494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racture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xit" presetSubtype="32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2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xit" presetSubtype="3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8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xit" presetSubtype="32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24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xit" presetSubtype="32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30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435" y="45719"/>
            <a:ext cx="12081510" cy="676084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llipse 9"/>
          <p:cNvSpPr/>
          <p:nvPr/>
        </p:nvSpPr>
        <p:spPr>
          <a:xfrm>
            <a:off x="3556158" y="890109"/>
            <a:ext cx="5072063" cy="50720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llipse 10"/>
          <p:cNvSpPr/>
          <p:nvPr/>
        </p:nvSpPr>
        <p:spPr>
          <a:xfrm>
            <a:off x="3880485" y="1214437"/>
            <a:ext cx="4423409" cy="4423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" name="Connecteur droit 5"/>
          <p:cNvCxnSpPr>
            <a:stCxn id="4" idx="0"/>
            <a:endCxn id="4" idx="2"/>
          </p:cNvCxnSpPr>
          <p:nvPr/>
        </p:nvCxnSpPr>
        <p:spPr>
          <a:xfrm>
            <a:off x="6092190" y="45719"/>
            <a:ext cx="0" cy="67608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stCxn id="4" idx="3"/>
            <a:endCxn id="4" idx="1"/>
          </p:cNvCxnSpPr>
          <p:nvPr/>
        </p:nvCxnSpPr>
        <p:spPr>
          <a:xfrm flipH="1">
            <a:off x="51435" y="3426142"/>
            <a:ext cx="120815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1435" y="1414316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5</a:t>
            </a:r>
            <a:endParaRPr lang="fr-BE" sz="13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8361" y="1421242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4</a:t>
            </a:r>
            <a:endParaRPr lang="fr-BE" sz="13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1428168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3</a:t>
            </a:r>
            <a:endParaRPr lang="fr-BE" sz="13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106851" y="1407386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2</a:t>
            </a:r>
            <a:endParaRPr lang="fr-BE" sz="13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10761" y="1573642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4</a:t>
            </a:r>
            <a:endParaRPr lang="fr-BE" sz="13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1434" y="1499444"/>
            <a:ext cx="120815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39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59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14:flip dir="r"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158</Words>
  <Application>Microsoft Office PowerPoint</Application>
  <PresentationFormat>Grand écran</PresentationFormat>
  <Paragraphs>62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Wingdings</vt:lpstr>
      <vt:lpstr>Thème Office</vt:lpstr>
      <vt:lpstr>Bienvenue au Photomaton</vt:lpstr>
      <vt:lpstr>Réseau sociaux</vt:lpstr>
      <vt:lpstr>Déroulement du shooting</vt:lpstr>
      <vt:lpstr>Vous êtes prêt? </vt:lpstr>
      <vt:lpstr>Présentation PowerPoint</vt:lpstr>
      <vt:lpstr>Photo n° 1 – prise </vt:lpstr>
      <vt:lpstr>Présentation PowerPoint</vt:lpstr>
      <vt:lpstr>Photo n° 2 – prise </vt:lpstr>
      <vt:lpstr>Présentation PowerPoint</vt:lpstr>
      <vt:lpstr>Photo n° 3 – prise </vt:lpstr>
      <vt:lpstr>Présentation PowerPoint</vt:lpstr>
      <vt:lpstr>Photo n° 4 –  prise </vt:lpstr>
      <vt:lpstr>Merci de votre   participation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Clerbois</dc:creator>
  <cp:lastModifiedBy>Adrien Clerbois</cp:lastModifiedBy>
  <cp:revision>7</cp:revision>
  <dcterms:created xsi:type="dcterms:W3CDTF">2016-06-21T17:20:33Z</dcterms:created>
  <dcterms:modified xsi:type="dcterms:W3CDTF">2016-06-22T08:49:51Z</dcterms:modified>
</cp:coreProperties>
</file>