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377" r:id="rId2"/>
    <p:sldId id="378" r:id="rId3"/>
    <p:sldId id="385" r:id="rId4"/>
    <p:sldId id="382" r:id="rId5"/>
    <p:sldId id="383" r:id="rId6"/>
    <p:sldId id="386" r:id="rId7"/>
    <p:sldId id="384" r:id="rId8"/>
    <p:sldId id="379" r:id="rId9"/>
    <p:sldId id="388" r:id="rId10"/>
    <p:sldId id="387" r:id="rId11"/>
    <p:sldId id="390" r:id="rId12"/>
    <p:sldId id="389" r:id="rId13"/>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6D2956-A542-4AAB-80FD-C83D012DBA13}">
          <p14:sldIdLst>
            <p14:sldId id="377"/>
            <p14:sldId id="378"/>
            <p14:sldId id="385"/>
            <p14:sldId id="382"/>
            <p14:sldId id="383"/>
            <p14:sldId id="386"/>
            <p14:sldId id="384"/>
            <p14:sldId id="379"/>
            <p14:sldId id="388"/>
            <p14:sldId id="387"/>
            <p14:sldId id="390"/>
            <p14:sldId id="389"/>
          </p14:sldIdLst>
        </p14:section>
      </p14:sectionLst>
    </p:ext>
    <p:ext uri="{EFAFB233-063F-42B5-8137-9DF3F51BA10A}">
      <p15:sldGuideLst xmlns:p15="http://schemas.microsoft.com/office/powerpoint/2012/main" xmlns="">
        <p15:guide id="1" orient="horz" pos="2160">
          <p15:clr>
            <a:srgbClr val="A4A3A4"/>
          </p15:clr>
        </p15:guide>
        <p15:guide id="2" orient="horz" pos="3974">
          <p15:clr>
            <a:srgbClr val="A4A3A4"/>
          </p15:clr>
        </p15:guide>
        <p15:guide id="3" orient="horz" pos="799">
          <p15:clr>
            <a:srgbClr val="A4A3A4"/>
          </p15:clr>
        </p15:guide>
        <p15:guide id="4" orient="horz" pos="3385">
          <p15:clr>
            <a:srgbClr val="A4A3A4"/>
          </p15:clr>
        </p15:guide>
        <p15:guide id="5" pos="2880">
          <p15:clr>
            <a:srgbClr val="A4A3A4"/>
          </p15:clr>
        </p15:guide>
        <p15:guide id="6" pos="476">
          <p15:clr>
            <a:srgbClr val="A4A3A4"/>
          </p15:clr>
        </p15:guide>
        <p15:guide id="7" pos="54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418"/>
    <a:srgbClr val="B3C9E3"/>
    <a:srgbClr val="4F81BD"/>
    <a:srgbClr val="F0F0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2768" autoAdjust="0"/>
  </p:normalViewPr>
  <p:slideViewPr>
    <p:cSldViewPr showGuides="1">
      <p:cViewPr varScale="1">
        <p:scale>
          <a:sx n="82" d="100"/>
          <a:sy n="82" d="100"/>
        </p:scale>
        <p:origin x="-1786" y="-86"/>
      </p:cViewPr>
      <p:guideLst>
        <p:guide orient="horz" pos="2160"/>
        <p:guide orient="horz" pos="3974"/>
        <p:guide orient="horz" pos="799"/>
        <p:guide orient="horz" pos="3385"/>
        <p:guide pos="2880"/>
        <p:guide pos="476"/>
        <p:guide pos="542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33CD66-FBFE-4D59-9BB9-3A400EE8F631}"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952DA553-7E10-43C2-8DB3-23AB836DF612}">
      <dgm:prSet phldrT="[Text]"/>
      <dgm:spPr/>
      <dgm:t>
        <a:bodyPr/>
        <a:lstStyle/>
        <a:p>
          <a:r>
            <a:rPr lang="fr-BE" dirty="0" smtClean="0"/>
            <a:t>IDE</a:t>
          </a:r>
        </a:p>
      </dgm:t>
    </dgm:pt>
    <dgm:pt modelId="{FBD3E761-ACA3-4095-B47C-80EE4748D925}" type="parTrans" cxnId="{53D6E482-61A7-443B-88F0-25546A46EB47}">
      <dgm:prSet/>
      <dgm:spPr/>
      <dgm:t>
        <a:bodyPr/>
        <a:lstStyle/>
        <a:p>
          <a:endParaRPr lang="en-US"/>
        </a:p>
      </dgm:t>
    </dgm:pt>
    <dgm:pt modelId="{FC8ACE58-819E-4076-9301-AB7895A9BC66}" type="sibTrans" cxnId="{53D6E482-61A7-443B-88F0-25546A46EB47}">
      <dgm:prSet/>
      <dgm:spPr/>
      <dgm:t>
        <a:bodyPr/>
        <a:lstStyle/>
        <a:p>
          <a:endParaRPr lang="en-US"/>
        </a:p>
      </dgm:t>
    </dgm:pt>
    <dgm:pt modelId="{EF3E9C0C-6751-456A-9853-177BB2658404}">
      <dgm:prSet phldrT="[Text]"/>
      <dgm:spPr/>
      <dgm:t>
        <a:bodyPr/>
        <a:lstStyle/>
        <a:p>
          <a:r>
            <a:rPr lang="fr-BE" dirty="0" smtClean="0"/>
            <a:t>Visual </a:t>
          </a:r>
          <a:r>
            <a:rPr lang="fr-BE" dirty="0" smtClean="0"/>
            <a:t>Studio 2017</a:t>
          </a:r>
          <a:endParaRPr lang="en-US" dirty="0"/>
        </a:p>
      </dgm:t>
    </dgm:pt>
    <dgm:pt modelId="{F71C991E-0BFB-4DC5-8258-88DB20854C3B}" type="parTrans" cxnId="{B782778B-11B3-42FA-BCF8-B8B6C9AB2618}">
      <dgm:prSet/>
      <dgm:spPr/>
      <dgm:t>
        <a:bodyPr/>
        <a:lstStyle/>
        <a:p>
          <a:endParaRPr lang="en-US"/>
        </a:p>
      </dgm:t>
    </dgm:pt>
    <dgm:pt modelId="{7E0C6D61-5443-47AD-ABC8-DA8554BDD0BB}" type="sibTrans" cxnId="{B782778B-11B3-42FA-BCF8-B8B6C9AB2618}">
      <dgm:prSet/>
      <dgm:spPr/>
      <dgm:t>
        <a:bodyPr/>
        <a:lstStyle/>
        <a:p>
          <a:endParaRPr lang="en-US"/>
        </a:p>
      </dgm:t>
    </dgm:pt>
    <dgm:pt modelId="{D49D8E01-F2B4-4EFE-857B-1793BF7E08E9}">
      <dgm:prSet phldrT="[Text]"/>
      <dgm:spPr/>
      <dgm:t>
        <a:bodyPr/>
        <a:lstStyle/>
        <a:p>
          <a:r>
            <a:rPr lang="fr-BE" dirty="0" smtClean="0"/>
            <a:t>Source Control</a:t>
          </a:r>
          <a:endParaRPr lang="en-US" dirty="0"/>
        </a:p>
      </dgm:t>
    </dgm:pt>
    <dgm:pt modelId="{31EF78A3-DE1C-448D-A446-7D23706C8301}" type="parTrans" cxnId="{0A5523F7-9D37-47D8-9A96-AE34CDB6C4EC}">
      <dgm:prSet/>
      <dgm:spPr/>
      <dgm:t>
        <a:bodyPr/>
        <a:lstStyle/>
        <a:p>
          <a:endParaRPr lang="en-US"/>
        </a:p>
      </dgm:t>
    </dgm:pt>
    <dgm:pt modelId="{475EE8D0-0710-4F0D-BD99-8B3B8C162B9B}" type="sibTrans" cxnId="{0A5523F7-9D37-47D8-9A96-AE34CDB6C4EC}">
      <dgm:prSet/>
      <dgm:spPr/>
      <dgm:t>
        <a:bodyPr/>
        <a:lstStyle/>
        <a:p>
          <a:endParaRPr lang="en-US"/>
        </a:p>
      </dgm:t>
    </dgm:pt>
    <dgm:pt modelId="{01452C10-0774-45E3-BA53-D1299888AD78}">
      <dgm:prSet phldrT="[Text]"/>
      <dgm:spPr/>
      <dgm:t>
        <a:bodyPr/>
        <a:lstStyle/>
        <a:p>
          <a:r>
            <a:rPr lang="fr-BE" dirty="0" smtClean="0"/>
            <a:t>TFS – </a:t>
          </a:r>
          <a:r>
            <a:rPr lang="fr-BE" dirty="0" smtClean="0"/>
            <a:t>GIT</a:t>
          </a:r>
          <a:endParaRPr lang="en-US" dirty="0"/>
        </a:p>
      </dgm:t>
    </dgm:pt>
    <dgm:pt modelId="{B26238A8-EFA7-4967-84A7-686F7D5DB353}" type="parTrans" cxnId="{5C1C58A6-7207-498F-A1D8-58CF44DFD46B}">
      <dgm:prSet/>
      <dgm:spPr/>
      <dgm:t>
        <a:bodyPr/>
        <a:lstStyle/>
        <a:p>
          <a:endParaRPr lang="en-US"/>
        </a:p>
      </dgm:t>
    </dgm:pt>
    <dgm:pt modelId="{0D9DE7F6-6A0D-4729-8863-64F78E53C6E4}" type="sibTrans" cxnId="{5C1C58A6-7207-498F-A1D8-58CF44DFD46B}">
      <dgm:prSet/>
      <dgm:spPr/>
      <dgm:t>
        <a:bodyPr/>
        <a:lstStyle/>
        <a:p>
          <a:endParaRPr lang="en-US"/>
        </a:p>
      </dgm:t>
    </dgm:pt>
    <dgm:pt modelId="{455B9EFB-8E90-482E-985A-5939B91B000D}">
      <dgm:prSet phldrT="[Text]"/>
      <dgm:spPr/>
      <dgm:t>
        <a:bodyPr/>
        <a:lstStyle/>
        <a:p>
          <a:r>
            <a:rPr lang="fr-BE" dirty="0" err="1" smtClean="0"/>
            <a:t>BitBucket</a:t>
          </a:r>
          <a:r>
            <a:rPr lang="fr-BE" dirty="0" smtClean="0"/>
            <a:t> – GIT</a:t>
          </a:r>
          <a:endParaRPr lang="en-US" dirty="0"/>
        </a:p>
      </dgm:t>
    </dgm:pt>
    <dgm:pt modelId="{E5C65972-A08B-45ED-B1A5-2A41C199727B}" type="parTrans" cxnId="{80C2F2E8-4E7C-4313-8833-B49EA32FD857}">
      <dgm:prSet/>
      <dgm:spPr/>
      <dgm:t>
        <a:bodyPr/>
        <a:lstStyle/>
        <a:p>
          <a:endParaRPr lang="en-US"/>
        </a:p>
      </dgm:t>
    </dgm:pt>
    <dgm:pt modelId="{73A19E09-8E4D-401D-8F75-79DF701E93B7}" type="sibTrans" cxnId="{80C2F2E8-4E7C-4313-8833-B49EA32FD857}">
      <dgm:prSet/>
      <dgm:spPr/>
      <dgm:t>
        <a:bodyPr/>
        <a:lstStyle/>
        <a:p>
          <a:endParaRPr lang="en-US"/>
        </a:p>
      </dgm:t>
    </dgm:pt>
    <dgm:pt modelId="{5CC9B291-CC38-47E0-B21F-73403096C962}">
      <dgm:prSet phldrT="[Text]"/>
      <dgm:spPr/>
      <dgm:t>
        <a:bodyPr/>
        <a:lstStyle/>
        <a:p>
          <a:r>
            <a:rPr lang="fr-BE" dirty="0" err="1" smtClean="0"/>
            <a:t>Continuous</a:t>
          </a:r>
          <a:r>
            <a:rPr lang="fr-BE" dirty="0" smtClean="0"/>
            <a:t> </a:t>
          </a:r>
          <a:r>
            <a:rPr lang="fr-BE" dirty="0" err="1" smtClean="0"/>
            <a:t>Integration</a:t>
          </a:r>
          <a:endParaRPr lang="en-US" dirty="0"/>
        </a:p>
      </dgm:t>
    </dgm:pt>
    <dgm:pt modelId="{2716CE1F-C078-4CDB-AA6D-64ECF6E96E43}" type="parTrans" cxnId="{3B0DD08E-42A9-4134-A28F-3A3C3F219CFA}">
      <dgm:prSet/>
      <dgm:spPr/>
      <dgm:t>
        <a:bodyPr/>
        <a:lstStyle/>
        <a:p>
          <a:endParaRPr lang="en-US"/>
        </a:p>
      </dgm:t>
    </dgm:pt>
    <dgm:pt modelId="{A3D18E42-380C-4C11-A36B-6A44B281844F}" type="sibTrans" cxnId="{3B0DD08E-42A9-4134-A28F-3A3C3F219CFA}">
      <dgm:prSet/>
      <dgm:spPr/>
      <dgm:t>
        <a:bodyPr/>
        <a:lstStyle/>
        <a:p>
          <a:endParaRPr lang="en-US"/>
        </a:p>
      </dgm:t>
    </dgm:pt>
    <dgm:pt modelId="{5CB9CDA6-03F3-422B-B937-38BBB13DE731}">
      <dgm:prSet phldrT="[Text]"/>
      <dgm:spPr/>
      <dgm:t>
        <a:bodyPr/>
        <a:lstStyle/>
        <a:p>
          <a:r>
            <a:rPr lang="fr-BE" dirty="0" smtClean="0"/>
            <a:t>TFS – </a:t>
          </a:r>
          <a:r>
            <a:rPr lang="fr-BE" dirty="0" err="1" smtClean="0"/>
            <a:t>Build</a:t>
          </a:r>
          <a:r>
            <a:rPr lang="fr-BE" dirty="0" smtClean="0"/>
            <a:t> server</a:t>
          </a:r>
          <a:endParaRPr lang="en-US" dirty="0"/>
        </a:p>
      </dgm:t>
    </dgm:pt>
    <dgm:pt modelId="{FAD40CE8-C2A2-44F6-87B3-47D1D8427389}" type="parTrans" cxnId="{599423B0-2797-4386-8F9A-7A92A3B6B6EE}">
      <dgm:prSet/>
      <dgm:spPr/>
      <dgm:t>
        <a:bodyPr/>
        <a:lstStyle/>
        <a:p>
          <a:endParaRPr lang="en-US"/>
        </a:p>
      </dgm:t>
    </dgm:pt>
    <dgm:pt modelId="{26FCD396-1E03-4DC0-922A-337FCBB0E3B4}" type="sibTrans" cxnId="{599423B0-2797-4386-8F9A-7A92A3B6B6EE}">
      <dgm:prSet/>
      <dgm:spPr/>
      <dgm:t>
        <a:bodyPr/>
        <a:lstStyle/>
        <a:p>
          <a:endParaRPr lang="en-US"/>
        </a:p>
      </dgm:t>
    </dgm:pt>
    <dgm:pt modelId="{1522138D-D53A-425E-BAA6-70488CEFDE2A}">
      <dgm:prSet phldrT="[Text]"/>
      <dgm:spPr/>
      <dgm:t>
        <a:bodyPr/>
        <a:lstStyle/>
        <a:p>
          <a:r>
            <a:rPr lang="fr-BE" dirty="0" err="1" smtClean="0"/>
            <a:t>Bamboo</a:t>
          </a:r>
          <a:endParaRPr lang="en-US" dirty="0"/>
        </a:p>
      </dgm:t>
    </dgm:pt>
    <dgm:pt modelId="{ACC7A4EE-2B91-4C1C-80A8-6E052B4DF12C}" type="parTrans" cxnId="{D6E64F68-E858-4B66-9C74-5B5C39095768}">
      <dgm:prSet/>
      <dgm:spPr/>
      <dgm:t>
        <a:bodyPr/>
        <a:lstStyle/>
        <a:p>
          <a:endParaRPr lang="en-US"/>
        </a:p>
      </dgm:t>
    </dgm:pt>
    <dgm:pt modelId="{744D5A7F-1D88-44CE-A86F-FA1065144A84}" type="sibTrans" cxnId="{D6E64F68-E858-4B66-9C74-5B5C39095768}">
      <dgm:prSet/>
      <dgm:spPr/>
      <dgm:t>
        <a:bodyPr/>
        <a:lstStyle/>
        <a:p>
          <a:endParaRPr lang="en-US"/>
        </a:p>
      </dgm:t>
    </dgm:pt>
    <dgm:pt modelId="{090037E3-0F38-48BB-8776-86189497FF6A}">
      <dgm:prSet phldrT="[Text]"/>
      <dgm:spPr/>
      <dgm:t>
        <a:bodyPr/>
        <a:lstStyle/>
        <a:p>
          <a:r>
            <a:rPr lang="fr-BE" dirty="0" err="1" smtClean="0"/>
            <a:t>Continuous</a:t>
          </a:r>
          <a:r>
            <a:rPr lang="fr-BE" dirty="0" smtClean="0"/>
            <a:t> </a:t>
          </a:r>
          <a:r>
            <a:rPr lang="fr-BE" dirty="0" err="1" smtClean="0"/>
            <a:t>Deployment</a:t>
          </a:r>
          <a:endParaRPr lang="en-US" dirty="0"/>
        </a:p>
      </dgm:t>
    </dgm:pt>
    <dgm:pt modelId="{B5179A54-FE87-4381-A7D0-21F68E7C9E9D}" type="parTrans" cxnId="{207D1BDE-18ED-44FE-88C4-FF0A85D09B69}">
      <dgm:prSet/>
      <dgm:spPr/>
      <dgm:t>
        <a:bodyPr/>
        <a:lstStyle/>
        <a:p>
          <a:endParaRPr lang="en-US"/>
        </a:p>
      </dgm:t>
    </dgm:pt>
    <dgm:pt modelId="{C5D47C33-1EE7-49F7-A893-2876B4E7C8E9}" type="sibTrans" cxnId="{207D1BDE-18ED-44FE-88C4-FF0A85D09B69}">
      <dgm:prSet/>
      <dgm:spPr/>
      <dgm:t>
        <a:bodyPr/>
        <a:lstStyle/>
        <a:p>
          <a:endParaRPr lang="en-US"/>
        </a:p>
      </dgm:t>
    </dgm:pt>
    <dgm:pt modelId="{88EDF6EA-3471-412B-9057-DB0BC69F7A8E}">
      <dgm:prSet phldrT="[Text]"/>
      <dgm:spPr/>
      <dgm:t>
        <a:bodyPr/>
        <a:lstStyle/>
        <a:p>
          <a:r>
            <a:rPr lang="fr-BE" dirty="0" err="1" smtClean="0"/>
            <a:t>Octopus</a:t>
          </a:r>
          <a:endParaRPr lang="en-US" dirty="0"/>
        </a:p>
      </dgm:t>
    </dgm:pt>
    <dgm:pt modelId="{445D85FA-C71B-44E4-97EB-A922E828F419}" type="parTrans" cxnId="{80620C0E-9DC4-4911-BB83-38C515652363}">
      <dgm:prSet/>
      <dgm:spPr/>
      <dgm:t>
        <a:bodyPr/>
        <a:lstStyle/>
        <a:p>
          <a:endParaRPr lang="en-US"/>
        </a:p>
      </dgm:t>
    </dgm:pt>
    <dgm:pt modelId="{C402007E-9CCF-4D4F-A6C3-22A298FC01E6}" type="sibTrans" cxnId="{80620C0E-9DC4-4911-BB83-38C515652363}">
      <dgm:prSet/>
      <dgm:spPr/>
      <dgm:t>
        <a:bodyPr/>
        <a:lstStyle/>
        <a:p>
          <a:endParaRPr lang="en-US"/>
        </a:p>
      </dgm:t>
    </dgm:pt>
    <dgm:pt modelId="{59A1AA25-11C1-4729-9FB2-1E2C3E4254CB}" type="pres">
      <dgm:prSet presAssocID="{0D33CD66-FBFE-4D59-9BB9-3A400EE8F631}" presName="linear" presStyleCnt="0">
        <dgm:presLayoutVars>
          <dgm:dir/>
          <dgm:animLvl val="lvl"/>
          <dgm:resizeHandles val="exact"/>
        </dgm:presLayoutVars>
      </dgm:prSet>
      <dgm:spPr/>
      <dgm:t>
        <a:bodyPr/>
        <a:lstStyle/>
        <a:p>
          <a:endParaRPr lang="en-US"/>
        </a:p>
      </dgm:t>
    </dgm:pt>
    <dgm:pt modelId="{5D31EEB4-6057-4BD5-AACC-BB0B1511EBD8}" type="pres">
      <dgm:prSet presAssocID="{952DA553-7E10-43C2-8DB3-23AB836DF612}" presName="parentLin" presStyleCnt="0"/>
      <dgm:spPr/>
    </dgm:pt>
    <dgm:pt modelId="{0E7664C0-FB6B-40FA-9CD9-E0860C6F98CF}" type="pres">
      <dgm:prSet presAssocID="{952DA553-7E10-43C2-8DB3-23AB836DF612}" presName="parentLeftMargin" presStyleLbl="node1" presStyleIdx="0" presStyleCnt="4"/>
      <dgm:spPr/>
      <dgm:t>
        <a:bodyPr/>
        <a:lstStyle/>
        <a:p>
          <a:endParaRPr lang="en-US"/>
        </a:p>
      </dgm:t>
    </dgm:pt>
    <dgm:pt modelId="{8F22C969-2A05-4B6A-A871-8966C5D0D2C8}" type="pres">
      <dgm:prSet presAssocID="{952DA553-7E10-43C2-8DB3-23AB836DF612}" presName="parentText" presStyleLbl="node1" presStyleIdx="0" presStyleCnt="4">
        <dgm:presLayoutVars>
          <dgm:chMax val="0"/>
          <dgm:bulletEnabled val="1"/>
        </dgm:presLayoutVars>
      </dgm:prSet>
      <dgm:spPr/>
      <dgm:t>
        <a:bodyPr/>
        <a:lstStyle/>
        <a:p>
          <a:endParaRPr lang="en-US"/>
        </a:p>
      </dgm:t>
    </dgm:pt>
    <dgm:pt modelId="{FA0551C0-E9D4-44DF-8CEC-CCBF4E971A42}" type="pres">
      <dgm:prSet presAssocID="{952DA553-7E10-43C2-8DB3-23AB836DF612}" presName="negativeSpace" presStyleCnt="0"/>
      <dgm:spPr/>
    </dgm:pt>
    <dgm:pt modelId="{EBA4EAFA-1D1D-4DFD-9603-8FDD0A2718EE}" type="pres">
      <dgm:prSet presAssocID="{952DA553-7E10-43C2-8DB3-23AB836DF612}" presName="childText" presStyleLbl="conFgAcc1" presStyleIdx="0" presStyleCnt="4">
        <dgm:presLayoutVars>
          <dgm:bulletEnabled val="1"/>
        </dgm:presLayoutVars>
      </dgm:prSet>
      <dgm:spPr/>
      <dgm:t>
        <a:bodyPr/>
        <a:lstStyle/>
        <a:p>
          <a:endParaRPr lang="en-US"/>
        </a:p>
      </dgm:t>
    </dgm:pt>
    <dgm:pt modelId="{36E144D7-93C8-444F-9D67-75CC5F91ACD8}" type="pres">
      <dgm:prSet presAssocID="{FC8ACE58-819E-4076-9301-AB7895A9BC66}" presName="spaceBetweenRectangles" presStyleCnt="0"/>
      <dgm:spPr/>
    </dgm:pt>
    <dgm:pt modelId="{F27E3669-7A66-4A06-8595-652FA53C47F0}" type="pres">
      <dgm:prSet presAssocID="{D49D8E01-F2B4-4EFE-857B-1793BF7E08E9}" presName="parentLin" presStyleCnt="0"/>
      <dgm:spPr/>
    </dgm:pt>
    <dgm:pt modelId="{B21987DF-0D19-4FA0-ACAC-B2761380CD99}" type="pres">
      <dgm:prSet presAssocID="{D49D8E01-F2B4-4EFE-857B-1793BF7E08E9}" presName="parentLeftMargin" presStyleLbl="node1" presStyleIdx="0" presStyleCnt="4"/>
      <dgm:spPr/>
      <dgm:t>
        <a:bodyPr/>
        <a:lstStyle/>
        <a:p>
          <a:endParaRPr lang="en-US"/>
        </a:p>
      </dgm:t>
    </dgm:pt>
    <dgm:pt modelId="{7DA4A12F-D81E-4746-A2D0-464E15FC85B9}" type="pres">
      <dgm:prSet presAssocID="{D49D8E01-F2B4-4EFE-857B-1793BF7E08E9}" presName="parentText" presStyleLbl="node1" presStyleIdx="1" presStyleCnt="4">
        <dgm:presLayoutVars>
          <dgm:chMax val="0"/>
          <dgm:bulletEnabled val="1"/>
        </dgm:presLayoutVars>
      </dgm:prSet>
      <dgm:spPr/>
      <dgm:t>
        <a:bodyPr/>
        <a:lstStyle/>
        <a:p>
          <a:endParaRPr lang="en-US"/>
        </a:p>
      </dgm:t>
    </dgm:pt>
    <dgm:pt modelId="{C2AEE447-BA5F-4D74-AC76-D07C19DEA1BB}" type="pres">
      <dgm:prSet presAssocID="{D49D8E01-F2B4-4EFE-857B-1793BF7E08E9}" presName="negativeSpace" presStyleCnt="0"/>
      <dgm:spPr/>
    </dgm:pt>
    <dgm:pt modelId="{EC72F94C-4847-43D1-9D35-32073F2BAD7D}" type="pres">
      <dgm:prSet presAssocID="{D49D8E01-F2B4-4EFE-857B-1793BF7E08E9}" presName="childText" presStyleLbl="conFgAcc1" presStyleIdx="1" presStyleCnt="4">
        <dgm:presLayoutVars>
          <dgm:bulletEnabled val="1"/>
        </dgm:presLayoutVars>
      </dgm:prSet>
      <dgm:spPr/>
      <dgm:t>
        <a:bodyPr/>
        <a:lstStyle/>
        <a:p>
          <a:endParaRPr lang="en-US"/>
        </a:p>
      </dgm:t>
    </dgm:pt>
    <dgm:pt modelId="{93DC2BFF-5E60-48A2-BB2F-2D4EA71A7736}" type="pres">
      <dgm:prSet presAssocID="{475EE8D0-0710-4F0D-BD99-8B3B8C162B9B}" presName="spaceBetweenRectangles" presStyleCnt="0"/>
      <dgm:spPr/>
    </dgm:pt>
    <dgm:pt modelId="{42ED8DC3-05C9-495A-BB20-EE76063F6F9D}" type="pres">
      <dgm:prSet presAssocID="{5CC9B291-CC38-47E0-B21F-73403096C962}" presName="parentLin" presStyleCnt="0"/>
      <dgm:spPr/>
    </dgm:pt>
    <dgm:pt modelId="{13FBB383-7F32-494F-8570-2C9075A6C056}" type="pres">
      <dgm:prSet presAssocID="{5CC9B291-CC38-47E0-B21F-73403096C962}" presName="parentLeftMargin" presStyleLbl="node1" presStyleIdx="1" presStyleCnt="4"/>
      <dgm:spPr/>
      <dgm:t>
        <a:bodyPr/>
        <a:lstStyle/>
        <a:p>
          <a:endParaRPr lang="en-US"/>
        </a:p>
      </dgm:t>
    </dgm:pt>
    <dgm:pt modelId="{607812B3-8145-469D-9260-E0EF40EC1242}" type="pres">
      <dgm:prSet presAssocID="{5CC9B291-CC38-47E0-B21F-73403096C962}" presName="parentText" presStyleLbl="node1" presStyleIdx="2" presStyleCnt="4">
        <dgm:presLayoutVars>
          <dgm:chMax val="0"/>
          <dgm:bulletEnabled val="1"/>
        </dgm:presLayoutVars>
      </dgm:prSet>
      <dgm:spPr/>
      <dgm:t>
        <a:bodyPr/>
        <a:lstStyle/>
        <a:p>
          <a:endParaRPr lang="en-US"/>
        </a:p>
      </dgm:t>
    </dgm:pt>
    <dgm:pt modelId="{C2265DED-871F-43CD-ADDB-F88D6CE21F70}" type="pres">
      <dgm:prSet presAssocID="{5CC9B291-CC38-47E0-B21F-73403096C962}" presName="negativeSpace" presStyleCnt="0"/>
      <dgm:spPr/>
    </dgm:pt>
    <dgm:pt modelId="{7D39BDE6-3D26-46CF-9F52-CF02A848DAB0}" type="pres">
      <dgm:prSet presAssocID="{5CC9B291-CC38-47E0-B21F-73403096C962}" presName="childText" presStyleLbl="conFgAcc1" presStyleIdx="2" presStyleCnt="4">
        <dgm:presLayoutVars>
          <dgm:bulletEnabled val="1"/>
        </dgm:presLayoutVars>
      </dgm:prSet>
      <dgm:spPr/>
      <dgm:t>
        <a:bodyPr/>
        <a:lstStyle/>
        <a:p>
          <a:endParaRPr lang="en-US"/>
        </a:p>
      </dgm:t>
    </dgm:pt>
    <dgm:pt modelId="{4F801FA6-EF5C-4879-899C-F7A9728FEA33}" type="pres">
      <dgm:prSet presAssocID="{A3D18E42-380C-4C11-A36B-6A44B281844F}" presName="spaceBetweenRectangles" presStyleCnt="0"/>
      <dgm:spPr/>
    </dgm:pt>
    <dgm:pt modelId="{6B746395-19D3-4608-8BD0-B1E07044E1AE}" type="pres">
      <dgm:prSet presAssocID="{090037E3-0F38-48BB-8776-86189497FF6A}" presName="parentLin" presStyleCnt="0"/>
      <dgm:spPr/>
    </dgm:pt>
    <dgm:pt modelId="{DE9C851C-69A1-4D87-8903-2008628AB521}" type="pres">
      <dgm:prSet presAssocID="{090037E3-0F38-48BB-8776-86189497FF6A}" presName="parentLeftMargin" presStyleLbl="node1" presStyleIdx="2" presStyleCnt="4"/>
      <dgm:spPr/>
      <dgm:t>
        <a:bodyPr/>
        <a:lstStyle/>
        <a:p>
          <a:endParaRPr lang="en-US"/>
        </a:p>
      </dgm:t>
    </dgm:pt>
    <dgm:pt modelId="{C8BDB77F-8EA0-464F-BBF5-07C6A1153289}" type="pres">
      <dgm:prSet presAssocID="{090037E3-0F38-48BB-8776-86189497FF6A}" presName="parentText" presStyleLbl="node1" presStyleIdx="3" presStyleCnt="4">
        <dgm:presLayoutVars>
          <dgm:chMax val="0"/>
          <dgm:bulletEnabled val="1"/>
        </dgm:presLayoutVars>
      </dgm:prSet>
      <dgm:spPr/>
      <dgm:t>
        <a:bodyPr/>
        <a:lstStyle/>
        <a:p>
          <a:endParaRPr lang="en-US"/>
        </a:p>
      </dgm:t>
    </dgm:pt>
    <dgm:pt modelId="{7204C453-F087-4BDF-9005-59E697A14A9B}" type="pres">
      <dgm:prSet presAssocID="{090037E3-0F38-48BB-8776-86189497FF6A}" presName="negativeSpace" presStyleCnt="0"/>
      <dgm:spPr/>
    </dgm:pt>
    <dgm:pt modelId="{5C8FC2AB-6C6E-43F2-81BF-4055E722FFC2}" type="pres">
      <dgm:prSet presAssocID="{090037E3-0F38-48BB-8776-86189497FF6A}" presName="childText" presStyleLbl="conFgAcc1" presStyleIdx="3" presStyleCnt="4">
        <dgm:presLayoutVars>
          <dgm:bulletEnabled val="1"/>
        </dgm:presLayoutVars>
      </dgm:prSet>
      <dgm:spPr/>
      <dgm:t>
        <a:bodyPr/>
        <a:lstStyle/>
        <a:p>
          <a:endParaRPr lang="en-US"/>
        </a:p>
      </dgm:t>
    </dgm:pt>
  </dgm:ptLst>
  <dgm:cxnLst>
    <dgm:cxn modelId="{541C5B12-EDA7-4A33-B95D-00FD5371ED4F}" type="presOf" srcId="{090037E3-0F38-48BB-8776-86189497FF6A}" destId="{C8BDB77F-8EA0-464F-BBF5-07C6A1153289}" srcOrd="1" destOrd="0" presId="urn:microsoft.com/office/officeart/2005/8/layout/list1"/>
    <dgm:cxn modelId="{1C68AC36-A76D-441F-837C-FDB47A8E4F7A}" type="presOf" srcId="{88EDF6EA-3471-412B-9057-DB0BC69F7A8E}" destId="{5C8FC2AB-6C6E-43F2-81BF-4055E722FFC2}" srcOrd="0" destOrd="0" presId="urn:microsoft.com/office/officeart/2005/8/layout/list1"/>
    <dgm:cxn modelId="{80C2F2E8-4E7C-4313-8833-B49EA32FD857}" srcId="{D49D8E01-F2B4-4EFE-857B-1793BF7E08E9}" destId="{455B9EFB-8E90-482E-985A-5939B91B000D}" srcOrd="1" destOrd="0" parTransId="{E5C65972-A08B-45ED-B1A5-2A41C199727B}" sibTransId="{73A19E09-8E4D-401D-8F75-79DF701E93B7}"/>
    <dgm:cxn modelId="{80620C0E-9DC4-4911-BB83-38C515652363}" srcId="{090037E3-0F38-48BB-8776-86189497FF6A}" destId="{88EDF6EA-3471-412B-9057-DB0BC69F7A8E}" srcOrd="0" destOrd="0" parTransId="{445D85FA-C71B-44E4-97EB-A922E828F419}" sibTransId="{C402007E-9CCF-4D4F-A6C3-22A298FC01E6}"/>
    <dgm:cxn modelId="{B8623A0A-F658-498B-BDD9-FA7501B4B6B1}" type="presOf" srcId="{5CC9B291-CC38-47E0-B21F-73403096C962}" destId="{13FBB383-7F32-494F-8570-2C9075A6C056}" srcOrd="0" destOrd="0" presId="urn:microsoft.com/office/officeart/2005/8/layout/list1"/>
    <dgm:cxn modelId="{FDDF2302-51AF-4D88-AA04-BC0416106BC4}" type="presOf" srcId="{D49D8E01-F2B4-4EFE-857B-1793BF7E08E9}" destId="{7DA4A12F-D81E-4746-A2D0-464E15FC85B9}" srcOrd="1" destOrd="0" presId="urn:microsoft.com/office/officeart/2005/8/layout/list1"/>
    <dgm:cxn modelId="{2FEEB2F9-6761-42A2-8C67-A7F14C4B199B}" type="presOf" srcId="{5CC9B291-CC38-47E0-B21F-73403096C962}" destId="{607812B3-8145-469D-9260-E0EF40EC1242}" srcOrd="1" destOrd="0" presId="urn:microsoft.com/office/officeart/2005/8/layout/list1"/>
    <dgm:cxn modelId="{2CEED420-B774-4180-88C8-E6F2A7DCE718}" type="presOf" srcId="{952DA553-7E10-43C2-8DB3-23AB836DF612}" destId="{0E7664C0-FB6B-40FA-9CD9-E0860C6F98CF}" srcOrd="0" destOrd="0" presId="urn:microsoft.com/office/officeart/2005/8/layout/list1"/>
    <dgm:cxn modelId="{9097AA08-A5A2-49F9-9038-AA9FFEB7995A}" type="presOf" srcId="{0D33CD66-FBFE-4D59-9BB9-3A400EE8F631}" destId="{59A1AA25-11C1-4729-9FB2-1E2C3E4254CB}" srcOrd="0" destOrd="0" presId="urn:microsoft.com/office/officeart/2005/8/layout/list1"/>
    <dgm:cxn modelId="{B782778B-11B3-42FA-BCF8-B8B6C9AB2618}" srcId="{952DA553-7E10-43C2-8DB3-23AB836DF612}" destId="{EF3E9C0C-6751-456A-9853-177BB2658404}" srcOrd="0" destOrd="0" parTransId="{F71C991E-0BFB-4DC5-8258-88DB20854C3B}" sibTransId="{7E0C6D61-5443-47AD-ABC8-DA8554BDD0BB}"/>
    <dgm:cxn modelId="{2BAB8170-086F-44FD-84EB-5C137B248B3D}" type="presOf" srcId="{952DA553-7E10-43C2-8DB3-23AB836DF612}" destId="{8F22C969-2A05-4B6A-A871-8966C5D0D2C8}" srcOrd="1" destOrd="0" presId="urn:microsoft.com/office/officeart/2005/8/layout/list1"/>
    <dgm:cxn modelId="{0A5523F7-9D37-47D8-9A96-AE34CDB6C4EC}" srcId="{0D33CD66-FBFE-4D59-9BB9-3A400EE8F631}" destId="{D49D8E01-F2B4-4EFE-857B-1793BF7E08E9}" srcOrd="1" destOrd="0" parTransId="{31EF78A3-DE1C-448D-A446-7D23706C8301}" sibTransId="{475EE8D0-0710-4F0D-BD99-8B3B8C162B9B}"/>
    <dgm:cxn modelId="{A504D2F6-35CF-4A4F-AB8C-EE4E83A660A7}" type="presOf" srcId="{5CB9CDA6-03F3-422B-B937-38BBB13DE731}" destId="{7D39BDE6-3D26-46CF-9F52-CF02A848DAB0}" srcOrd="0" destOrd="0" presId="urn:microsoft.com/office/officeart/2005/8/layout/list1"/>
    <dgm:cxn modelId="{5C1C58A6-7207-498F-A1D8-58CF44DFD46B}" srcId="{D49D8E01-F2B4-4EFE-857B-1793BF7E08E9}" destId="{01452C10-0774-45E3-BA53-D1299888AD78}" srcOrd="0" destOrd="0" parTransId="{B26238A8-EFA7-4967-84A7-686F7D5DB353}" sibTransId="{0D9DE7F6-6A0D-4729-8863-64F78E53C6E4}"/>
    <dgm:cxn modelId="{5BD20FE9-9793-4BA7-AC83-A3B1687C216A}" type="presOf" srcId="{D49D8E01-F2B4-4EFE-857B-1793BF7E08E9}" destId="{B21987DF-0D19-4FA0-ACAC-B2761380CD99}" srcOrd="0" destOrd="0" presId="urn:microsoft.com/office/officeart/2005/8/layout/list1"/>
    <dgm:cxn modelId="{3B0DD08E-42A9-4134-A28F-3A3C3F219CFA}" srcId="{0D33CD66-FBFE-4D59-9BB9-3A400EE8F631}" destId="{5CC9B291-CC38-47E0-B21F-73403096C962}" srcOrd="2" destOrd="0" parTransId="{2716CE1F-C078-4CDB-AA6D-64ECF6E96E43}" sibTransId="{A3D18E42-380C-4C11-A36B-6A44B281844F}"/>
    <dgm:cxn modelId="{207D1BDE-18ED-44FE-88C4-FF0A85D09B69}" srcId="{0D33CD66-FBFE-4D59-9BB9-3A400EE8F631}" destId="{090037E3-0F38-48BB-8776-86189497FF6A}" srcOrd="3" destOrd="0" parTransId="{B5179A54-FE87-4381-A7D0-21F68E7C9E9D}" sibTransId="{C5D47C33-1EE7-49F7-A893-2876B4E7C8E9}"/>
    <dgm:cxn modelId="{2C066282-926A-4701-84D8-708B5DB34DD8}" type="presOf" srcId="{01452C10-0774-45E3-BA53-D1299888AD78}" destId="{EC72F94C-4847-43D1-9D35-32073F2BAD7D}" srcOrd="0" destOrd="0" presId="urn:microsoft.com/office/officeart/2005/8/layout/list1"/>
    <dgm:cxn modelId="{D6E64F68-E858-4B66-9C74-5B5C39095768}" srcId="{5CC9B291-CC38-47E0-B21F-73403096C962}" destId="{1522138D-D53A-425E-BAA6-70488CEFDE2A}" srcOrd="1" destOrd="0" parTransId="{ACC7A4EE-2B91-4C1C-80A8-6E052B4DF12C}" sibTransId="{744D5A7F-1D88-44CE-A86F-FA1065144A84}"/>
    <dgm:cxn modelId="{53D6E482-61A7-443B-88F0-25546A46EB47}" srcId="{0D33CD66-FBFE-4D59-9BB9-3A400EE8F631}" destId="{952DA553-7E10-43C2-8DB3-23AB836DF612}" srcOrd="0" destOrd="0" parTransId="{FBD3E761-ACA3-4095-B47C-80EE4748D925}" sibTransId="{FC8ACE58-819E-4076-9301-AB7895A9BC66}"/>
    <dgm:cxn modelId="{9FF1795B-C5CE-4166-99F9-6877C8642588}" type="presOf" srcId="{090037E3-0F38-48BB-8776-86189497FF6A}" destId="{DE9C851C-69A1-4D87-8903-2008628AB521}" srcOrd="0" destOrd="0" presId="urn:microsoft.com/office/officeart/2005/8/layout/list1"/>
    <dgm:cxn modelId="{EA3ECAF2-36F9-4928-A1CC-907B666721B1}" type="presOf" srcId="{455B9EFB-8E90-482E-985A-5939B91B000D}" destId="{EC72F94C-4847-43D1-9D35-32073F2BAD7D}" srcOrd="0" destOrd="1" presId="urn:microsoft.com/office/officeart/2005/8/layout/list1"/>
    <dgm:cxn modelId="{599423B0-2797-4386-8F9A-7A92A3B6B6EE}" srcId="{5CC9B291-CC38-47E0-B21F-73403096C962}" destId="{5CB9CDA6-03F3-422B-B937-38BBB13DE731}" srcOrd="0" destOrd="0" parTransId="{FAD40CE8-C2A2-44F6-87B3-47D1D8427389}" sibTransId="{26FCD396-1E03-4DC0-922A-337FCBB0E3B4}"/>
    <dgm:cxn modelId="{910278F0-E50F-4ED7-B012-BB932CD26B5D}" type="presOf" srcId="{EF3E9C0C-6751-456A-9853-177BB2658404}" destId="{EBA4EAFA-1D1D-4DFD-9603-8FDD0A2718EE}" srcOrd="0" destOrd="0" presId="urn:microsoft.com/office/officeart/2005/8/layout/list1"/>
    <dgm:cxn modelId="{335ECC83-2D57-4D2E-AAE6-9D2FD97E9A0C}" type="presOf" srcId="{1522138D-D53A-425E-BAA6-70488CEFDE2A}" destId="{7D39BDE6-3D26-46CF-9F52-CF02A848DAB0}" srcOrd="0" destOrd="1" presId="urn:microsoft.com/office/officeart/2005/8/layout/list1"/>
    <dgm:cxn modelId="{81BE4D62-2426-4DC7-827C-240D35F0FE70}" type="presParOf" srcId="{59A1AA25-11C1-4729-9FB2-1E2C3E4254CB}" destId="{5D31EEB4-6057-4BD5-AACC-BB0B1511EBD8}" srcOrd="0" destOrd="0" presId="urn:microsoft.com/office/officeart/2005/8/layout/list1"/>
    <dgm:cxn modelId="{5690CFB0-FCCD-41BA-9519-3A1BDAB38A68}" type="presParOf" srcId="{5D31EEB4-6057-4BD5-AACC-BB0B1511EBD8}" destId="{0E7664C0-FB6B-40FA-9CD9-E0860C6F98CF}" srcOrd="0" destOrd="0" presId="urn:microsoft.com/office/officeart/2005/8/layout/list1"/>
    <dgm:cxn modelId="{D5A8AB20-0C2A-4743-B73E-094D1B4D2608}" type="presParOf" srcId="{5D31EEB4-6057-4BD5-AACC-BB0B1511EBD8}" destId="{8F22C969-2A05-4B6A-A871-8966C5D0D2C8}" srcOrd="1" destOrd="0" presId="urn:microsoft.com/office/officeart/2005/8/layout/list1"/>
    <dgm:cxn modelId="{0617DB2D-5EC8-44FF-8E74-A54B8A36C40E}" type="presParOf" srcId="{59A1AA25-11C1-4729-9FB2-1E2C3E4254CB}" destId="{FA0551C0-E9D4-44DF-8CEC-CCBF4E971A42}" srcOrd="1" destOrd="0" presId="urn:microsoft.com/office/officeart/2005/8/layout/list1"/>
    <dgm:cxn modelId="{65B64020-BE75-4898-AFE5-A420EE49B79A}" type="presParOf" srcId="{59A1AA25-11C1-4729-9FB2-1E2C3E4254CB}" destId="{EBA4EAFA-1D1D-4DFD-9603-8FDD0A2718EE}" srcOrd="2" destOrd="0" presId="urn:microsoft.com/office/officeart/2005/8/layout/list1"/>
    <dgm:cxn modelId="{BADA0F9F-AA4E-4DA5-BFE4-D164A324CBA3}" type="presParOf" srcId="{59A1AA25-11C1-4729-9FB2-1E2C3E4254CB}" destId="{36E144D7-93C8-444F-9D67-75CC5F91ACD8}" srcOrd="3" destOrd="0" presId="urn:microsoft.com/office/officeart/2005/8/layout/list1"/>
    <dgm:cxn modelId="{5ADC846D-3D34-4BC8-84AE-62B332104B26}" type="presParOf" srcId="{59A1AA25-11C1-4729-9FB2-1E2C3E4254CB}" destId="{F27E3669-7A66-4A06-8595-652FA53C47F0}" srcOrd="4" destOrd="0" presId="urn:microsoft.com/office/officeart/2005/8/layout/list1"/>
    <dgm:cxn modelId="{B8590F86-EE54-434F-9947-4284FCBD97D5}" type="presParOf" srcId="{F27E3669-7A66-4A06-8595-652FA53C47F0}" destId="{B21987DF-0D19-4FA0-ACAC-B2761380CD99}" srcOrd="0" destOrd="0" presId="urn:microsoft.com/office/officeart/2005/8/layout/list1"/>
    <dgm:cxn modelId="{236D040C-622B-45E6-A724-F17CE62711CC}" type="presParOf" srcId="{F27E3669-7A66-4A06-8595-652FA53C47F0}" destId="{7DA4A12F-D81E-4746-A2D0-464E15FC85B9}" srcOrd="1" destOrd="0" presId="urn:microsoft.com/office/officeart/2005/8/layout/list1"/>
    <dgm:cxn modelId="{DBB85739-193E-4672-B3F4-8F627A45F63F}" type="presParOf" srcId="{59A1AA25-11C1-4729-9FB2-1E2C3E4254CB}" destId="{C2AEE447-BA5F-4D74-AC76-D07C19DEA1BB}" srcOrd="5" destOrd="0" presId="urn:microsoft.com/office/officeart/2005/8/layout/list1"/>
    <dgm:cxn modelId="{4AF2CD47-C271-4B07-A3BC-FDC2A1C8C101}" type="presParOf" srcId="{59A1AA25-11C1-4729-9FB2-1E2C3E4254CB}" destId="{EC72F94C-4847-43D1-9D35-32073F2BAD7D}" srcOrd="6" destOrd="0" presId="urn:microsoft.com/office/officeart/2005/8/layout/list1"/>
    <dgm:cxn modelId="{2F878FE5-CE5B-4028-9E88-0DCEC603A869}" type="presParOf" srcId="{59A1AA25-11C1-4729-9FB2-1E2C3E4254CB}" destId="{93DC2BFF-5E60-48A2-BB2F-2D4EA71A7736}" srcOrd="7" destOrd="0" presId="urn:microsoft.com/office/officeart/2005/8/layout/list1"/>
    <dgm:cxn modelId="{96C71B65-DC33-4B03-84CA-FE73E5010141}" type="presParOf" srcId="{59A1AA25-11C1-4729-9FB2-1E2C3E4254CB}" destId="{42ED8DC3-05C9-495A-BB20-EE76063F6F9D}" srcOrd="8" destOrd="0" presId="urn:microsoft.com/office/officeart/2005/8/layout/list1"/>
    <dgm:cxn modelId="{D70A0EC5-1CA1-443B-8E9E-85FB02ECA479}" type="presParOf" srcId="{42ED8DC3-05C9-495A-BB20-EE76063F6F9D}" destId="{13FBB383-7F32-494F-8570-2C9075A6C056}" srcOrd="0" destOrd="0" presId="urn:microsoft.com/office/officeart/2005/8/layout/list1"/>
    <dgm:cxn modelId="{3DE3E4A7-0185-4283-821A-125FD982D409}" type="presParOf" srcId="{42ED8DC3-05C9-495A-BB20-EE76063F6F9D}" destId="{607812B3-8145-469D-9260-E0EF40EC1242}" srcOrd="1" destOrd="0" presId="urn:microsoft.com/office/officeart/2005/8/layout/list1"/>
    <dgm:cxn modelId="{2818220B-93E4-4F2B-8CBA-7C25E4E0FFBE}" type="presParOf" srcId="{59A1AA25-11C1-4729-9FB2-1E2C3E4254CB}" destId="{C2265DED-871F-43CD-ADDB-F88D6CE21F70}" srcOrd="9" destOrd="0" presId="urn:microsoft.com/office/officeart/2005/8/layout/list1"/>
    <dgm:cxn modelId="{7B993CC8-9D3B-469F-886F-D12701EAB3A6}" type="presParOf" srcId="{59A1AA25-11C1-4729-9FB2-1E2C3E4254CB}" destId="{7D39BDE6-3D26-46CF-9F52-CF02A848DAB0}" srcOrd="10" destOrd="0" presId="urn:microsoft.com/office/officeart/2005/8/layout/list1"/>
    <dgm:cxn modelId="{B30B7A5B-D0CB-4B75-8A6F-1004DD3FD685}" type="presParOf" srcId="{59A1AA25-11C1-4729-9FB2-1E2C3E4254CB}" destId="{4F801FA6-EF5C-4879-899C-F7A9728FEA33}" srcOrd="11" destOrd="0" presId="urn:microsoft.com/office/officeart/2005/8/layout/list1"/>
    <dgm:cxn modelId="{AE55E216-33ED-4731-9D05-2F4EBA84F2C8}" type="presParOf" srcId="{59A1AA25-11C1-4729-9FB2-1E2C3E4254CB}" destId="{6B746395-19D3-4608-8BD0-B1E07044E1AE}" srcOrd="12" destOrd="0" presId="urn:microsoft.com/office/officeart/2005/8/layout/list1"/>
    <dgm:cxn modelId="{F0A2198C-E09D-4A00-8850-AC2140707C1D}" type="presParOf" srcId="{6B746395-19D3-4608-8BD0-B1E07044E1AE}" destId="{DE9C851C-69A1-4D87-8903-2008628AB521}" srcOrd="0" destOrd="0" presId="urn:microsoft.com/office/officeart/2005/8/layout/list1"/>
    <dgm:cxn modelId="{97E88125-602D-4947-BD3A-D1E5BE39C047}" type="presParOf" srcId="{6B746395-19D3-4608-8BD0-B1E07044E1AE}" destId="{C8BDB77F-8EA0-464F-BBF5-07C6A1153289}" srcOrd="1" destOrd="0" presId="urn:microsoft.com/office/officeart/2005/8/layout/list1"/>
    <dgm:cxn modelId="{E52F3FBF-5345-42C4-BE3A-F55233118861}" type="presParOf" srcId="{59A1AA25-11C1-4729-9FB2-1E2C3E4254CB}" destId="{7204C453-F087-4BDF-9005-59E697A14A9B}" srcOrd="13" destOrd="0" presId="urn:microsoft.com/office/officeart/2005/8/layout/list1"/>
    <dgm:cxn modelId="{CB9F8E80-F05B-4FBC-B3E5-F1FD66A00029}" type="presParOf" srcId="{59A1AA25-11C1-4729-9FB2-1E2C3E4254CB}" destId="{5C8FC2AB-6C6E-43F2-81BF-4055E722FFC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4EAFA-1D1D-4DFD-9603-8FDD0A2718EE}">
      <dsp:nvSpPr>
        <dsp:cNvPr id="0" name=""/>
        <dsp:cNvSpPr/>
      </dsp:nvSpPr>
      <dsp:spPr>
        <a:xfrm>
          <a:off x="0" y="309540"/>
          <a:ext cx="7524762" cy="6678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005" tIns="333248" rIns="584005" bIns="113792" numCol="1" spcCol="1270" anchor="t" anchorCtr="0">
          <a:noAutofit/>
        </a:bodyPr>
        <a:lstStyle/>
        <a:p>
          <a:pPr marL="171450" lvl="1" indent="-171450" algn="l" defTabSz="711200">
            <a:lnSpc>
              <a:spcPct val="90000"/>
            </a:lnSpc>
            <a:spcBef>
              <a:spcPct val="0"/>
            </a:spcBef>
            <a:spcAft>
              <a:spcPct val="15000"/>
            </a:spcAft>
            <a:buChar char="••"/>
          </a:pPr>
          <a:r>
            <a:rPr lang="fr-BE" sz="1600" kern="1200" dirty="0" smtClean="0"/>
            <a:t>Visual </a:t>
          </a:r>
          <a:r>
            <a:rPr lang="fr-BE" sz="1600" kern="1200" dirty="0" smtClean="0"/>
            <a:t>Studio 2017</a:t>
          </a:r>
          <a:endParaRPr lang="en-US" sz="1600" kern="1200" dirty="0"/>
        </a:p>
      </dsp:txBody>
      <dsp:txXfrm>
        <a:off x="0" y="309540"/>
        <a:ext cx="7524762" cy="667800"/>
      </dsp:txXfrm>
    </dsp:sp>
    <dsp:sp modelId="{8F22C969-2A05-4B6A-A871-8966C5D0D2C8}">
      <dsp:nvSpPr>
        <dsp:cNvPr id="0" name=""/>
        <dsp:cNvSpPr/>
      </dsp:nvSpPr>
      <dsp:spPr>
        <a:xfrm>
          <a:off x="376238" y="73380"/>
          <a:ext cx="5267333"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93" tIns="0" rIns="199093" bIns="0" numCol="1" spcCol="1270" anchor="ctr" anchorCtr="0">
          <a:noAutofit/>
        </a:bodyPr>
        <a:lstStyle/>
        <a:p>
          <a:pPr lvl="0" algn="l" defTabSz="711200">
            <a:lnSpc>
              <a:spcPct val="90000"/>
            </a:lnSpc>
            <a:spcBef>
              <a:spcPct val="0"/>
            </a:spcBef>
            <a:spcAft>
              <a:spcPct val="35000"/>
            </a:spcAft>
          </a:pPr>
          <a:r>
            <a:rPr lang="fr-BE" sz="1600" kern="1200" dirty="0" smtClean="0"/>
            <a:t>IDE</a:t>
          </a:r>
        </a:p>
      </dsp:txBody>
      <dsp:txXfrm>
        <a:off x="399295" y="96437"/>
        <a:ext cx="5221219" cy="426206"/>
      </dsp:txXfrm>
    </dsp:sp>
    <dsp:sp modelId="{EC72F94C-4847-43D1-9D35-32073F2BAD7D}">
      <dsp:nvSpPr>
        <dsp:cNvPr id="0" name=""/>
        <dsp:cNvSpPr/>
      </dsp:nvSpPr>
      <dsp:spPr>
        <a:xfrm>
          <a:off x="0" y="1299899"/>
          <a:ext cx="7524762" cy="907200"/>
        </a:xfrm>
        <a:prstGeom prst="rect">
          <a:avLst/>
        </a:prstGeom>
        <a:solidFill>
          <a:schemeClr val="lt1">
            <a:alpha val="90000"/>
            <a:hueOff val="0"/>
            <a:satOff val="0"/>
            <a:lumOff val="0"/>
            <a:alphaOff val="0"/>
          </a:schemeClr>
        </a:solidFill>
        <a:ln w="25400" cap="flat" cmpd="sng" algn="ctr">
          <a:solidFill>
            <a:schemeClr val="accent4">
              <a:hueOff val="-3711630"/>
              <a:satOff val="-33333"/>
              <a:lumOff val="9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005" tIns="333248" rIns="584005" bIns="113792" numCol="1" spcCol="1270" anchor="t" anchorCtr="0">
          <a:noAutofit/>
        </a:bodyPr>
        <a:lstStyle/>
        <a:p>
          <a:pPr marL="171450" lvl="1" indent="-171450" algn="l" defTabSz="711200">
            <a:lnSpc>
              <a:spcPct val="90000"/>
            </a:lnSpc>
            <a:spcBef>
              <a:spcPct val="0"/>
            </a:spcBef>
            <a:spcAft>
              <a:spcPct val="15000"/>
            </a:spcAft>
            <a:buChar char="••"/>
          </a:pPr>
          <a:r>
            <a:rPr lang="fr-BE" sz="1600" kern="1200" dirty="0" smtClean="0"/>
            <a:t>TFS – </a:t>
          </a:r>
          <a:r>
            <a:rPr lang="fr-BE" sz="1600" kern="1200" dirty="0" smtClean="0"/>
            <a:t>GIT</a:t>
          </a:r>
          <a:endParaRPr lang="en-US" sz="1600" kern="1200" dirty="0"/>
        </a:p>
        <a:p>
          <a:pPr marL="171450" lvl="1" indent="-171450" algn="l" defTabSz="711200">
            <a:lnSpc>
              <a:spcPct val="90000"/>
            </a:lnSpc>
            <a:spcBef>
              <a:spcPct val="0"/>
            </a:spcBef>
            <a:spcAft>
              <a:spcPct val="15000"/>
            </a:spcAft>
            <a:buChar char="••"/>
          </a:pPr>
          <a:r>
            <a:rPr lang="fr-BE" sz="1600" kern="1200" dirty="0" err="1" smtClean="0"/>
            <a:t>BitBucket</a:t>
          </a:r>
          <a:r>
            <a:rPr lang="fr-BE" sz="1600" kern="1200" dirty="0" smtClean="0"/>
            <a:t> – GIT</a:t>
          </a:r>
          <a:endParaRPr lang="en-US" sz="1600" kern="1200" dirty="0"/>
        </a:p>
      </dsp:txBody>
      <dsp:txXfrm>
        <a:off x="0" y="1299899"/>
        <a:ext cx="7524762" cy="907200"/>
      </dsp:txXfrm>
    </dsp:sp>
    <dsp:sp modelId="{7DA4A12F-D81E-4746-A2D0-464E15FC85B9}">
      <dsp:nvSpPr>
        <dsp:cNvPr id="0" name=""/>
        <dsp:cNvSpPr/>
      </dsp:nvSpPr>
      <dsp:spPr>
        <a:xfrm>
          <a:off x="376238" y="1063740"/>
          <a:ext cx="5267333" cy="472320"/>
        </a:xfrm>
        <a:prstGeom prst="roundRect">
          <a:avLst/>
        </a:prstGeom>
        <a:solidFill>
          <a:schemeClr val="accent4">
            <a:hueOff val="-3711630"/>
            <a:satOff val="-33333"/>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93" tIns="0" rIns="199093" bIns="0" numCol="1" spcCol="1270" anchor="ctr" anchorCtr="0">
          <a:noAutofit/>
        </a:bodyPr>
        <a:lstStyle/>
        <a:p>
          <a:pPr lvl="0" algn="l" defTabSz="711200">
            <a:lnSpc>
              <a:spcPct val="90000"/>
            </a:lnSpc>
            <a:spcBef>
              <a:spcPct val="0"/>
            </a:spcBef>
            <a:spcAft>
              <a:spcPct val="35000"/>
            </a:spcAft>
          </a:pPr>
          <a:r>
            <a:rPr lang="fr-BE" sz="1600" kern="1200" dirty="0" smtClean="0"/>
            <a:t>Source Control</a:t>
          </a:r>
          <a:endParaRPr lang="en-US" sz="1600" kern="1200" dirty="0"/>
        </a:p>
      </dsp:txBody>
      <dsp:txXfrm>
        <a:off x="399295" y="1086797"/>
        <a:ext cx="5221219" cy="426206"/>
      </dsp:txXfrm>
    </dsp:sp>
    <dsp:sp modelId="{7D39BDE6-3D26-46CF-9F52-CF02A848DAB0}">
      <dsp:nvSpPr>
        <dsp:cNvPr id="0" name=""/>
        <dsp:cNvSpPr/>
      </dsp:nvSpPr>
      <dsp:spPr>
        <a:xfrm>
          <a:off x="0" y="2529659"/>
          <a:ext cx="7524762" cy="907200"/>
        </a:xfrm>
        <a:prstGeom prst="rect">
          <a:avLst/>
        </a:prstGeom>
        <a:solidFill>
          <a:schemeClr val="lt1">
            <a:alpha val="90000"/>
            <a:hueOff val="0"/>
            <a:satOff val="0"/>
            <a:lumOff val="0"/>
            <a:alphaOff val="0"/>
          </a:schemeClr>
        </a:solidFill>
        <a:ln w="25400" cap="flat" cmpd="sng" algn="ctr">
          <a:solidFill>
            <a:schemeClr val="accent4">
              <a:hueOff val="-7423260"/>
              <a:satOff val="-66667"/>
              <a:lumOff val="18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005" tIns="333248" rIns="584005" bIns="113792" numCol="1" spcCol="1270" anchor="t" anchorCtr="0">
          <a:noAutofit/>
        </a:bodyPr>
        <a:lstStyle/>
        <a:p>
          <a:pPr marL="171450" lvl="1" indent="-171450" algn="l" defTabSz="711200">
            <a:lnSpc>
              <a:spcPct val="90000"/>
            </a:lnSpc>
            <a:spcBef>
              <a:spcPct val="0"/>
            </a:spcBef>
            <a:spcAft>
              <a:spcPct val="15000"/>
            </a:spcAft>
            <a:buChar char="••"/>
          </a:pPr>
          <a:r>
            <a:rPr lang="fr-BE" sz="1600" kern="1200" dirty="0" smtClean="0"/>
            <a:t>TFS – </a:t>
          </a:r>
          <a:r>
            <a:rPr lang="fr-BE" sz="1600" kern="1200" dirty="0" err="1" smtClean="0"/>
            <a:t>Build</a:t>
          </a:r>
          <a:r>
            <a:rPr lang="fr-BE" sz="1600" kern="1200" dirty="0" smtClean="0"/>
            <a:t> server</a:t>
          </a:r>
          <a:endParaRPr lang="en-US" sz="1600" kern="1200" dirty="0"/>
        </a:p>
        <a:p>
          <a:pPr marL="171450" lvl="1" indent="-171450" algn="l" defTabSz="711200">
            <a:lnSpc>
              <a:spcPct val="90000"/>
            </a:lnSpc>
            <a:spcBef>
              <a:spcPct val="0"/>
            </a:spcBef>
            <a:spcAft>
              <a:spcPct val="15000"/>
            </a:spcAft>
            <a:buChar char="••"/>
          </a:pPr>
          <a:r>
            <a:rPr lang="fr-BE" sz="1600" kern="1200" dirty="0" err="1" smtClean="0"/>
            <a:t>Bamboo</a:t>
          </a:r>
          <a:endParaRPr lang="en-US" sz="1600" kern="1200" dirty="0"/>
        </a:p>
      </dsp:txBody>
      <dsp:txXfrm>
        <a:off x="0" y="2529659"/>
        <a:ext cx="7524762" cy="907200"/>
      </dsp:txXfrm>
    </dsp:sp>
    <dsp:sp modelId="{607812B3-8145-469D-9260-E0EF40EC1242}">
      <dsp:nvSpPr>
        <dsp:cNvPr id="0" name=""/>
        <dsp:cNvSpPr/>
      </dsp:nvSpPr>
      <dsp:spPr>
        <a:xfrm>
          <a:off x="376238" y="2293500"/>
          <a:ext cx="5267333" cy="472320"/>
        </a:xfrm>
        <a:prstGeom prst="roundRect">
          <a:avLst/>
        </a:prstGeom>
        <a:solidFill>
          <a:schemeClr val="accent4">
            <a:hueOff val="-7423260"/>
            <a:satOff val="-66667"/>
            <a:lumOff val="1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93" tIns="0" rIns="199093" bIns="0" numCol="1" spcCol="1270" anchor="ctr" anchorCtr="0">
          <a:noAutofit/>
        </a:bodyPr>
        <a:lstStyle/>
        <a:p>
          <a:pPr lvl="0" algn="l" defTabSz="711200">
            <a:lnSpc>
              <a:spcPct val="90000"/>
            </a:lnSpc>
            <a:spcBef>
              <a:spcPct val="0"/>
            </a:spcBef>
            <a:spcAft>
              <a:spcPct val="35000"/>
            </a:spcAft>
          </a:pPr>
          <a:r>
            <a:rPr lang="fr-BE" sz="1600" kern="1200" dirty="0" err="1" smtClean="0"/>
            <a:t>Continuous</a:t>
          </a:r>
          <a:r>
            <a:rPr lang="fr-BE" sz="1600" kern="1200" dirty="0" smtClean="0"/>
            <a:t> </a:t>
          </a:r>
          <a:r>
            <a:rPr lang="fr-BE" sz="1600" kern="1200" dirty="0" err="1" smtClean="0"/>
            <a:t>Integration</a:t>
          </a:r>
          <a:endParaRPr lang="en-US" sz="1600" kern="1200" dirty="0"/>
        </a:p>
      </dsp:txBody>
      <dsp:txXfrm>
        <a:off x="399295" y="2316557"/>
        <a:ext cx="5221219" cy="426206"/>
      </dsp:txXfrm>
    </dsp:sp>
    <dsp:sp modelId="{5C8FC2AB-6C6E-43F2-81BF-4055E722FFC2}">
      <dsp:nvSpPr>
        <dsp:cNvPr id="0" name=""/>
        <dsp:cNvSpPr/>
      </dsp:nvSpPr>
      <dsp:spPr>
        <a:xfrm>
          <a:off x="0" y="3759420"/>
          <a:ext cx="7524762" cy="667800"/>
        </a:xfrm>
        <a:prstGeom prst="rect">
          <a:avLst/>
        </a:prstGeom>
        <a:solidFill>
          <a:schemeClr val="lt1">
            <a:alpha val="90000"/>
            <a:hueOff val="0"/>
            <a:satOff val="0"/>
            <a:lumOff val="0"/>
            <a:alphaOff val="0"/>
          </a:schemeClr>
        </a:solidFill>
        <a:ln w="25400" cap="flat" cmpd="sng" algn="ctr">
          <a:solidFill>
            <a:schemeClr val="accent4">
              <a:hueOff val="-11134891"/>
              <a:satOff val="-100000"/>
              <a:lumOff val="2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005" tIns="333248" rIns="584005" bIns="113792" numCol="1" spcCol="1270" anchor="t" anchorCtr="0">
          <a:noAutofit/>
        </a:bodyPr>
        <a:lstStyle/>
        <a:p>
          <a:pPr marL="171450" lvl="1" indent="-171450" algn="l" defTabSz="711200">
            <a:lnSpc>
              <a:spcPct val="90000"/>
            </a:lnSpc>
            <a:spcBef>
              <a:spcPct val="0"/>
            </a:spcBef>
            <a:spcAft>
              <a:spcPct val="15000"/>
            </a:spcAft>
            <a:buChar char="••"/>
          </a:pPr>
          <a:r>
            <a:rPr lang="fr-BE" sz="1600" kern="1200" dirty="0" err="1" smtClean="0"/>
            <a:t>Octopus</a:t>
          </a:r>
          <a:endParaRPr lang="en-US" sz="1600" kern="1200" dirty="0"/>
        </a:p>
      </dsp:txBody>
      <dsp:txXfrm>
        <a:off x="0" y="3759420"/>
        <a:ext cx="7524762" cy="667800"/>
      </dsp:txXfrm>
    </dsp:sp>
    <dsp:sp modelId="{C8BDB77F-8EA0-464F-BBF5-07C6A1153289}">
      <dsp:nvSpPr>
        <dsp:cNvPr id="0" name=""/>
        <dsp:cNvSpPr/>
      </dsp:nvSpPr>
      <dsp:spPr>
        <a:xfrm>
          <a:off x="376238" y="3523260"/>
          <a:ext cx="5267333" cy="472320"/>
        </a:xfrm>
        <a:prstGeom prst="roundRect">
          <a:avLst/>
        </a:prstGeom>
        <a:solidFill>
          <a:schemeClr val="accent4">
            <a:hueOff val="-11134891"/>
            <a:satOff val="-100000"/>
            <a:lumOff val="2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93" tIns="0" rIns="199093" bIns="0" numCol="1" spcCol="1270" anchor="ctr" anchorCtr="0">
          <a:noAutofit/>
        </a:bodyPr>
        <a:lstStyle/>
        <a:p>
          <a:pPr lvl="0" algn="l" defTabSz="711200">
            <a:lnSpc>
              <a:spcPct val="90000"/>
            </a:lnSpc>
            <a:spcBef>
              <a:spcPct val="0"/>
            </a:spcBef>
            <a:spcAft>
              <a:spcPct val="35000"/>
            </a:spcAft>
          </a:pPr>
          <a:r>
            <a:rPr lang="fr-BE" sz="1600" kern="1200" dirty="0" err="1" smtClean="0"/>
            <a:t>Continuous</a:t>
          </a:r>
          <a:r>
            <a:rPr lang="fr-BE" sz="1600" kern="1200" dirty="0" smtClean="0"/>
            <a:t> </a:t>
          </a:r>
          <a:r>
            <a:rPr lang="fr-BE" sz="1600" kern="1200" dirty="0" err="1" smtClean="0"/>
            <a:t>Deployment</a:t>
          </a:r>
          <a:endParaRPr lang="en-US" sz="1600" kern="1200" dirty="0"/>
        </a:p>
      </dsp:txBody>
      <dsp:txXfrm>
        <a:off x="399295" y="3546317"/>
        <a:ext cx="5221219"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D1D45C69-9024-4FB5-87F1-8B4C7BEFF80D}" type="datetimeFigureOut">
              <a:rPr lang="fr-FR" smtClean="0"/>
              <a:t>14/06/2018</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054B4530-862C-4ED5-B00F-DE0C24B8E29E}" type="slidenum">
              <a:rPr lang="fr-FR" smtClean="0"/>
              <a:t>‹#›</a:t>
            </a:fld>
            <a:endParaRPr lang="fr-FR"/>
          </a:p>
        </p:txBody>
      </p:sp>
    </p:spTree>
    <p:extLst>
      <p:ext uri="{BB962C8B-B14F-4D97-AF65-F5344CB8AC3E}">
        <p14:creationId xmlns:p14="http://schemas.microsoft.com/office/powerpoint/2010/main" val="187935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pening">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3048946" y="3429001"/>
            <a:ext cx="5555304" cy="1728192"/>
          </a:xfrm>
        </p:spPr>
        <p:txBody>
          <a:bodyPr>
            <a:noAutofit/>
          </a:bodyPr>
          <a:lstStyle>
            <a:lvl1pPr algn="l">
              <a:spcBef>
                <a:spcPts val="0"/>
              </a:spcBef>
              <a:defRPr sz="5000"/>
            </a:lvl1pPr>
          </a:lstStyle>
          <a:p>
            <a:r>
              <a:rPr lang="fr-FR" noProof="0"/>
              <a:t>Modifiez le style du titre</a:t>
            </a:r>
            <a:endParaRPr lang="en-US" noProof="0" dirty="0"/>
          </a:p>
        </p:txBody>
      </p:sp>
      <p:sp>
        <p:nvSpPr>
          <p:cNvPr id="3" name="Sous-titre 2"/>
          <p:cNvSpPr>
            <a:spLocks noGrp="1"/>
          </p:cNvSpPr>
          <p:nvPr>
            <p:ph type="subTitle" idx="1"/>
          </p:nvPr>
        </p:nvSpPr>
        <p:spPr>
          <a:xfrm>
            <a:off x="3048946" y="5212298"/>
            <a:ext cx="5555304" cy="553616"/>
          </a:xfrm>
        </p:spPr>
        <p:txBody>
          <a:bodyPr>
            <a:noAutofit/>
          </a:bodyPr>
          <a:lstStyle>
            <a:lvl1pPr marL="0" indent="0" algn="l">
              <a:spcBef>
                <a:spcPts val="0"/>
              </a:spcBef>
              <a:buNone/>
              <a:defRPr sz="12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endParaRPr lang="en-US" noProof="0" dirty="0"/>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024" y="1951500"/>
            <a:ext cx="3708000" cy="1289940"/>
          </a:xfrm>
          <a:prstGeom prst="rect">
            <a:avLst/>
          </a:prstGeom>
        </p:spPr>
      </p:pic>
      <p:pic>
        <p:nvPicPr>
          <p:cNvPr id="4" name="Imag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271726"/>
            <a:ext cx="8568000" cy="73997"/>
          </a:xfrm>
          <a:prstGeom prst="rect">
            <a:avLst/>
          </a:prstGeom>
        </p:spPr>
      </p:pic>
    </p:spTree>
    <p:extLst>
      <p:ext uri="{BB962C8B-B14F-4D97-AF65-F5344CB8AC3E}">
        <p14:creationId xmlns:p14="http://schemas.microsoft.com/office/powerpoint/2010/main" val="97820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a:t>Modifiez le style du titre</a:t>
            </a:r>
            <a:endParaRPr lang="en-US" noProof="0" dirty="0"/>
          </a:p>
        </p:txBody>
      </p:sp>
      <p:sp>
        <p:nvSpPr>
          <p:cNvPr id="3" name="Espace réservé du pied de page 2"/>
          <p:cNvSpPr>
            <a:spLocks noGrp="1"/>
          </p:cNvSpPr>
          <p:nvPr>
            <p:ph type="ftr" sz="quarter" idx="10"/>
          </p:nvPr>
        </p:nvSpPr>
        <p:spPr/>
        <p:txBody>
          <a:bodyPr/>
          <a:lstStyle/>
          <a:p>
            <a:r>
              <a:rPr lang="en-US" dirty="0"/>
              <a:t>[&lt;program name&gt;] AIA – DD/MM/YYYY</a:t>
            </a:r>
          </a:p>
        </p:txBody>
      </p:sp>
      <p:cxnSp>
        <p:nvCxnSpPr>
          <p:cNvPr id="4" name="Connecteur droit 3"/>
          <p:cNvCxnSpPr/>
          <p:nvPr userDrawn="1"/>
        </p:nvCxnSpPr>
        <p:spPr>
          <a:xfrm>
            <a:off x="841784" y="476672"/>
            <a:ext cx="0" cy="79208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33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en-US" dirty="0"/>
              <a:t>[&lt;program name&gt;] AIA – DD/MM/YYYY</a:t>
            </a:r>
          </a:p>
        </p:txBody>
      </p:sp>
    </p:spTree>
    <p:extLst>
      <p:ext uri="{BB962C8B-B14F-4D97-AF65-F5344CB8AC3E}">
        <p14:creationId xmlns:p14="http://schemas.microsoft.com/office/powerpoint/2010/main" val="318961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5" name="Rectangle 5"/>
          <p:cNvSpPr>
            <a:spLocks noGrp="1" noChangeArrowheads="1"/>
          </p:cNvSpPr>
          <p:nvPr>
            <p:ph type="ftr" sz="quarter" idx="3"/>
          </p:nvPr>
        </p:nvSpPr>
        <p:spPr bwMode="auto">
          <a:xfrm>
            <a:off x="420688" y="6453188"/>
            <a:ext cx="3744912"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0" rIns="36000" bIns="0" numCol="1" anchor="t" anchorCtr="0" compatLnSpc="1">
            <a:prstTxWarp prst="textNoShape">
              <a:avLst/>
            </a:prstTxWarp>
          </a:bodyPr>
          <a:lstStyle>
            <a:lvl1pPr algn="l">
              <a:defRPr sz="1200" smtClean="0">
                <a:cs typeface="Arial" pitchFamily="34" charset="0"/>
              </a:defRPr>
            </a:lvl1pPr>
          </a:lstStyle>
          <a:p>
            <a:pPr>
              <a:defRPr/>
            </a:pPr>
            <a:r>
              <a:rPr lang="en-US" dirty="0"/>
              <a:t>[&lt;program name&gt;] AIA – DD/MM/YYYY</a:t>
            </a:r>
          </a:p>
        </p:txBody>
      </p:sp>
      <p:sp>
        <p:nvSpPr>
          <p:cNvPr id="6" name="Rectangle 6"/>
          <p:cNvSpPr>
            <a:spLocks noGrp="1" noChangeArrowheads="1"/>
          </p:cNvSpPr>
          <p:nvPr>
            <p:ph type="sldNum" sz="quarter" idx="4"/>
          </p:nvPr>
        </p:nvSpPr>
        <p:spPr bwMode="auto">
          <a:xfrm>
            <a:off x="5508476" y="6453188"/>
            <a:ext cx="6477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0" rIns="36000" bIns="0" numCol="1" anchor="t" anchorCtr="0" compatLnSpc="1">
            <a:prstTxWarp prst="textNoShape">
              <a:avLst/>
            </a:prstTxWarp>
          </a:bodyPr>
          <a:lstStyle>
            <a:lvl1pPr>
              <a:defRPr sz="1200">
                <a:cs typeface="Arial" pitchFamily="34" charset="0"/>
              </a:defRPr>
            </a:lvl1pPr>
          </a:lstStyle>
          <a:p>
            <a:pPr>
              <a:defRPr/>
            </a:pPr>
            <a:fld id="{6DA17454-6CB1-4D44-9A63-B4D31BABE39F}" type="slidenum">
              <a:rPr lang="en-US"/>
              <a:pPr>
                <a:defRPr/>
              </a:pPr>
              <a:t>‹#›</a:t>
            </a:fld>
            <a:endParaRPr lang="en-US"/>
          </a:p>
        </p:txBody>
      </p:sp>
    </p:spTree>
    <p:extLst>
      <p:ext uri="{BB962C8B-B14F-4D97-AF65-F5344CB8AC3E}">
        <p14:creationId xmlns:p14="http://schemas.microsoft.com/office/powerpoint/2010/main" val="352247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426824" y="1648876"/>
            <a:ext cx="6177426" cy="1520556"/>
          </a:xfrm>
        </p:spPr>
        <p:txBody>
          <a:bodyPr anchor="t" anchorCtr="0">
            <a:noAutofit/>
          </a:bodyPr>
          <a:lstStyle>
            <a:lvl1pPr>
              <a:defRPr sz="6000" b="1">
                <a:latin typeface="+mj-lt"/>
              </a:defRPr>
            </a:lvl1pPr>
          </a:lstStyle>
          <a:p>
            <a:r>
              <a:rPr lang="fr-FR" noProof="0"/>
              <a:t>Modifiez le style du titre</a:t>
            </a:r>
            <a:endParaRPr lang="en-US" noProof="0" dirty="0"/>
          </a:p>
        </p:txBody>
      </p:sp>
      <p:grpSp>
        <p:nvGrpSpPr>
          <p:cNvPr id="9" name="Groupe 8"/>
          <p:cNvGrpSpPr/>
          <p:nvPr userDrawn="1"/>
        </p:nvGrpSpPr>
        <p:grpSpPr>
          <a:xfrm>
            <a:off x="0" y="1977954"/>
            <a:ext cx="2361508" cy="144000"/>
            <a:chOff x="0" y="2204864"/>
            <a:chExt cx="2361508" cy="144000"/>
          </a:xfrm>
        </p:grpSpPr>
        <p:cxnSp>
          <p:nvCxnSpPr>
            <p:cNvPr id="7" name="Connecteur droit 6"/>
            <p:cNvCxnSpPr/>
            <p:nvPr userDrawn="1"/>
          </p:nvCxnSpPr>
          <p:spPr>
            <a:xfrm>
              <a:off x="0" y="2276864"/>
              <a:ext cx="208800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Ellipse 7"/>
            <p:cNvSpPr>
              <a:spLocks noChangeAspect="1"/>
            </p:cNvSpPr>
            <p:nvPr userDrawn="1"/>
          </p:nvSpPr>
          <p:spPr>
            <a:xfrm>
              <a:off x="2217508" y="2204864"/>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 name="Espace réservé du texte 11"/>
          <p:cNvSpPr>
            <a:spLocks noGrp="1"/>
          </p:cNvSpPr>
          <p:nvPr>
            <p:ph type="body" sz="quarter" idx="11"/>
          </p:nvPr>
        </p:nvSpPr>
        <p:spPr>
          <a:xfrm>
            <a:off x="2159769" y="3385456"/>
            <a:ext cx="6444481" cy="2592388"/>
          </a:xfrm>
        </p:spPr>
        <p:txBody>
          <a:bodyPr/>
          <a:lstStyle>
            <a:lvl1pPr marL="288000" indent="-288000">
              <a:spcBef>
                <a:spcPts val="1800"/>
              </a:spcBef>
              <a:buClr>
                <a:schemeClr val="accent1"/>
              </a:buClr>
              <a:buFont typeface="Wingdings" panose="05000000000000000000" pitchFamily="2" charset="2"/>
              <a:buChar char="l"/>
              <a:defRPr sz="1800">
                <a:solidFill>
                  <a:schemeClr val="tx2"/>
                </a:solidFill>
              </a:defRPr>
            </a:lvl1pPr>
            <a:lvl2pPr marL="288000" indent="0">
              <a:spcBef>
                <a:spcPts val="0"/>
              </a:spcBef>
              <a:buFontTx/>
              <a:buNone/>
              <a:defRPr>
                <a:solidFill>
                  <a:schemeClr val="tx2"/>
                </a:solidFill>
              </a:defRPr>
            </a:lvl2pPr>
            <a:lvl3pPr>
              <a:spcBef>
                <a:spcPts val="0"/>
              </a:spcBef>
              <a:buFontTx/>
              <a:buNone/>
              <a:defRPr>
                <a:solidFill>
                  <a:schemeClr val="tx2"/>
                </a:solidFill>
              </a:defRPr>
            </a:lvl3pPr>
            <a:lvl4pPr>
              <a:spcBef>
                <a:spcPts val="0"/>
              </a:spcBef>
              <a:buFontTx/>
              <a:buNone/>
              <a:defRPr>
                <a:solidFill>
                  <a:schemeClr val="tx2"/>
                </a:solidFill>
              </a:defRPr>
            </a:lvl4pPr>
            <a:lvl5pPr>
              <a:spcBef>
                <a:spcPts val="0"/>
              </a:spcBef>
              <a:buFontTx/>
              <a:buNone/>
              <a:defRPr>
                <a:solidFill>
                  <a:schemeClr val="tx2"/>
                </a:solidFill>
              </a:defRPr>
            </a:lvl5pPr>
          </a:lstStyle>
          <a:p>
            <a:pPr lvl="0"/>
            <a:r>
              <a:rPr lang="fr-FR" noProof="0"/>
              <a:t>Modifiez les styles du texte du masque</a:t>
            </a:r>
          </a:p>
          <a:p>
            <a:pPr lvl="1"/>
            <a:r>
              <a:rPr lang="fr-FR" noProof="0"/>
              <a:t>Deuxième niveau</a:t>
            </a:r>
          </a:p>
        </p:txBody>
      </p:sp>
    </p:spTree>
    <p:extLst>
      <p:ext uri="{BB962C8B-B14F-4D97-AF65-F5344CB8AC3E}">
        <p14:creationId xmlns:p14="http://schemas.microsoft.com/office/powerpoint/2010/main" val="49874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1">
    <p:bg>
      <p:bgPr>
        <a:solidFill>
          <a:schemeClr val="bg1"/>
        </a:solidFill>
        <a:effectLst/>
      </p:bgPr>
    </p:bg>
    <p:spTree>
      <p:nvGrpSpPr>
        <p:cNvPr id="1" name=""/>
        <p:cNvGrpSpPr/>
        <p:nvPr/>
      </p:nvGrpSpPr>
      <p:grpSpPr>
        <a:xfrm>
          <a:off x="0" y="0"/>
          <a:ext cx="0" cy="0"/>
          <a:chOff x="0" y="0"/>
          <a:chExt cx="0" cy="0"/>
        </a:xfrm>
      </p:grpSpPr>
      <p:sp>
        <p:nvSpPr>
          <p:cNvPr id="5" name="Ellipse 4"/>
          <p:cNvSpPr>
            <a:spLocks noChangeAspect="1"/>
          </p:cNvSpPr>
          <p:nvPr userDrawn="1"/>
        </p:nvSpPr>
        <p:spPr>
          <a:xfrm>
            <a:off x="1187624" y="1989000"/>
            <a:ext cx="2880000" cy="28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400" dirty="0" err="1"/>
          </a:p>
        </p:txBody>
      </p:sp>
      <p:sp>
        <p:nvSpPr>
          <p:cNvPr id="7" name="Espace réservé du texte 6"/>
          <p:cNvSpPr>
            <a:spLocks noGrp="1"/>
          </p:cNvSpPr>
          <p:nvPr>
            <p:ph type="body" sz="quarter" idx="10" hasCustomPrompt="1"/>
          </p:nvPr>
        </p:nvSpPr>
        <p:spPr>
          <a:xfrm>
            <a:off x="1187450" y="1989138"/>
            <a:ext cx="2879725" cy="2879725"/>
          </a:xfrm>
          <a:prstGeom prst="ellipse">
            <a:avLst/>
          </a:prstGeom>
          <a:noFill/>
        </p:spPr>
        <p:txBody>
          <a:bodyPr wrap="none" anchor="ctr" anchorCtr="0">
            <a:noAutofit/>
          </a:bodyPr>
          <a:lstStyle>
            <a:lvl1pPr algn="ctr">
              <a:buFontTx/>
              <a:buNone/>
              <a:defRPr sz="20000">
                <a:solidFill>
                  <a:schemeClr val="bg1"/>
                </a:solidFill>
              </a:defRPr>
            </a:lvl1pPr>
            <a:lvl2pPr marL="0" indent="0" algn="ctr">
              <a:buFontTx/>
              <a:buNone/>
              <a:defRPr>
                <a:solidFill>
                  <a:schemeClr val="bg1"/>
                </a:solidFill>
              </a:defRPr>
            </a:lvl2pPr>
            <a:lvl3pPr algn="ctr">
              <a:buFontTx/>
              <a:buNone/>
              <a:defRPr>
                <a:solidFill>
                  <a:schemeClr val="bg1"/>
                </a:solidFill>
              </a:defRPr>
            </a:lvl3pPr>
            <a:lvl4pPr algn="ctr">
              <a:buFontTx/>
              <a:buNone/>
              <a:defRPr>
                <a:solidFill>
                  <a:schemeClr val="bg1"/>
                </a:solidFill>
              </a:defRPr>
            </a:lvl4pPr>
            <a:lvl5pPr algn="ctr">
              <a:buFontTx/>
              <a:buNone/>
              <a:defRPr>
                <a:solidFill>
                  <a:schemeClr val="bg1"/>
                </a:solidFill>
              </a:defRPr>
            </a:lvl5pPr>
          </a:lstStyle>
          <a:p>
            <a:pPr lvl="0"/>
            <a:r>
              <a:rPr lang="en-US" noProof="0" dirty="0"/>
              <a:t>#</a:t>
            </a:r>
          </a:p>
        </p:txBody>
      </p:sp>
      <p:sp>
        <p:nvSpPr>
          <p:cNvPr id="2" name="Titre 1"/>
          <p:cNvSpPr>
            <a:spLocks noGrp="1"/>
          </p:cNvSpPr>
          <p:nvPr>
            <p:ph type="title"/>
          </p:nvPr>
        </p:nvSpPr>
        <p:spPr>
          <a:xfrm>
            <a:off x="4428181" y="1268412"/>
            <a:ext cx="4176069" cy="4104803"/>
          </a:xfrm>
        </p:spPr>
        <p:txBody>
          <a:bodyPr anchor="ctr" anchorCtr="0">
            <a:normAutofit/>
          </a:bodyPr>
          <a:lstStyle>
            <a:lvl1pPr algn="l">
              <a:defRPr sz="7000" b="0" cap="none" baseline="0"/>
            </a:lvl1pPr>
          </a:lstStyle>
          <a:p>
            <a:r>
              <a:rPr lang="fr-FR" noProof="0"/>
              <a:t>Modifiez le style du titre</a:t>
            </a:r>
            <a:endParaRPr lang="en-US" noProof="0" dirty="0"/>
          </a:p>
        </p:txBody>
      </p:sp>
      <p:sp>
        <p:nvSpPr>
          <p:cNvPr id="3" name="Espace réservé du texte 2"/>
          <p:cNvSpPr>
            <a:spLocks noGrp="1"/>
          </p:cNvSpPr>
          <p:nvPr>
            <p:ph type="body" idx="1"/>
          </p:nvPr>
        </p:nvSpPr>
        <p:spPr>
          <a:xfrm>
            <a:off x="4439067" y="5373216"/>
            <a:ext cx="4165183" cy="780107"/>
          </a:xfrm>
        </p:spPr>
        <p:txBody>
          <a:bodyPr anchor="t" anchorCtr="0"/>
          <a:lstStyle>
            <a:lvl1pPr marL="0" indent="0">
              <a:spcBef>
                <a:spcPts val="0"/>
              </a:spcBef>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noProof="0"/>
              <a:t>Modifiez les styles du texte du masque</a:t>
            </a:r>
          </a:p>
        </p:txBody>
      </p:sp>
      <p:grpSp>
        <p:nvGrpSpPr>
          <p:cNvPr id="4" name="Groupe 3"/>
          <p:cNvGrpSpPr/>
          <p:nvPr userDrawn="1"/>
        </p:nvGrpSpPr>
        <p:grpSpPr>
          <a:xfrm>
            <a:off x="0" y="2060847"/>
            <a:ext cx="1907704" cy="2878137"/>
            <a:chOff x="0" y="2060847"/>
            <a:chExt cx="1907704" cy="2878137"/>
          </a:xfrm>
        </p:grpSpPr>
        <p:pic>
          <p:nvPicPr>
            <p:cNvPr id="102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6792"/>
            <a:stretch/>
          </p:blipFill>
          <p:spPr bwMode="auto">
            <a:xfrm>
              <a:off x="0" y="2060847"/>
              <a:ext cx="955770"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Connecteur droit 12"/>
            <p:cNvCxnSpPr/>
            <p:nvPr userDrawn="1"/>
          </p:nvCxnSpPr>
          <p:spPr>
            <a:xfrm rot="16200000">
              <a:off x="1061704" y="2653917"/>
              <a:ext cx="0" cy="169200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944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2">
    <p:bg>
      <p:bgPr>
        <a:solidFill>
          <a:schemeClr val="bg1"/>
        </a:solidFill>
        <a:effectLst/>
      </p:bgPr>
    </p:bg>
    <p:spTree>
      <p:nvGrpSpPr>
        <p:cNvPr id="1" name=""/>
        <p:cNvGrpSpPr/>
        <p:nvPr/>
      </p:nvGrpSpPr>
      <p:grpSpPr>
        <a:xfrm>
          <a:off x="0" y="0"/>
          <a:ext cx="0" cy="0"/>
          <a:chOff x="0" y="0"/>
          <a:chExt cx="0" cy="0"/>
        </a:xfrm>
      </p:grpSpPr>
      <p:sp>
        <p:nvSpPr>
          <p:cNvPr id="11" name="Ellipse 10"/>
          <p:cNvSpPr>
            <a:spLocks noChangeAspect="1"/>
          </p:cNvSpPr>
          <p:nvPr userDrawn="1"/>
        </p:nvSpPr>
        <p:spPr>
          <a:xfrm>
            <a:off x="989832" y="1989000"/>
            <a:ext cx="2880000" cy="28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400" dirty="0" err="1"/>
          </a:p>
        </p:txBody>
      </p:sp>
      <p:sp>
        <p:nvSpPr>
          <p:cNvPr id="2" name="Titre 1"/>
          <p:cNvSpPr>
            <a:spLocks noGrp="1"/>
          </p:cNvSpPr>
          <p:nvPr>
            <p:ph type="title"/>
          </p:nvPr>
        </p:nvSpPr>
        <p:spPr>
          <a:xfrm>
            <a:off x="4139953" y="1279128"/>
            <a:ext cx="4464297" cy="4096260"/>
          </a:xfrm>
        </p:spPr>
        <p:txBody>
          <a:bodyPr anchor="ctr" anchorCtr="0">
            <a:normAutofit/>
          </a:bodyPr>
          <a:lstStyle>
            <a:lvl1pPr algn="l">
              <a:defRPr sz="7000" b="0" cap="none" baseline="0"/>
            </a:lvl1pPr>
          </a:lstStyle>
          <a:p>
            <a:r>
              <a:rPr lang="fr-FR" noProof="0"/>
              <a:t>Modifiez le style du titre</a:t>
            </a:r>
            <a:endParaRPr lang="en-US" noProof="0" dirty="0"/>
          </a:p>
        </p:txBody>
      </p:sp>
      <p:sp>
        <p:nvSpPr>
          <p:cNvPr id="3" name="Espace réservé du texte 2"/>
          <p:cNvSpPr>
            <a:spLocks noGrp="1"/>
          </p:cNvSpPr>
          <p:nvPr>
            <p:ph type="body" idx="1"/>
          </p:nvPr>
        </p:nvSpPr>
        <p:spPr>
          <a:xfrm>
            <a:off x="4155725" y="5412566"/>
            <a:ext cx="4448525" cy="780107"/>
          </a:xfrm>
        </p:spPr>
        <p:txBody>
          <a:bodyPr anchor="t" anchorCtr="0"/>
          <a:lstStyle>
            <a:lvl1pPr marL="0" indent="0">
              <a:spcBef>
                <a:spcPts val="0"/>
              </a:spcBef>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noProof="0"/>
              <a:t>Modifiez les styles du texte du masque</a:t>
            </a:r>
          </a:p>
        </p:txBody>
      </p:sp>
      <p:sp>
        <p:nvSpPr>
          <p:cNvPr id="7" name="Espace réservé du texte 6"/>
          <p:cNvSpPr>
            <a:spLocks noGrp="1"/>
          </p:cNvSpPr>
          <p:nvPr>
            <p:ph type="body" sz="quarter" idx="10" hasCustomPrompt="1"/>
          </p:nvPr>
        </p:nvSpPr>
        <p:spPr>
          <a:xfrm>
            <a:off x="989038" y="1989138"/>
            <a:ext cx="2879725" cy="2879725"/>
          </a:xfrm>
          <a:prstGeom prst="ellipse">
            <a:avLst/>
          </a:prstGeom>
          <a:noFill/>
        </p:spPr>
        <p:txBody>
          <a:bodyPr wrap="none" anchor="ctr" anchorCtr="0">
            <a:noAutofit/>
          </a:bodyPr>
          <a:lstStyle>
            <a:lvl1pPr algn="ctr">
              <a:buFontTx/>
              <a:buNone/>
              <a:defRPr sz="20000">
                <a:solidFill>
                  <a:schemeClr val="bg1"/>
                </a:solidFill>
              </a:defRPr>
            </a:lvl1pPr>
            <a:lvl2pPr marL="0" indent="0" algn="ctr">
              <a:buFontTx/>
              <a:buNone/>
              <a:defRPr>
                <a:solidFill>
                  <a:schemeClr val="bg1"/>
                </a:solidFill>
              </a:defRPr>
            </a:lvl2pPr>
            <a:lvl3pPr algn="ctr">
              <a:buFontTx/>
              <a:buNone/>
              <a:defRPr>
                <a:solidFill>
                  <a:schemeClr val="bg1"/>
                </a:solidFill>
              </a:defRPr>
            </a:lvl3pPr>
            <a:lvl4pPr algn="ctr">
              <a:buFontTx/>
              <a:buNone/>
              <a:defRPr>
                <a:solidFill>
                  <a:schemeClr val="bg1"/>
                </a:solidFill>
              </a:defRPr>
            </a:lvl4pPr>
            <a:lvl5pPr algn="ctr">
              <a:buFontTx/>
              <a:buNone/>
              <a:defRPr>
                <a:solidFill>
                  <a:schemeClr val="bg1"/>
                </a:solidFill>
              </a:defRPr>
            </a:lvl5pPr>
          </a:lstStyle>
          <a:p>
            <a:pPr lvl="0"/>
            <a:r>
              <a:rPr lang="en-US" noProof="0" dirty="0"/>
              <a:t>#</a:t>
            </a:r>
          </a:p>
        </p:txBody>
      </p:sp>
      <p:grpSp>
        <p:nvGrpSpPr>
          <p:cNvPr id="6" name="Groupe 5"/>
          <p:cNvGrpSpPr/>
          <p:nvPr userDrawn="1"/>
        </p:nvGrpSpPr>
        <p:grpSpPr>
          <a:xfrm>
            <a:off x="991695" y="4689328"/>
            <a:ext cx="2878137" cy="2168671"/>
            <a:chOff x="991695" y="4689328"/>
            <a:chExt cx="2878137" cy="2168671"/>
          </a:xfrm>
        </p:grpSpPr>
        <p:pic>
          <p:nvPicPr>
            <p:cNvPr id="2051"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9565"/>
            <a:stretch/>
          </p:blipFill>
          <p:spPr bwMode="auto">
            <a:xfrm>
              <a:off x="991695" y="5406424"/>
              <a:ext cx="2878137" cy="145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Connecteur droit 13"/>
            <p:cNvCxnSpPr/>
            <p:nvPr userDrawn="1"/>
          </p:nvCxnSpPr>
          <p:spPr>
            <a:xfrm>
              <a:off x="2428900" y="4689328"/>
              <a:ext cx="0" cy="169200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 name="Groupe 3"/>
          <p:cNvGrpSpPr/>
          <p:nvPr userDrawn="1"/>
        </p:nvGrpSpPr>
        <p:grpSpPr>
          <a:xfrm>
            <a:off x="989831" y="-10887"/>
            <a:ext cx="2878137" cy="2179559"/>
            <a:chOff x="989831" y="-10887"/>
            <a:chExt cx="2878137" cy="2179559"/>
          </a:xfrm>
        </p:grpSpPr>
        <p:pic>
          <p:nvPicPr>
            <p:cNvPr id="2050"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49855"/>
            <a:stretch/>
          </p:blipFill>
          <p:spPr bwMode="auto">
            <a:xfrm>
              <a:off x="989831" y="-10887"/>
              <a:ext cx="2878137" cy="1443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4"/>
            <p:cNvCxnSpPr/>
            <p:nvPr userDrawn="1"/>
          </p:nvCxnSpPr>
          <p:spPr>
            <a:xfrm>
              <a:off x="2428900" y="476672"/>
              <a:ext cx="0" cy="169200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507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Figu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a:t>Modifiez le style du titre</a:t>
            </a:r>
            <a:endParaRPr lang="en-US" noProof="0" dirty="0"/>
          </a:p>
        </p:txBody>
      </p:sp>
      <p:sp>
        <p:nvSpPr>
          <p:cNvPr id="3" name="Espace réservé du pied de page 2"/>
          <p:cNvSpPr>
            <a:spLocks noGrp="1"/>
          </p:cNvSpPr>
          <p:nvPr>
            <p:ph type="ftr" sz="quarter" idx="10"/>
          </p:nvPr>
        </p:nvSpPr>
        <p:spPr/>
        <p:txBody>
          <a:bodyPr/>
          <a:lstStyle/>
          <a:p>
            <a:r>
              <a:rPr lang="en-US" dirty="0"/>
              <a:t>[&lt;program name&gt;] AIA – DD/MM/YYYY</a:t>
            </a:r>
          </a:p>
        </p:txBody>
      </p:sp>
      <p:cxnSp>
        <p:nvCxnSpPr>
          <p:cNvPr id="4" name="Connecteur droit 3"/>
          <p:cNvCxnSpPr/>
          <p:nvPr userDrawn="1"/>
        </p:nvCxnSpPr>
        <p:spPr>
          <a:xfrm>
            <a:off x="841784" y="476672"/>
            <a:ext cx="0" cy="79208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Espace réservé du texte 6"/>
          <p:cNvSpPr>
            <a:spLocks noGrp="1" noChangeAspect="1"/>
          </p:cNvSpPr>
          <p:nvPr>
            <p:ph type="body" sz="quarter" idx="11" hasCustomPrompt="1"/>
          </p:nvPr>
        </p:nvSpPr>
        <p:spPr>
          <a:xfrm>
            <a:off x="755575" y="1844824"/>
            <a:ext cx="3060000" cy="3060000"/>
          </a:xfrm>
          <a:prstGeom prst="ellipse">
            <a:avLst/>
          </a:prstGeom>
          <a:solidFill>
            <a:schemeClr val="accent1"/>
          </a:solidFill>
        </p:spPr>
        <p:txBody>
          <a:bodyPr wrap="none" anchor="ctr" anchorCtr="0">
            <a:noAutofit/>
          </a:bodyPr>
          <a:lstStyle>
            <a:lvl1pPr algn="ctr">
              <a:buFontTx/>
              <a:buNone/>
              <a:defRPr sz="10000">
                <a:solidFill>
                  <a:schemeClr val="bg1"/>
                </a:solidFill>
              </a:defRPr>
            </a:lvl1pPr>
            <a:lvl2pPr marL="0" indent="0" algn="ctr">
              <a:buFontTx/>
              <a:buNone/>
              <a:defRPr>
                <a:solidFill>
                  <a:schemeClr val="bg1"/>
                </a:solidFill>
              </a:defRPr>
            </a:lvl2pPr>
            <a:lvl3pPr algn="ctr">
              <a:buFontTx/>
              <a:buNone/>
              <a:defRPr>
                <a:solidFill>
                  <a:schemeClr val="bg1"/>
                </a:solidFill>
              </a:defRPr>
            </a:lvl3pPr>
            <a:lvl4pPr algn="ctr">
              <a:buFontTx/>
              <a:buNone/>
              <a:defRPr>
                <a:solidFill>
                  <a:schemeClr val="bg1"/>
                </a:solidFill>
              </a:defRPr>
            </a:lvl4pPr>
            <a:lvl5pPr algn="ctr">
              <a:buFontTx/>
              <a:buNone/>
              <a:defRPr>
                <a:solidFill>
                  <a:schemeClr val="bg1"/>
                </a:solidFill>
              </a:defRPr>
            </a:lvl5pPr>
          </a:lstStyle>
          <a:p>
            <a:pPr lvl="0"/>
            <a:r>
              <a:rPr lang="en-US" noProof="0" dirty="0"/>
              <a:t>#</a:t>
            </a:r>
          </a:p>
        </p:txBody>
      </p:sp>
      <p:sp>
        <p:nvSpPr>
          <p:cNvPr id="6" name="Espace réservé du texte 5"/>
          <p:cNvSpPr>
            <a:spLocks noGrp="1"/>
          </p:cNvSpPr>
          <p:nvPr>
            <p:ph type="body" sz="quarter" idx="12"/>
          </p:nvPr>
        </p:nvSpPr>
        <p:spPr>
          <a:xfrm>
            <a:off x="4219193" y="1805475"/>
            <a:ext cx="4385057" cy="3229474"/>
          </a:xfrm>
        </p:spPr>
        <p:txBody>
          <a:bodyPr anchor="ctr" anchorCtr="0"/>
          <a:lstStyle>
            <a:lvl1pPr>
              <a:spcBef>
                <a:spcPts val="0"/>
              </a:spcBef>
              <a:buFontTx/>
              <a:buNone/>
              <a:defRPr sz="4000">
                <a:solidFill>
                  <a:schemeClr val="tx2"/>
                </a:solidFill>
              </a:defRPr>
            </a:lvl1pPr>
            <a:lvl2pPr marL="0" indent="0">
              <a:spcBef>
                <a:spcPts val="1200"/>
              </a:spcBef>
              <a:buFontTx/>
              <a:buNone/>
              <a:defRPr sz="2000">
                <a:solidFill>
                  <a:schemeClr val="tx2"/>
                </a:solidFill>
              </a:defRPr>
            </a:lvl2pPr>
            <a:lvl3pPr>
              <a:spcBef>
                <a:spcPts val="0"/>
              </a:spcBef>
              <a:buFontTx/>
              <a:buNone/>
              <a:defRPr sz="1600">
                <a:solidFill>
                  <a:schemeClr val="tx2"/>
                </a:solidFill>
              </a:defRPr>
            </a:lvl3pPr>
            <a:lvl4pPr>
              <a:spcBef>
                <a:spcPts val="0"/>
              </a:spcBef>
              <a:buFontTx/>
              <a:buNone/>
              <a:defRPr>
                <a:solidFill>
                  <a:schemeClr val="tx2"/>
                </a:solidFill>
              </a:defRPr>
            </a:lvl4pPr>
            <a:lvl5pPr>
              <a:spcBef>
                <a:spcPts val="0"/>
              </a:spcBef>
              <a:buFontTx/>
              <a:buNone/>
              <a:defRPr>
                <a:solidFill>
                  <a:schemeClr val="tx2"/>
                </a:solidFill>
              </a:defRPr>
            </a:lvl5pPr>
          </a:lstStyle>
          <a:p>
            <a:pPr lvl="0"/>
            <a:r>
              <a:rPr lang="fr-FR" noProof="0"/>
              <a:t>Modifiez les styles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326601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cription">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p:cNvSpPr>
            <a:spLocks noGrp="1"/>
          </p:cNvSpPr>
          <p:nvPr>
            <p:ph type="ftr" sz="quarter" idx="10"/>
          </p:nvPr>
        </p:nvSpPr>
        <p:spPr/>
        <p:txBody>
          <a:bodyPr/>
          <a:lstStyle/>
          <a:p>
            <a:r>
              <a:rPr lang="en-US" dirty="0"/>
              <a:t>[&lt;program name&gt;] AIA – DD/MM/YYYY</a:t>
            </a:r>
          </a:p>
        </p:txBody>
      </p:sp>
      <p:sp>
        <p:nvSpPr>
          <p:cNvPr id="6" name="Espace réservé du texte 5"/>
          <p:cNvSpPr>
            <a:spLocks noGrp="1"/>
          </p:cNvSpPr>
          <p:nvPr>
            <p:ph type="body" sz="quarter" idx="12"/>
          </p:nvPr>
        </p:nvSpPr>
        <p:spPr>
          <a:xfrm>
            <a:off x="716226" y="1545707"/>
            <a:ext cx="7888024" cy="3395461"/>
          </a:xfrm>
        </p:spPr>
        <p:txBody>
          <a:bodyPr anchor="ctr" anchorCtr="0">
            <a:normAutofit/>
          </a:bodyPr>
          <a:lstStyle>
            <a:lvl1pPr>
              <a:lnSpc>
                <a:spcPct val="150000"/>
              </a:lnSpc>
              <a:spcBef>
                <a:spcPts val="0"/>
              </a:spcBef>
              <a:buFontTx/>
              <a:buNone/>
              <a:defRPr sz="2600">
                <a:solidFill>
                  <a:schemeClr val="tx2"/>
                </a:solidFill>
              </a:defRPr>
            </a:lvl1pPr>
            <a:lvl2pPr marL="0" indent="0">
              <a:spcBef>
                <a:spcPts val="1200"/>
              </a:spcBef>
              <a:buFontTx/>
              <a:buNone/>
              <a:defRPr sz="2800">
                <a:solidFill>
                  <a:schemeClr val="accent1"/>
                </a:solidFill>
              </a:defRPr>
            </a:lvl2pPr>
            <a:lvl3pPr>
              <a:spcBef>
                <a:spcPts val="0"/>
              </a:spcBef>
              <a:buFontTx/>
              <a:buNone/>
              <a:defRPr sz="2800">
                <a:solidFill>
                  <a:schemeClr val="accent1"/>
                </a:solidFill>
              </a:defRPr>
            </a:lvl3pPr>
            <a:lvl4pPr>
              <a:spcBef>
                <a:spcPts val="0"/>
              </a:spcBef>
              <a:buFontTx/>
              <a:buNone/>
              <a:defRPr>
                <a:solidFill>
                  <a:schemeClr val="tx2"/>
                </a:solidFill>
              </a:defRPr>
            </a:lvl4pPr>
            <a:lvl5pPr>
              <a:spcBef>
                <a:spcPts val="0"/>
              </a:spcBef>
              <a:buFontTx/>
              <a:buNone/>
              <a:defRPr>
                <a:solidFill>
                  <a:schemeClr val="tx2"/>
                </a:solidFill>
              </a:defRPr>
            </a:lvl5pPr>
          </a:lstStyle>
          <a:p>
            <a:pPr lvl="0"/>
            <a:r>
              <a:rPr lang="fr-FR" noProof="0"/>
              <a:t>Modifiez les styles du texte du masque</a:t>
            </a:r>
          </a:p>
        </p:txBody>
      </p:sp>
      <p:cxnSp>
        <p:nvCxnSpPr>
          <p:cNvPr id="5" name="Connecteur droit 4"/>
          <p:cNvCxnSpPr/>
          <p:nvPr userDrawn="1"/>
        </p:nvCxnSpPr>
        <p:spPr>
          <a:xfrm>
            <a:off x="755576" y="1401890"/>
            <a:ext cx="270000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userDrawn="1"/>
        </p:nvCxnSpPr>
        <p:spPr>
          <a:xfrm>
            <a:off x="755576" y="5085184"/>
            <a:ext cx="270000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3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ex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a:t>Modifiez le style du titre</a:t>
            </a:r>
            <a:endParaRPr lang="en-US" noProof="0" dirty="0"/>
          </a:p>
        </p:txBody>
      </p:sp>
      <p:sp>
        <p:nvSpPr>
          <p:cNvPr id="3" name="Espace réservé du contenu 2"/>
          <p:cNvSpPr>
            <a:spLocks noGrp="1"/>
          </p:cNvSpPr>
          <p:nvPr>
            <p:ph idx="1"/>
          </p:nvPr>
        </p:nvSpPr>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dirty="0"/>
          </a:p>
        </p:txBody>
      </p:sp>
      <p:sp>
        <p:nvSpPr>
          <p:cNvPr id="5" name="Espace réservé du pied de page 4"/>
          <p:cNvSpPr>
            <a:spLocks noGrp="1"/>
          </p:cNvSpPr>
          <p:nvPr>
            <p:ph type="ftr" sz="quarter" idx="11"/>
          </p:nvPr>
        </p:nvSpPr>
        <p:spPr/>
        <p:txBody>
          <a:bodyPr/>
          <a:lstStyle/>
          <a:p>
            <a:r>
              <a:rPr lang="en-US" dirty="0"/>
              <a:t>[&lt;program name&gt;] AIA – DD/MM/YYYY</a:t>
            </a:r>
          </a:p>
        </p:txBody>
      </p:sp>
      <p:cxnSp>
        <p:nvCxnSpPr>
          <p:cNvPr id="6" name="Connecteur droit 5"/>
          <p:cNvCxnSpPr/>
          <p:nvPr userDrawn="1"/>
        </p:nvCxnSpPr>
        <p:spPr>
          <a:xfrm>
            <a:off x="841784" y="476672"/>
            <a:ext cx="0" cy="79208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29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s">
    <p:bg>
      <p:bgPr>
        <a:solidFill>
          <a:schemeClr val="bg1"/>
        </a:solidFill>
        <a:effectLst/>
      </p:bgPr>
    </p:bg>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dirty="0"/>
              <a:t>[&lt;program name&gt;] AIA – DD/MM/YYYY</a:t>
            </a:r>
          </a:p>
        </p:txBody>
      </p:sp>
      <p:sp>
        <p:nvSpPr>
          <p:cNvPr id="9" name="Espace réservé du texte 2"/>
          <p:cNvSpPr>
            <a:spLocks noGrp="1"/>
          </p:cNvSpPr>
          <p:nvPr>
            <p:ph type="body" idx="1"/>
          </p:nvPr>
        </p:nvSpPr>
        <p:spPr>
          <a:xfrm>
            <a:off x="755651" y="1268760"/>
            <a:ext cx="3744342" cy="668749"/>
          </a:xfrm>
        </p:spPr>
        <p:txBody>
          <a:bodyPr anchor="t" anchorCtr="0">
            <a:normAutofit/>
          </a:bodyPr>
          <a:lstStyle>
            <a:lvl1pPr marL="0" indent="0">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noProof="0"/>
              <a:t>Modifiez les styles du texte du masque</a:t>
            </a:r>
          </a:p>
        </p:txBody>
      </p:sp>
      <p:sp>
        <p:nvSpPr>
          <p:cNvPr id="10" name="Espace réservé du texte 2"/>
          <p:cNvSpPr>
            <a:spLocks noGrp="1"/>
          </p:cNvSpPr>
          <p:nvPr>
            <p:ph type="body" idx="14"/>
          </p:nvPr>
        </p:nvSpPr>
        <p:spPr>
          <a:xfrm>
            <a:off x="4848211" y="1268760"/>
            <a:ext cx="3744342" cy="668749"/>
          </a:xfrm>
        </p:spPr>
        <p:txBody>
          <a:bodyPr anchor="t" anchorCtr="0">
            <a:normAutofit/>
          </a:bodyPr>
          <a:lstStyle>
            <a:lvl1pPr marL="0" indent="0">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noProof="0"/>
              <a:t>Modifiez les styles du texte du masque</a:t>
            </a:r>
          </a:p>
        </p:txBody>
      </p:sp>
      <p:sp>
        <p:nvSpPr>
          <p:cNvPr id="4" name="Espace réservé du contenu 3"/>
          <p:cNvSpPr>
            <a:spLocks noGrp="1"/>
          </p:cNvSpPr>
          <p:nvPr>
            <p:ph sz="quarter" idx="15" hasCustomPrompt="1"/>
          </p:nvPr>
        </p:nvSpPr>
        <p:spPr>
          <a:xfrm>
            <a:off x="755650" y="2113674"/>
            <a:ext cx="3744913" cy="3240000"/>
          </a:xfrm>
          <a:solidFill>
            <a:schemeClr val="bg2">
              <a:lumMod val="20000"/>
              <a:lumOff val="80000"/>
            </a:schemeClr>
          </a:solidFill>
        </p:spPr>
        <p:txBody>
          <a:bodyPr>
            <a:normAutofit/>
          </a:bodyPr>
          <a:lstStyle>
            <a:lvl1pPr>
              <a:defRPr sz="1400" baseline="0">
                <a:solidFill>
                  <a:schemeClr val="tx2"/>
                </a:solidFill>
              </a:defRPr>
            </a:lvl1pPr>
          </a:lstStyle>
          <a:p>
            <a:pPr lvl="0"/>
            <a:r>
              <a:rPr lang="fr-FR" dirty="0" err="1"/>
              <a:t>Graphic</a:t>
            </a:r>
            <a:r>
              <a:rPr lang="fr-FR" dirty="0"/>
              <a:t>, image, table...</a:t>
            </a:r>
          </a:p>
        </p:txBody>
      </p:sp>
      <p:sp>
        <p:nvSpPr>
          <p:cNvPr id="11" name="Espace réservé du contenu 3"/>
          <p:cNvSpPr>
            <a:spLocks noGrp="1"/>
          </p:cNvSpPr>
          <p:nvPr>
            <p:ph sz="quarter" idx="16" hasCustomPrompt="1"/>
          </p:nvPr>
        </p:nvSpPr>
        <p:spPr>
          <a:xfrm>
            <a:off x="4859337" y="2113674"/>
            <a:ext cx="3744913" cy="3240000"/>
          </a:xfrm>
          <a:solidFill>
            <a:schemeClr val="bg2">
              <a:lumMod val="20000"/>
              <a:lumOff val="80000"/>
            </a:schemeClr>
          </a:solidFill>
        </p:spPr>
        <p:txBody>
          <a:bodyPr>
            <a:normAutofit/>
          </a:bodyPr>
          <a:lstStyle>
            <a:lvl1pPr>
              <a:defRPr sz="1400" baseline="0">
                <a:solidFill>
                  <a:schemeClr val="tx2"/>
                </a:solidFill>
              </a:defRPr>
            </a:lvl1pPr>
          </a:lstStyle>
          <a:p>
            <a:pPr lvl="0"/>
            <a:r>
              <a:rPr lang="fr-FR" dirty="0" err="1"/>
              <a:t>Graphic</a:t>
            </a:r>
            <a:r>
              <a:rPr lang="fr-FR" dirty="0"/>
              <a:t>, image, table...</a:t>
            </a:r>
          </a:p>
        </p:txBody>
      </p:sp>
    </p:spTree>
    <p:extLst>
      <p:ext uri="{BB962C8B-B14F-4D97-AF65-F5344CB8AC3E}">
        <p14:creationId xmlns:p14="http://schemas.microsoft.com/office/powerpoint/2010/main" val="332476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a:t>Modifiez le style du titre</a:t>
            </a:r>
            <a:endParaRPr lang="en-US" noProof="0" dirty="0"/>
          </a:p>
        </p:txBody>
      </p:sp>
      <p:sp>
        <p:nvSpPr>
          <p:cNvPr id="3" name="Espace réservé du contenu 2"/>
          <p:cNvSpPr>
            <a:spLocks noGrp="1"/>
          </p:cNvSpPr>
          <p:nvPr>
            <p:ph idx="1"/>
          </p:nvPr>
        </p:nvSpPr>
        <p:spPr>
          <a:xfrm>
            <a:off x="755650" y="1628799"/>
            <a:ext cx="3600000" cy="4392489"/>
          </a:xfrm>
        </p:spPr>
        <p:txBody>
          <a:bodyPr/>
          <a:lstStyle>
            <a:lvl1pPr>
              <a:spcAft>
                <a:spcPts val="600"/>
              </a:spcAft>
              <a:defRPr sz="1600"/>
            </a:lvl1pPr>
            <a:lvl2pPr marL="144000" indent="-144000">
              <a:defRPr sz="1200"/>
            </a:lvl2pPr>
            <a:lvl3pPr>
              <a:defRPr sz="1200" i="1">
                <a:solidFill>
                  <a:schemeClr val="tx2"/>
                </a:solidFill>
              </a:defRPr>
            </a:lvl3pPr>
            <a:lvl4pPr>
              <a:defRPr sz="1200">
                <a:solidFill>
                  <a:schemeClr val="tx2"/>
                </a:solidFill>
              </a:defRPr>
            </a:lvl4pPr>
            <a:lvl5pPr>
              <a:defRPr sz="1200">
                <a:solidFill>
                  <a:schemeClr val="tx2"/>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dirty="0"/>
          </a:p>
        </p:txBody>
      </p:sp>
      <p:sp>
        <p:nvSpPr>
          <p:cNvPr id="5" name="Espace réservé du pied de page 4"/>
          <p:cNvSpPr>
            <a:spLocks noGrp="1"/>
          </p:cNvSpPr>
          <p:nvPr>
            <p:ph type="ftr" sz="quarter" idx="11"/>
          </p:nvPr>
        </p:nvSpPr>
        <p:spPr/>
        <p:txBody>
          <a:bodyPr/>
          <a:lstStyle/>
          <a:p>
            <a:r>
              <a:rPr lang="en-US" dirty="0"/>
              <a:t>[&lt;program name&gt;] AIA – DD/MM/YYYY</a:t>
            </a:r>
          </a:p>
        </p:txBody>
      </p:sp>
      <p:cxnSp>
        <p:nvCxnSpPr>
          <p:cNvPr id="6" name="Connecteur droit 5"/>
          <p:cNvCxnSpPr/>
          <p:nvPr userDrawn="1"/>
        </p:nvCxnSpPr>
        <p:spPr>
          <a:xfrm>
            <a:off x="841784" y="476672"/>
            <a:ext cx="0" cy="79208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u contenu 2"/>
          <p:cNvSpPr>
            <a:spLocks noGrp="1"/>
          </p:cNvSpPr>
          <p:nvPr>
            <p:ph idx="12"/>
          </p:nvPr>
        </p:nvSpPr>
        <p:spPr>
          <a:xfrm>
            <a:off x="5004048" y="1628799"/>
            <a:ext cx="3600202" cy="4392489"/>
          </a:xfrm>
        </p:spPr>
        <p:txBody>
          <a:bodyPr/>
          <a:lstStyle>
            <a:lvl1pPr>
              <a:spcAft>
                <a:spcPts val="600"/>
              </a:spcAft>
              <a:defRPr sz="1600"/>
            </a:lvl1pPr>
            <a:lvl2pPr marL="144000" indent="-144000">
              <a:defRPr sz="1200"/>
            </a:lvl2pPr>
            <a:lvl3pPr>
              <a:defRPr sz="1200" i="1">
                <a:solidFill>
                  <a:schemeClr val="tx2"/>
                </a:solidFill>
              </a:defRPr>
            </a:lvl3pPr>
            <a:lvl4pPr>
              <a:defRPr sz="1200">
                <a:solidFill>
                  <a:schemeClr val="tx2"/>
                </a:solidFill>
              </a:defRPr>
            </a:lvl4pPr>
            <a:lvl5pPr>
              <a:defRPr sz="1200">
                <a:solidFill>
                  <a:schemeClr val="tx2"/>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dirty="0"/>
          </a:p>
        </p:txBody>
      </p:sp>
    </p:spTree>
    <p:extLst>
      <p:ext uri="{BB962C8B-B14F-4D97-AF65-F5344CB8AC3E}">
        <p14:creationId xmlns:p14="http://schemas.microsoft.com/office/powerpoint/2010/main" val="99258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e 14"/>
          <p:cNvGrpSpPr/>
          <p:nvPr/>
        </p:nvGrpSpPr>
        <p:grpSpPr>
          <a:xfrm>
            <a:off x="799120" y="6296642"/>
            <a:ext cx="7751527" cy="288000"/>
            <a:chOff x="799120" y="6296642"/>
            <a:chExt cx="7751527" cy="288000"/>
          </a:xfrm>
        </p:grpSpPr>
        <p:cxnSp>
          <p:nvCxnSpPr>
            <p:cNvPr id="9" name="Connecteur droit 8"/>
            <p:cNvCxnSpPr/>
            <p:nvPr userDrawn="1"/>
          </p:nvCxnSpPr>
          <p:spPr>
            <a:xfrm>
              <a:off x="799120" y="6311705"/>
              <a:ext cx="68400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2774" y="6296642"/>
              <a:ext cx="827873" cy="288000"/>
            </a:xfrm>
            <a:prstGeom prst="rect">
              <a:avLst/>
            </a:prstGeom>
          </p:spPr>
        </p:pic>
      </p:grpSp>
      <p:sp>
        <p:nvSpPr>
          <p:cNvPr id="11" name="Ellipse 10"/>
          <p:cNvSpPr>
            <a:spLocks noChangeAspect="1"/>
          </p:cNvSpPr>
          <p:nvPr/>
        </p:nvSpPr>
        <p:spPr>
          <a:xfrm>
            <a:off x="539552" y="6199933"/>
            <a:ext cx="216000" cy="21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36000" rtlCol="0" anchor="ctr"/>
          <a:lstStyle/>
          <a:p>
            <a:pPr algn="ctr"/>
            <a:fld id="{2A0CDB25-9C02-49FB-B764-900C3CF35EA4}" type="slidenum">
              <a:rPr lang="en-US" sz="800" noProof="0" smtClean="0">
                <a:solidFill>
                  <a:schemeClr val="bg1"/>
                </a:solidFill>
              </a:rPr>
              <a:t>‹#›</a:t>
            </a:fld>
            <a:endParaRPr lang="en-US" sz="800" noProof="0" dirty="0">
              <a:solidFill>
                <a:schemeClr val="bg1"/>
              </a:solidFill>
            </a:endParaRPr>
          </a:p>
        </p:txBody>
      </p:sp>
      <p:sp>
        <p:nvSpPr>
          <p:cNvPr id="2" name="Espace réservé du titre 1"/>
          <p:cNvSpPr>
            <a:spLocks noGrp="1"/>
          </p:cNvSpPr>
          <p:nvPr>
            <p:ph type="title"/>
          </p:nvPr>
        </p:nvSpPr>
        <p:spPr>
          <a:xfrm>
            <a:off x="1115616" y="274638"/>
            <a:ext cx="7488634" cy="1143000"/>
          </a:xfrm>
          <a:prstGeom prst="rect">
            <a:avLst/>
          </a:prstGeom>
        </p:spPr>
        <p:txBody>
          <a:bodyPr vert="horz" lIns="36000" tIns="0" rIns="36000" bIns="0" rtlCol="0" anchor="ctr">
            <a:normAutofit/>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texte 2"/>
          <p:cNvSpPr>
            <a:spLocks noGrp="1"/>
          </p:cNvSpPr>
          <p:nvPr>
            <p:ph type="body" idx="1"/>
          </p:nvPr>
        </p:nvSpPr>
        <p:spPr>
          <a:xfrm>
            <a:off x="755650" y="2204865"/>
            <a:ext cx="7848600" cy="3816423"/>
          </a:xfrm>
          <a:prstGeom prst="rect">
            <a:avLst/>
          </a:prstGeom>
        </p:spPr>
        <p:txBody>
          <a:bodyPr vert="horz" lIns="36000" tIns="0" rIns="36000" bIns="0" rtlCol="0">
            <a:normAutofit/>
          </a:body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5" name="Espace réservé du pied de page 4"/>
          <p:cNvSpPr>
            <a:spLocks noGrp="1"/>
          </p:cNvSpPr>
          <p:nvPr>
            <p:ph type="ftr" sz="quarter" idx="3"/>
          </p:nvPr>
        </p:nvSpPr>
        <p:spPr>
          <a:xfrm>
            <a:off x="769392" y="6393524"/>
            <a:ext cx="6754936" cy="123111"/>
          </a:xfrm>
          <a:prstGeom prst="rect">
            <a:avLst/>
          </a:prstGeom>
        </p:spPr>
        <p:txBody>
          <a:bodyPr vert="horz" wrap="none" lIns="36000" tIns="0" rIns="36000" bIns="0" rtlCol="0" anchor="ctr">
            <a:noAutofit/>
          </a:bodyPr>
          <a:lstStyle>
            <a:lvl1pPr marL="0" indent="0" algn="l">
              <a:spcBef>
                <a:spcPts val="0"/>
              </a:spcBef>
              <a:defRPr sz="800">
                <a:solidFill>
                  <a:schemeClr val="tx2"/>
                </a:solidFill>
              </a:defRPr>
            </a:lvl1pPr>
          </a:lstStyle>
          <a:p>
            <a:r>
              <a:rPr lang="en-US" dirty="0"/>
              <a:t>[&lt;program name&gt;] AIA – DD/MM/YYYY</a:t>
            </a:r>
          </a:p>
        </p:txBody>
      </p:sp>
      <p:cxnSp>
        <p:nvCxnSpPr>
          <p:cNvPr id="12" name="Connecteur droit 3"/>
          <p:cNvCxnSpPr/>
          <p:nvPr/>
        </p:nvCxnSpPr>
        <p:spPr>
          <a:xfrm>
            <a:off x="841784" y="476672"/>
            <a:ext cx="0" cy="79208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44862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3" r:id="rId4"/>
    <p:sldLayoutId id="2147483664" r:id="rId5"/>
    <p:sldLayoutId id="2147483656" r:id="rId6"/>
    <p:sldLayoutId id="2147483650" r:id="rId7"/>
    <p:sldLayoutId id="2147483658" r:id="rId8"/>
    <p:sldLayoutId id="2147483662" r:id="rId9"/>
    <p:sldLayoutId id="2147483661" r:id="rId10"/>
    <p:sldLayoutId id="2147483660" r:id="rId11"/>
    <p:sldLayoutId id="2147483665" r:id="rId12"/>
  </p:sldLayoutIdLst>
  <p:hf sldNum="0" hdr="0" dt="0"/>
  <p:txStyles>
    <p:titleStyle>
      <a:lvl1pPr marL="0" indent="0" algn="l" defTabSz="914400" rtl="0" eaLnBrk="1" latinLnBrk="0" hangingPunct="1">
        <a:spcBef>
          <a:spcPts val="0"/>
        </a:spcBef>
        <a:buNone/>
        <a:defRPr sz="2400" kern="1200">
          <a:solidFill>
            <a:schemeClr val="tx2"/>
          </a:solidFill>
          <a:latin typeface="+mj-lt"/>
          <a:ea typeface="+mj-ea"/>
          <a:cs typeface="+mj-cs"/>
        </a:defRPr>
      </a:lvl1pPr>
    </p:titleStyle>
    <p:bodyStyle>
      <a:lvl1pPr marL="0" indent="0" algn="l" defTabSz="914400" rtl="0" eaLnBrk="1" latinLnBrk="0" hangingPunct="1">
        <a:spcBef>
          <a:spcPts val="1800"/>
        </a:spcBef>
        <a:buFontTx/>
        <a:buNone/>
        <a:defRPr sz="1800" kern="1200">
          <a:solidFill>
            <a:schemeClr val="accent1"/>
          </a:solidFill>
          <a:latin typeface="+mn-lt"/>
          <a:ea typeface="+mn-ea"/>
          <a:cs typeface="+mn-cs"/>
        </a:defRPr>
      </a:lvl1pPr>
      <a:lvl2pPr marL="180000" indent="-180000" algn="l" defTabSz="914400" rtl="0" eaLnBrk="1" latinLnBrk="0" hangingPunct="1">
        <a:spcBef>
          <a:spcPts val="600"/>
        </a:spcBef>
        <a:buClr>
          <a:schemeClr val="accent1"/>
        </a:buClr>
        <a:buFont typeface="Symbol" panose="05050102010706020507" pitchFamily="18" charset="2"/>
        <a:buChar char="·"/>
        <a:defRPr sz="1600" kern="1200">
          <a:solidFill>
            <a:schemeClr val="tx2"/>
          </a:solidFill>
          <a:latin typeface="+mn-lt"/>
          <a:ea typeface="+mn-ea"/>
          <a:cs typeface="+mn-cs"/>
        </a:defRPr>
      </a:lvl2pPr>
      <a:lvl3pPr marL="0" indent="0" algn="l" defTabSz="914400" rtl="0" eaLnBrk="1" latinLnBrk="0" hangingPunct="1">
        <a:spcBef>
          <a:spcPts val="300"/>
        </a:spcBef>
        <a:buFontTx/>
        <a:buNone/>
        <a:defRPr sz="1400" kern="1200">
          <a:solidFill>
            <a:schemeClr val="tx1"/>
          </a:solidFill>
          <a:latin typeface="+mn-lt"/>
          <a:ea typeface="+mn-ea"/>
          <a:cs typeface="+mn-cs"/>
        </a:defRPr>
      </a:lvl3pPr>
      <a:lvl4pPr marL="0" indent="0" algn="l" defTabSz="914400" rtl="0" eaLnBrk="1" latinLnBrk="0" hangingPunct="1">
        <a:spcBef>
          <a:spcPts val="0"/>
        </a:spcBef>
        <a:buFontTx/>
        <a:buNone/>
        <a:defRPr sz="1200" kern="1200">
          <a:solidFill>
            <a:schemeClr val="tx1"/>
          </a:solidFill>
          <a:latin typeface="+mn-lt"/>
          <a:ea typeface="+mn-ea"/>
          <a:cs typeface="+mn-cs"/>
        </a:defRPr>
      </a:lvl4pPr>
      <a:lvl5pPr marL="0" indent="0" algn="l" defTabSz="914400" rtl="0" eaLnBrk="1" latinLnBrk="0" hangingPunct="1">
        <a:spcBef>
          <a:spcPts val="0"/>
        </a:spcBef>
        <a:buFontTx/>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earngitbranching.js.or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hyperlink" Target="https://aws.amazon.com/devops/what-is-devop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standard/design-guidelin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standard/choosing-core-framework-server" TargetMode="External"/><Relationship Id="rId2" Type="http://schemas.openxmlformats.org/officeDocument/2006/relationships/hyperlink" Target="https://www.infoq.com/articles/varieties-dotnet" TargetMode="External"/><Relationship Id="rId1" Type="http://schemas.openxmlformats.org/officeDocument/2006/relationships/slideLayout" Target="../slideLayouts/slideLayout7.xml"/><Relationship Id="rId4" Type="http://schemas.openxmlformats.org/officeDocument/2006/relationships/hyperlink" Target="https://www.youtube.com/watch?v=HYrXogLj7v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agkWYPUcLp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dotnettricks.com/learn/dependencyinjection/implementation-of-dependency-injection-pattern-in-csharp" TargetMode="External"/><Relationship Id="rId2" Type="http://schemas.openxmlformats.org/officeDocument/2006/relationships/hyperlink" Target="https://www.dotnettricks.com/learn/dependencyinjection/what-is-ioc-container-or-di-contain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5koPpYVa02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hyperlink" Target="https://www.youtube.com/watch?v=HYrXogLj7vg"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hyperlink" Target="https://semver.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83968" y="3429000"/>
            <a:ext cx="4608512" cy="1728192"/>
          </a:xfrm>
        </p:spPr>
        <p:txBody>
          <a:bodyPr/>
          <a:lstStyle/>
          <a:p>
            <a:r>
              <a:rPr lang="en-US" dirty="0" smtClean="0"/>
              <a:t>WELCOME PACK 1</a:t>
            </a:r>
            <a:endParaRPr lang="en-GB" dirty="0"/>
          </a:p>
        </p:txBody>
      </p:sp>
      <p:sp>
        <p:nvSpPr>
          <p:cNvPr id="6" name="Subtitle 5"/>
          <p:cNvSpPr>
            <a:spLocks noGrp="1"/>
          </p:cNvSpPr>
          <p:nvPr>
            <p:ph type="subTitle" idx="1"/>
          </p:nvPr>
        </p:nvSpPr>
        <p:spPr>
          <a:xfrm>
            <a:off x="4283968" y="4869160"/>
            <a:ext cx="3636404" cy="553616"/>
          </a:xfrm>
        </p:spPr>
        <p:txBody>
          <a:bodyPr/>
          <a:lstStyle/>
          <a:p>
            <a:endParaRPr lang="en-GB" dirty="0" smtClean="0"/>
          </a:p>
          <a:p>
            <a:endParaRPr lang="en-GB" dirty="0" smtClean="0"/>
          </a:p>
          <a:p>
            <a:r>
              <a:rPr lang="en-GB" dirty="0" smtClean="0"/>
              <a:t>Resources</a:t>
            </a:r>
            <a:endParaRPr lang="en-GB" dirty="0"/>
          </a:p>
        </p:txBody>
      </p:sp>
    </p:spTree>
    <p:extLst>
      <p:ext uri="{BB962C8B-B14F-4D97-AF65-F5344CB8AC3E}">
        <p14:creationId xmlns:p14="http://schemas.microsoft.com/office/powerpoint/2010/main" val="267144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GIT</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fr-BE" dirty="0" smtClean="0"/>
              <a:t>GIT </a:t>
            </a:r>
            <a:r>
              <a:rPr lang="fr-BE" dirty="0" err="1" smtClean="0"/>
              <a:t>internal</a:t>
            </a:r>
            <a:r>
              <a:rPr lang="fr-BE" dirty="0" smtClean="0"/>
              <a:t> </a:t>
            </a:r>
            <a:r>
              <a:rPr lang="fr-BE" dirty="0" err="1" smtClean="0"/>
              <a:t>presentation</a:t>
            </a:r>
            <a:r>
              <a:rPr lang="fr-BE" dirty="0" smtClean="0"/>
              <a:t> (20 – git.pptx)</a:t>
            </a:r>
            <a:endParaRPr lang="en-US" dirty="0" smtClean="0">
              <a:hlinkClick r:id="rId2"/>
            </a:endParaRPr>
          </a:p>
          <a:p>
            <a:pPr marL="285750" indent="-285750">
              <a:buFont typeface="Arial" panose="020B0604020202020204" pitchFamily="34" charset="0"/>
              <a:buChar char="•"/>
            </a:pPr>
            <a:r>
              <a:rPr lang="en-US" dirty="0" smtClean="0">
                <a:hlinkClick r:id="rId2"/>
              </a:rPr>
              <a:t>https</a:t>
            </a:r>
            <a:r>
              <a:rPr lang="en-US" dirty="0">
                <a:hlinkClick r:id="rId2"/>
              </a:rPr>
              <a:t>://learngitbranching.js.org</a:t>
            </a:r>
            <a:r>
              <a:rPr lang="en-US" dirty="0" smtClean="0">
                <a:hlinkClick r:id="rId2"/>
              </a:rPr>
              <a:t>/</a:t>
            </a:r>
            <a:endParaRPr lang="en-US" dirty="0" smtClean="0"/>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[&lt;program name&gt;] AIA – DD/MM/YYYY</a:t>
            </a:r>
            <a:endParaRPr lang="en-US" dirty="0"/>
          </a:p>
        </p:txBody>
      </p:sp>
    </p:spTree>
    <p:extLst>
      <p:ext uri="{BB962C8B-B14F-4D97-AF65-F5344CB8AC3E}">
        <p14:creationId xmlns:p14="http://schemas.microsoft.com/office/powerpoint/2010/main" val="1102155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DevOps</a:t>
            </a:r>
            <a:r>
              <a:rPr lang="fr-BE" dirty="0" smtClean="0"/>
              <a:t> : </a:t>
            </a:r>
            <a:r>
              <a:rPr lang="fr-BE" dirty="0" err="1" smtClean="0"/>
              <a:t>Environments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2570549"/>
              </p:ext>
            </p:extLst>
          </p:nvPr>
        </p:nvGraphicFramePr>
        <p:xfrm>
          <a:off x="755650" y="1520788"/>
          <a:ext cx="7524762" cy="45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[&lt;program name&gt;] AIA – DD/MM/YYYY</a:t>
            </a:r>
            <a:endParaRPr lang="en-US" dirty="0"/>
          </a:p>
        </p:txBody>
      </p:sp>
    </p:spTree>
    <p:extLst>
      <p:ext uri="{BB962C8B-B14F-4D97-AF65-F5344CB8AC3E}">
        <p14:creationId xmlns:p14="http://schemas.microsoft.com/office/powerpoint/2010/main" val="3335922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Introduction to </a:t>
            </a:r>
            <a:r>
              <a:rPr lang="fr-BE" dirty="0" err="1" smtClean="0"/>
              <a:t>DevOps</a:t>
            </a:r>
            <a:endParaRPr lang="en-US" dirty="0"/>
          </a:p>
        </p:txBody>
      </p:sp>
      <p:sp>
        <p:nvSpPr>
          <p:cNvPr id="3" name="Content Placeholder 2"/>
          <p:cNvSpPr>
            <a:spLocks noGrp="1"/>
          </p:cNvSpPr>
          <p:nvPr>
            <p:ph idx="1"/>
          </p:nvPr>
        </p:nvSpPr>
        <p:spPr>
          <a:xfrm>
            <a:off x="755650" y="1628801"/>
            <a:ext cx="7848600" cy="4392488"/>
          </a:xfrm>
        </p:spPr>
        <p:txBody>
          <a:bodyPr/>
          <a:lstStyle/>
          <a:p>
            <a:pPr marL="285750" indent="-285750">
              <a:buFont typeface="Arial" panose="020B0604020202020204" pitchFamily="34" charset="0"/>
              <a:buChar char="•"/>
            </a:pPr>
            <a:r>
              <a:rPr lang="en-US" dirty="0">
                <a:hlinkClick r:id="rId2"/>
              </a:rPr>
              <a:t>https://aws.amazon.com/devops/what-is-devops</a:t>
            </a:r>
            <a:r>
              <a:rPr lang="en-US" dirty="0" smtClean="0">
                <a:hlinkClick r:id="rId2"/>
              </a:rPr>
              <a:t>/</a:t>
            </a:r>
            <a:endParaRPr lang="en-US" dirty="0" smtClean="0"/>
          </a:p>
          <a:p>
            <a:r>
              <a:rPr lang="en-US" dirty="0"/>
              <a:t>Continuous Integration</a:t>
            </a:r>
          </a:p>
          <a:p>
            <a:r>
              <a:rPr lang="en-US" sz="1200" dirty="0">
                <a:solidFill>
                  <a:schemeClr val="tx1"/>
                </a:solidFill>
              </a:rPr>
              <a:t>Continuous integration is a software development practice where developers regularly merge their code changes into a central repository, after which automated builds and tests are run. The key goals of continuous integration are to find and address bugs quicker, improve software quality, and reduce the time it takes to validate and release new software updates</a:t>
            </a:r>
            <a:r>
              <a:rPr lang="en-US" sz="1200" dirty="0" smtClean="0">
                <a:solidFill>
                  <a:schemeClr val="tx1"/>
                </a:solidFill>
              </a:rPr>
              <a:t>.</a:t>
            </a:r>
          </a:p>
          <a:p>
            <a:r>
              <a:rPr lang="en-US" dirty="0"/>
              <a:t>Continuous Delivery</a:t>
            </a:r>
          </a:p>
          <a:p>
            <a:r>
              <a:rPr lang="en-US" sz="1200" dirty="0">
                <a:solidFill>
                  <a:schemeClr val="tx1"/>
                </a:solidFill>
              </a:rPr>
              <a:t>Continuous delivery is a software development practice where code changes are automatically built, tested, and prepared for a release to production. It expands upon continuous integration by deploying all code changes to a testing environment and/or a production environment after the build stage. When continuous delivery is implemented properly, developers will always have a deployment-ready build artifact that has passed through a standardized test process.</a:t>
            </a:r>
          </a:p>
        </p:txBody>
      </p:sp>
      <p:sp>
        <p:nvSpPr>
          <p:cNvPr id="4" name="Footer Placeholder 3"/>
          <p:cNvSpPr>
            <a:spLocks noGrp="1"/>
          </p:cNvSpPr>
          <p:nvPr>
            <p:ph type="ftr" sz="quarter" idx="11"/>
          </p:nvPr>
        </p:nvSpPr>
        <p:spPr/>
        <p:txBody>
          <a:bodyPr/>
          <a:lstStyle/>
          <a:p>
            <a:r>
              <a:rPr lang="en-US" smtClean="0"/>
              <a:t>[&lt;program name&gt;] AIA – DD/MM/YYYY</a:t>
            </a:r>
            <a:endParaRPr lang="en-US" dirty="0"/>
          </a:p>
        </p:txBody>
      </p:sp>
    </p:spTree>
    <p:extLst>
      <p:ext uri="{BB962C8B-B14F-4D97-AF65-F5344CB8AC3E}">
        <p14:creationId xmlns:p14="http://schemas.microsoft.com/office/powerpoint/2010/main" val="3569566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endParaRPr lang="en-GB" dirty="0"/>
          </a:p>
        </p:txBody>
      </p:sp>
      <p:sp>
        <p:nvSpPr>
          <p:cNvPr id="7" name="Text Placeholder 6"/>
          <p:cNvSpPr>
            <a:spLocks noGrp="1"/>
          </p:cNvSpPr>
          <p:nvPr>
            <p:ph type="body" sz="quarter" idx="11"/>
          </p:nvPr>
        </p:nvSpPr>
        <p:spPr>
          <a:xfrm>
            <a:off x="2159732" y="3140968"/>
            <a:ext cx="6444481" cy="2952328"/>
          </a:xfrm>
        </p:spPr>
        <p:txBody>
          <a:bodyPr>
            <a:noAutofit/>
          </a:bodyPr>
          <a:lstStyle/>
          <a:p>
            <a:pPr>
              <a:spcBef>
                <a:spcPts val="500"/>
              </a:spcBef>
            </a:pPr>
            <a:r>
              <a:rPr lang="fr-BE" sz="1600" dirty="0" err="1"/>
              <a:t>Naming</a:t>
            </a:r>
            <a:r>
              <a:rPr lang="fr-BE" sz="1600" dirty="0"/>
              <a:t> </a:t>
            </a:r>
            <a:r>
              <a:rPr lang="fr-BE" sz="1600" dirty="0" smtClean="0"/>
              <a:t>Guidelines</a:t>
            </a:r>
          </a:p>
          <a:p>
            <a:pPr marL="0">
              <a:spcBef>
                <a:spcPts val="500"/>
              </a:spcBef>
            </a:pPr>
            <a:r>
              <a:rPr lang="fr-BE" sz="1600" dirty="0"/>
              <a:t>.NET Standard / .NET </a:t>
            </a:r>
            <a:r>
              <a:rPr lang="fr-BE" sz="1600" dirty="0" err="1"/>
              <a:t>Core</a:t>
            </a:r>
            <a:r>
              <a:rPr lang="fr-BE" sz="1600" dirty="0"/>
              <a:t> / .NET </a:t>
            </a:r>
            <a:r>
              <a:rPr lang="fr-BE" sz="1600" dirty="0" smtClean="0"/>
              <a:t>Framework</a:t>
            </a:r>
          </a:p>
          <a:p>
            <a:pPr>
              <a:spcBef>
                <a:spcPts val="500"/>
              </a:spcBef>
            </a:pPr>
            <a:r>
              <a:rPr lang="fr-BE" sz="1600" dirty="0"/>
              <a:t>S.O.L.I.D</a:t>
            </a:r>
            <a:r>
              <a:rPr lang="fr-BE" sz="1600" dirty="0" smtClean="0"/>
              <a:t>.</a:t>
            </a:r>
          </a:p>
          <a:p>
            <a:pPr>
              <a:spcBef>
                <a:spcPts val="500"/>
              </a:spcBef>
            </a:pPr>
            <a:r>
              <a:rPr lang="fr-BE" sz="1600" dirty="0"/>
              <a:t>Inversion of Control</a:t>
            </a:r>
            <a:r>
              <a:rPr lang="fr-BE" sz="1600" dirty="0" smtClean="0"/>
              <a:t> </a:t>
            </a:r>
          </a:p>
          <a:p>
            <a:pPr>
              <a:spcBef>
                <a:spcPts val="500"/>
              </a:spcBef>
            </a:pPr>
            <a:r>
              <a:rPr lang="fr-BE" sz="1600" dirty="0"/>
              <a:t>Clean Code </a:t>
            </a:r>
            <a:endParaRPr lang="fr-BE" sz="1600" dirty="0" smtClean="0"/>
          </a:p>
          <a:p>
            <a:pPr>
              <a:spcBef>
                <a:spcPts val="500"/>
              </a:spcBef>
            </a:pPr>
            <a:r>
              <a:rPr lang="fr-BE" sz="1600" dirty="0"/>
              <a:t>Unit </a:t>
            </a:r>
            <a:r>
              <a:rPr lang="fr-BE" sz="1600" dirty="0" err="1" smtClean="0"/>
              <a:t>testing</a:t>
            </a:r>
            <a:endParaRPr lang="fr-BE" sz="1600" dirty="0" smtClean="0"/>
          </a:p>
          <a:p>
            <a:pPr>
              <a:spcBef>
                <a:spcPts val="500"/>
              </a:spcBef>
            </a:pPr>
            <a:r>
              <a:rPr lang="fr-BE" sz="1600" dirty="0" err="1" smtClean="0"/>
              <a:t>Versioning</a:t>
            </a:r>
            <a:endParaRPr lang="fr-BE" sz="1600" dirty="0" smtClean="0"/>
          </a:p>
          <a:p>
            <a:pPr>
              <a:spcBef>
                <a:spcPts val="500"/>
              </a:spcBef>
            </a:pPr>
            <a:r>
              <a:rPr lang="fr-BE" sz="1600" dirty="0" smtClean="0"/>
              <a:t>GIT</a:t>
            </a:r>
          </a:p>
          <a:p>
            <a:pPr>
              <a:spcBef>
                <a:spcPts val="500"/>
              </a:spcBef>
            </a:pPr>
            <a:r>
              <a:rPr lang="fr-BE" sz="1600" dirty="0"/>
              <a:t>Introduction to </a:t>
            </a:r>
            <a:r>
              <a:rPr lang="fr-BE" sz="1600" dirty="0" err="1"/>
              <a:t>DevOps</a:t>
            </a:r>
            <a:endParaRPr lang="fr-BE" sz="1600" dirty="0" smtClean="0"/>
          </a:p>
          <a:p>
            <a:pPr>
              <a:spcBef>
                <a:spcPts val="500"/>
              </a:spcBef>
            </a:pPr>
            <a:endParaRPr lang="en-GB" sz="900" dirty="0"/>
          </a:p>
        </p:txBody>
      </p:sp>
    </p:spTree>
    <p:extLst>
      <p:ext uri="{BB962C8B-B14F-4D97-AF65-F5344CB8AC3E}">
        <p14:creationId xmlns:p14="http://schemas.microsoft.com/office/powerpoint/2010/main" val="1885252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Naming</a:t>
            </a:r>
            <a:r>
              <a:rPr lang="fr-BE" dirty="0" smtClean="0"/>
              <a:t> Guidelines</a:t>
            </a:r>
            <a:endParaRPr lang="en-US" dirty="0"/>
          </a:p>
        </p:txBody>
      </p:sp>
      <p:sp>
        <p:nvSpPr>
          <p:cNvPr id="3" name="Content Placeholder 2"/>
          <p:cNvSpPr>
            <a:spLocks noGrp="1"/>
          </p:cNvSpPr>
          <p:nvPr>
            <p:ph idx="1"/>
          </p:nvPr>
        </p:nvSpPr>
        <p:spPr/>
        <p:txBody>
          <a:bodyPr>
            <a:normAutofit/>
          </a:bodyPr>
          <a:lstStyle/>
          <a:p>
            <a:r>
              <a:rPr lang="fr-BE" dirty="0" smtClean="0"/>
              <a:t>In Ingenico </a:t>
            </a:r>
            <a:r>
              <a:rPr lang="fr-BE" dirty="0" err="1" smtClean="0"/>
              <a:t>ePayments</a:t>
            </a:r>
            <a:r>
              <a:rPr lang="fr-BE" dirty="0" smtClean="0"/>
              <a:t>, </a:t>
            </a:r>
            <a:r>
              <a:rPr lang="fr-BE" dirty="0" err="1" smtClean="0"/>
              <a:t>we</a:t>
            </a:r>
            <a:r>
              <a:rPr lang="fr-BE" dirty="0" smtClean="0"/>
              <a:t> are </a:t>
            </a:r>
            <a:r>
              <a:rPr lang="fr-BE" dirty="0" err="1" smtClean="0"/>
              <a:t>following</a:t>
            </a:r>
            <a:r>
              <a:rPr lang="fr-BE" dirty="0" smtClean="0"/>
              <a:t> the Framework Design Guidelines’ Microsoft</a:t>
            </a:r>
          </a:p>
          <a:p>
            <a:pPr algn="ctr"/>
            <a:endParaRPr lang="en-US" b="1" dirty="0" smtClean="0">
              <a:hlinkClick r:id="rId2"/>
            </a:endParaRPr>
          </a:p>
          <a:p>
            <a:pPr algn="ctr"/>
            <a:r>
              <a:rPr lang="en-US" b="1" dirty="0" smtClean="0">
                <a:hlinkClick r:id="rId2"/>
              </a:rPr>
              <a:t>Framework </a:t>
            </a:r>
            <a:r>
              <a:rPr lang="en-US" b="1" dirty="0">
                <a:hlinkClick r:id="rId2"/>
              </a:rPr>
              <a:t>Design </a:t>
            </a:r>
            <a:r>
              <a:rPr lang="en-US" b="1" dirty="0" smtClean="0">
                <a:hlinkClick r:id="rId2"/>
              </a:rPr>
              <a:t>Guidelines</a:t>
            </a:r>
            <a:endParaRPr lang="fr-BE" b="1" dirty="0" smtClean="0"/>
          </a:p>
          <a:p>
            <a:pPr algn="ctr"/>
            <a:endParaRPr lang="fr-BE" dirty="0" smtClean="0"/>
          </a:p>
          <a:p>
            <a:pPr algn="ctr"/>
            <a:r>
              <a:rPr lang="en-US" b="1" dirty="0" smtClean="0"/>
              <a:t>If </a:t>
            </a:r>
            <a:r>
              <a:rPr lang="en-US" b="1" dirty="0"/>
              <a:t>you do not follow these recommendations, </a:t>
            </a:r>
            <a:br>
              <a:rPr lang="en-US" b="1" dirty="0"/>
            </a:br>
            <a:r>
              <a:rPr lang="en-US" b="1" dirty="0"/>
              <a:t>You have a good reason </a:t>
            </a:r>
            <a:r>
              <a:rPr lang="en-US" b="1" dirty="0" smtClean="0"/>
              <a:t>! </a:t>
            </a:r>
          </a:p>
          <a:p>
            <a:pPr algn="ctr"/>
            <a:r>
              <a:rPr lang="en-US" b="1" i="1" dirty="0" smtClean="0"/>
              <a:t>(and you need to share with all)</a:t>
            </a:r>
            <a:endParaRPr lang="en-US" b="1" i="1" dirty="0"/>
          </a:p>
        </p:txBody>
      </p:sp>
      <p:sp>
        <p:nvSpPr>
          <p:cNvPr id="4" name="Footer Placeholder 3"/>
          <p:cNvSpPr>
            <a:spLocks noGrp="1"/>
          </p:cNvSpPr>
          <p:nvPr>
            <p:ph type="ftr" sz="quarter" idx="11"/>
          </p:nvPr>
        </p:nvSpPr>
        <p:spPr/>
        <p:txBody>
          <a:bodyPr/>
          <a:lstStyle/>
          <a:p>
            <a:r>
              <a:rPr lang="en-US" smtClean="0"/>
              <a:t>[&lt;program name&gt;] AIA – DD/MM/YYYY</a:t>
            </a:r>
            <a:endParaRPr lang="en-US" dirty="0"/>
          </a:p>
        </p:txBody>
      </p:sp>
    </p:spTree>
    <p:extLst>
      <p:ext uri="{BB962C8B-B14F-4D97-AF65-F5344CB8AC3E}">
        <p14:creationId xmlns:p14="http://schemas.microsoft.com/office/powerpoint/2010/main" val="261125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BE" dirty="0" smtClean="0"/>
              <a:t>.NET Standard / .NET </a:t>
            </a:r>
            <a:r>
              <a:rPr lang="fr-BE" dirty="0" err="1" smtClean="0"/>
              <a:t>Core</a:t>
            </a:r>
            <a:r>
              <a:rPr lang="fr-BE" dirty="0" smtClean="0"/>
              <a:t> / .NET Framework</a:t>
            </a:r>
            <a:endParaRPr lang="en-US" dirty="0"/>
          </a:p>
        </p:txBody>
      </p:sp>
      <p:sp>
        <p:nvSpPr>
          <p:cNvPr id="6" name="Content Placeholder 5"/>
          <p:cNvSpPr>
            <a:spLocks noGrp="1"/>
          </p:cNvSpPr>
          <p:nvPr>
            <p:ph idx="1"/>
          </p:nvPr>
        </p:nvSpPr>
        <p:spPr/>
        <p:txBody>
          <a:bodyPr/>
          <a:lstStyle/>
          <a:p>
            <a:pPr marL="285750" indent="-285750">
              <a:buFont typeface="Arial" panose="020B0604020202020204" pitchFamily="34" charset="0"/>
              <a:buChar char="•"/>
            </a:pPr>
            <a:r>
              <a:rPr lang="en-US" dirty="0" smtClean="0">
                <a:hlinkClick r:id="rId2"/>
              </a:rPr>
              <a:t>Understanding </a:t>
            </a:r>
            <a:r>
              <a:rPr lang="en-US" dirty="0">
                <a:hlinkClick r:id="rId2"/>
              </a:rPr>
              <a:t>the </a:t>
            </a:r>
            <a:r>
              <a:rPr lang="en-US" dirty="0" smtClean="0">
                <a:hlinkClick r:id="rId2"/>
              </a:rPr>
              <a:t>Varieties of </a:t>
            </a:r>
            <a:r>
              <a:rPr lang="en-US" dirty="0">
                <a:hlinkClick r:id="rId2"/>
              </a:rPr>
              <a:t>.</a:t>
            </a:r>
            <a:r>
              <a:rPr lang="en-US" dirty="0" smtClean="0">
                <a:hlinkClick r:id="rId2"/>
              </a:rPr>
              <a:t>NET</a:t>
            </a:r>
            <a:endParaRPr lang="en-US" dirty="0" smtClean="0"/>
          </a:p>
          <a:p>
            <a:pPr marL="285750" indent="-285750">
              <a:buFont typeface="Arial" panose="020B0604020202020204" pitchFamily="34" charset="0"/>
              <a:buChar char="•"/>
            </a:pPr>
            <a:r>
              <a:rPr lang="en-US" dirty="0">
                <a:hlinkClick r:id="rId3"/>
              </a:rPr>
              <a:t>Choosing between .NET Core and .NET Framework for server apps</a:t>
            </a:r>
            <a:endParaRPr lang="en-US" dirty="0"/>
          </a:p>
          <a:p>
            <a:pPr marL="285750" indent="-285750">
              <a:buFont typeface="Arial" panose="020B0604020202020204" pitchFamily="34" charset="0"/>
              <a:buChar char="•"/>
            </a:pPr>
            <a:endParaRPr lang="en-US" dirty="0">
              <a:hlinkClick r:id="rId4"/>
            </a:endParaRPr>
          </a:p>
        </p:txBody>
      </p:sp>
    </p:spTree>
    <p:extLst>
      <p:ext uri="{BB962C8B-B14F-4D97-AF65-F5344CB8AC3E}">
        <p14:creationId xmlns:p14="http://schemas.microsoft.com/office/powerpoint/2010/main" val="387855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S.O.L.I.D. </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hlinkClick r:id="rId2"/>
              </a:rPr>
              <a:t>SOLID Design Patterns</a:t>
            </a:r>
            <a:endParaRPr lang="en-US" dirty="0"/>
          </a:p>
          <a:p>
            <a:r>
              <a:rPr lang="en-US" dirty="0"/>
              <a:t/>
            </a:r>
            <a:br>
              <a:rPr lang="en-US" dirty="0"/>
            </a:br>
            <a:r>
              <a:rPr lang="en-US" dirty="0" smtClean="0"/>
              <a:t> </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5326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Inversion of Control</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hlinkClick r:id="rId2"/>
              </a:rPr>
              <a:t>What is </a:t>
            </a:r>
            <a:r>
              <a:rPr lang="en-US" dirty="0" err="1">
                <a:hlinkClick r:id="rId2"/>
              </a:rPr>
              <a:t>IoC</a:t>
            </a:r>
            <a:r>
              <a:rPr lang="en-US" dirty="0">
                <a:hlinkClick r:id="rId2"/>
              </a:rPr>
              <a:t> Container or DI </a:t>
            </a:r>
            <a:r>
              <a:rPr lang="en-US" dirty="0" smtClean="0">
                <a:hlinkClick r:id="rId2"/>
              </a:rPr>
              <a:t>Container</a:t>
            </a:r>
            <a:endParaRPr lang="en-US" dirty="0" smtClean="0">
              <a:hlinkClick r:id="rId3"/>
            </a:endParaRPr>
          </a:p>
          <a:p>
            <a:pPr marL="285750" indent="-285750">
              <a:buFont typeface="Arial" panose="020B0604020202020204" pitchFamily="34" charset="0"/>
              <a:buChar char="•"/>
            </a:pPr>
            <a:r>
              <a:rPr lang="en-US" dirty="0" smtClean="0">
                <a:hlinkClick r:id="rId3"/>
              </a:rPr>
              <a:t>Implementation </a:t>
            </a:r>
            <a:r>
              <a:rPr lang="en-US" dirty="0">
                <a:hlinkClick r:id="rId3"/>
              </a:rPr>
              <a:t>of </a:t>
            </a:r>
            <a:r>
              <a:rPr lang="en-US" dirty="0" smtClean="0">
                <a:hlinkClick r:id="rId3"/>
              </a:rPr>
              <a:t>Dependency </a:t>
            </a:r>
            <a:r>
              <a:rPr lang="en-US" dirty="0">
                <a:hlinkClick r:id="rId3"/>
              </a:rPr>
              <a:t>Injection Pattern in C</a:t>
            </a:r>
            <a:r>
              <a:rPr lang="en-US" dirty="0" smtClean="0">
                <a:hlinkClick r:id="rId3"/>
              </a:rPr>
              <a:t>#</a:t>
            </a:r>
            <a:endParaRPr lang="en-US" dirty="0" smtClean="0"/>
          </a:p>
          <a:p>
            <a:pPr marL="285750" indent="-285750">
              <a:buFont typeface="Arial" panose="020B0604020202020204" pitchFamily="34" charset="0"/>
              <a:buChar char="•"/>
            </a:pPr>
            <a:endParaRPr lang="fr-BE" dirty="0" smtClean="0"/>
          </a:p>
          <a:p>
            <a:pPr marL="285750" indent="-285750">
              <a:buFont typeface="Arial" panose="020B0604020202020204" pitchFamily="34" charset="0"/>
              <a:buChar char="•"/>
            </a:pPr>
            <a:r>
              <a:rPr lang="fr-BE" dirty="0" err="1" smtClean="0"/>
              <a:t>Internally</a:t>
            </a:r>
            <a:r>
              <a:rPr lang="fr-BE" dirty="0" smtClean="0"/>
              <a:t>, </a:t>
            </a:r>
            <a:r>
              <a:rPr lang="fr-BE" dirty="0" err="1" smtClean="0"/>
              <a:t>we</a:t>
            </a:r>
            <a:r>
              <a:rPr lang="fr-BE" dirty="0" smtClean="0"/>
              <a:t> are </a:t>
            </a:r>
            <a:r>
              <a:rPr lang="fr-BE" dirty="0" err="1" smtClean="0"/>
              <a:t>using</a:t>
            </a:r>
            <a:r>
              <a:rPr lang="fr-BE" dirty="0" smtClean="0"/>
              <a:t> </a:t>
            </a:r>
            <a:r>
              <a:rPr lang="fr-BE" dirty="0" err="1" smtClean="0"/>
              <a:t>Unity</a:t>
            </a:r>
            <a:r>
              <a:rPr lang="fr-BE" dirty="0" smtClean="0"/>
              <a:t> &amp; </a:t>
            </a:r>
            <a:r>
              <a:rPr lang="fr-BE" dirty="0" err="1" smtClean="0"/>
              <a:t>Autofac</a:t>
            </a:r>
            <a:r>
              <a:rPr lang="fr-BE" dirty="0" smtClean="0"/>
              <a:t>. </a:t>
            </a:r>
          </a:p>
          <a:p>
            <a:pPr marL="285750" indent="-285750">
              <a:buFont typeface="Arial" panose="020B0604020202020204" pitchFamily="34" charset="0"/>
              <a:buChar char="•"/>
            </a:pPr>
            <a:r>
              <a:rPr lang="fr-BE" dirty="0" smtClean="0"/>
              <a:t>Must have : </a:t>
            </a:r>
            <a:r>
              <a:rPr lang="fr-BE" dirty="0" err="1" smtClean="0"/>
              <a:t>Try</a:t>
            </a:r>
            <a:r>
              <a:rPr lang="fr-BE" dirty="0" smtClean="0"/>
              <a:t> to </a:t>
            </a:r>
            <a:r>
              <a:rPr lang="fr-BE" dirty="0" err="1" smtClean="0"/>
              <a:t>implement</a:t>
            </a:r>
            <a:r>
              <a:rPr lang="fr-BE" dirty="0" smtClean="0"/>
              <a:t> an </a:t>
            </a:r>
            <a:r>
              <a:rPr lang="fr-BE" dirty="0" err="1" smtClean="0"/>
              <a:t>IoC</a:t>
            </a:r>
            <a:r>
              <a:rPr lang="fr-BE" dirty="0" smtClean="0"/>
              <a:t> </a:t>
            </a:r>
            <a:r>
              <a:rPr lang="fr-BE" dirty="0" err="1" smtClean="0"/>
              <a:t>with</a:t>
            </a:r>
            <a:r>
              <a:rPr lang="fr-BE" dirty="0" smtClean="0"/>
              <a:t> </a:t>
            </a:r>
            <a:r>
              <a:rPr lang="fr-BE" dirty="0" err="1" smtClean="0"/>
              <a:t>Unity</a:t>
            </a:r>
            <a:r>
              <a:rPr lang="fr-BE" dirty="0" smtClean="0"/>
              <a:t> or </a:t>
            </a:r>
            <a:r>
              <a:rPr lang="fr-BE" dirty="0" err="1" smtClean="0"/>
              <a:t>Autofac</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94557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Clean Code </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hlinkClick r:id="rId2"/>
              </a:rPr>
              <a:t>Clean </a:t>
            </a:r>
            <a:r>
              <a:rPr lang="en-US" dirty="0">
                <a:hlinkClick r:id="rId2"/>
              </a:rPr>
              <a:t>Code: Learn to write clean, maintainable and robust </a:t>
            </a:r>
            <a:r>
              <a:rPr lang="en-US" dirty="0" smtClean="0">
                <a:hlinkClick r:id="rId2"/>
              </a:rPr>
              <a:t>code</a:t>
            </a:r>
            <a:endParaRPr lang="en-US" dirty="0"/>
          </a:p>
        </p:txBody>
      </p:sp>
      <p:sp>
        <p:nvSpPr>
          <p:cNvPr id="4" name="Footer Placeholder 3"/>
          <p:cNvSpPr>
            <a:spLocks noGrp="1"/>
          </p:cNvSpPr>
          <p:nvPr>
            <p:ph type="ftr" sz="quarter" idx="11"/>
          </p:nvPr>
        </p:nvSpPr>
        <p:spPr/>
        <p:txBody>
          <a:bodyPr/>
          <a:lstStyle/>
          <a:p>
            <a:r>
              <a:rPr lang="en-US" smtClean="0"/>
              <a:t>[&lt;program name&gt;] AIA – DD/MM/YYYY</a:t>
            </a:r>
            <a:endParaRPr lang="en-US" dirty="0"/>
          </a:p>
        </p:txBody>
      </p:sp>
    </p:spTree>
    <p:extLst>
      <p:ext uri="{BB962C8B-B14F-4D97-AF65-F5344CB8AC3E}">
        <p14:creationId xmlns:p14="http://schemas.microsoft.com/office/powerpoint/2010/main" val="2717547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BE" dirty="0" smtClean="0"/>
              <a:t>Unit </a:t>
            </a:r>
            <a:r>
              <a:rPr lang="fr-BE" dirty="0" err="1" smtClean="0"/>
              <a:t>testing</a:t>
            </a:r>
            <a:endParaRPr lang="en-US" dirty="0"/>
          </a:p>
        </p:txBody>
      </p:sp>
      <p:sp>
        <p:nvSpPr>
          <p:cNvPr id="6" name="Content Placeholder 5"/>
          <p:cNvSpPr>
            <a:spLocks noGrp="1"/>
          </p:cNvSpPr>
          <p:nvPr>
            <p:ph idx="1"/>
          </p:nvPr>
        </p:nvSpPr>
        <p:spPr>
          <a:xfrm>
            <a:off x="755650" y="2146010"/>
            <a:ext cx="7848600" cy="3816423"/>
          </a:xfrm>
        </p:spPr>
        <p:txBody>
          <a:bodyPr>
            <a:normAutofit/>
          </a:bodyPr>
          <a:lstStyle/>
          <a:p>
            <a:pPr algn="ctr"/>
            <a:endParaRPr lang="en-US" dirty="0" smtClean="0">
              <a:hlinkClick r:id="rId2"/>
            </a:endParaRPr>
          </a:p>
          <a:p>
            <a:pPr algn="ctr"/>
            <a:endParaRPr lang="en-US" dirty="0" smtClean="0">
              <a:hlinkClick r:id="rId2"/>
            </a:endParaRPr>
          </a:p>
          <a:p>
            <a:pPr algn="ctr"/>
            <a:endParaRPr lang="fr-BE" dirty="0" smtClean="0">
              <a:hlinkClick r:id="rId2"/>
            </a:endParaRPr>
          </a:p>
          <a:p>
            <a:pPr algn="ctr"/>
            <a:endParaRPr lang="en-US" dirty="0">
              <a:hlinkClick r:id="rId2"/>
            </a:endParaRPr>
          </a:p>
          <a:p>
            <a:pPr algn="ctr"/>
            <a:r>
              <a:rPr lang="en-US" dirty="0" smtClean="0">
                <a:hlinkClick r:id="rId2"/>
              </a:rPr>
              <a:t>https</a:t>
            </a:r>
            <a:r>
              <a:rPr lang="en-US" dirty="0">
                <a:hlinkClick r:id="rId2"/>
              </a:rPr>
              <a:t>://</a:t>
            </a:r>
            <a:r>
              <a:rPr lang="en-US" dirty="0" smtClean="0">
                <a:hlinkClick r:id="rId2"/>
              </a:rPr>
              <a:t>www.youtube.com/watch?v=HYrXogLj7vg</a:t>
            </a:r>
            <a:endParaRPr lang="en-US" dirty="0" smtClean="0"/>
          </a:p>
          <a:p>
            <a:pPr marL="285750" indent="-285750">
              <a:buFont typeface="Arial" panose="020B0604020202020204" pitchFamily="34" charset="0"/>
              <a:buChar char="•"/>
            </a:pPr>
            <a:endParaRPr lang="en-US" dirty="0" smtClean="0">
              <a:hlinkClick r:id="rId3"/>
            </a:endParaRPr>
          </a:p>
          <a:p>
            <a:pPr marL="285750" indent="-285750">
              <a:buFont typeface="Arial" panose="020B0604020202020204" pitchFamily="34" charset="0"/>
              <a:buChar char="•"/>
            </a:pPr>
            <a:r>
              <a:rPr lang="en-US" dirty="0" smtClean="0">
                <a:hlinkClick r:id="rId3"/>
              </a:rPr>
              <a:t>Unit </a:t>
            </a:r>
            <a:r>
              <a:rPr lang="en-US" dirty="0">
                <a:hlinkClick r:id="rId3"/>
              </a:rPr>
              <a:t>Testing in .NET Core and .</a:t>
            </a:r>
            <a:r>
              <a:rPr lang="en-US" dirty="0" smtClean="0">
                <a:hlinkClick r:id="rId3"/>
              </a:rPr>
              <a:t>NET Standard</a:t>
            </a:r>
            <a:endParaRPr lang="en-US" dirty="0" smtClean="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1772816"/>
            <a:ext cx="4438836" cy="220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487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Versioning</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hlinkClick r:id="rId2"/>
              </a:rPr>
              <a:t>https://semver.org</a:t>
            </a:r>
            <a:r>
              <a:rPr lang="en-US" dirty="0" smtClean="0">
                <a:hlinkClick r:id="rId2"/>
              </a:rPr>
              <a:t>/</a:t>
            </a:r>
            <a:endParaRPr lang="en-US" dirty="0" smtClean="0"/>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[&lt;program name&gt;] AIA – DD/MM/YYYY</a:t>
            </a:r>
            <a:endParaRPr lang="en-US" dirty="0"/>
          </a:p>
        </p:txBody>
      </p:sp>
    </p:spTree>
    <p:extLst>
      <p:ext uri="{BB962C8B-B14F-4D97-AF65-F5344CB8AC3E}">
        <p14:creationId xmlns:p14="http://schemas.microsoft.com/office/powerpoint/2010/main" val="4213518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ingenico_group_4-3_v1c_final (1)">
  <a:themeElements>
    <a:clrScheme name="Ingenico_Group_Colors">
      <a:dk1>
        <a:srgbClr val="000000"/>
      </a:dk1>
      <a:lt1>
        <a:srgbClr val="FFFFFF"/>
      </a:lt1>
      <a:dk2>
        <a:srgbClr val="4A4F55"/>
      </a:dk2>
      <a:lt2>
        <a:srgbClr val="B2B2B2"/>
      </a:lt2>
      <a:accent1>
        <a:srgbClr val="C20418"/>
      </a:accent1>
      <a:accent2>
        <a:srgbClr val="4A4F55"/>
      </a:accent2>
      <a:accent3>
        <a:srgbClr val="0033D7"/>
      </a:accent3>
      <a:accent4>
        <a:srgbClr val="00C3D7"/>
      </a:accent4>
      <a:accent5>
        <a:srgbClr val="B2B2B2"/>
      </a:accent5>
      <a:accent6>
        <a:srgbClr val="7F7F7F"/>
      </a:accent6>
      <a:hlink>
        <a:srgbClr val="4A4F55"/>
      </a:hlink>
      <a:folHlink>
        <a:srgbClr val="7F7F7F"/>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lIns="36000" tIns="36000" rIns="36000" bIns="36000"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0" rIns="36000" bIns="0" rtlCol="0">
        <a:spAutoFit/>
      </a:bodyPr>
      <a:lstStyle>
        <a:defPPr>
          <a:defRPr sz="1400" dirty="0" err="1"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ingenico_group_4-3_v1c_final (1)</Template>
  <TotalTime>52931</TotalTime>
  <Words>386</Words>
  <Application>Microsoft Office PowerPoint</Application>
  <PresentationFormat>On-screen Show (4:3)</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ingenico_group_4-3_v1c_final (1)</vt:lpstr>
      <vt:lpstr>WELCOME PACK 1</vt:lpstr>
      <vt:lpstr>AGENDA</vt:lpstr>
      <vt:lpstr>Naming Guidelines</vt:lpstr>
      <vt:lpstr>.NET Standard / .NET Core / .NET Framework</vt:lpstr>
      <vt:lpstr>S.O.L.I.D. </vt:lpstr>
      <vt:lpstr>Inversion of Control</vt:lpstr>
      <vt:lpstr>Clean Code </vt:lpstr>
      <vt:lpstr>Unit testing</vt:lpstr>
      <vt:lpstr>Versioning</vt:lpstr>
      <vt:lpstr>GIT</vt:lpstr>
      <vt:lpstr>DevOps : Environments</vt:lpstr>
      <vt:lpstr>Introduction to DevOps</vt:lpstr>
    </vt:vector>
  </TitlesOfParts>
  <Company>Ingenico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Framework</dc:title>
  <dc:creator>jeroen.vandenoever@globalcollect.com</dc:creator>
  <cp:keywords>Services, Governance, Architectural Pattern</cp:keywords>
  <cp:lastModifiedBy>Adrien Clerbois</cp:lastModifiedBy>
  <cp:revision>596</cp:revision>
  <cp:lastPrinted>2017-03-30T12:10:39Z</cp:lastPrinted>
  <dcterms:created xsi:type="dcterms:W3CDTF">2014-06-05T12:53:21Z</dcterms:created>
  <dcterms:modified xsi:type="dcterms:W3CDTF">2018-06-14T11:51:12Z</dcterms:modified>
</cp:coreProperties>
</file>