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424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11707832"/>
        <c:axId val="2108632104"/>
        <c:axId val="0"/>
      </c:bar3DChart>
      <c:catAx>
        <c:axId val="-2111707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8632104"/>
        <c:crosses val="autoZero"/>
        <c:auto val="1"/>
        <c:lblAlgn val="ctr"/>
        <c:lblOffset val="100"/>
        <c:noMultiLvlLbl val="0"/>
      </c:catAx>
      <c:valAx>
        <c:axId val="2108632104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-2111707832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7354680"/>
        <c:axId val="-2070903928"/>
        <c:axId val="0"/>
      </c:bar3DChart>
      <c:catAx>
        <c:axId val="-20873546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070903928"/>
        <c:crosses val="autoZero"/>
        <c:auto val="1"/>
        <c:lblAlgn val="ctr"/>
        <c:lblOffset val="100"/>
        <c:noMultiLvlLbl val="0"/>
      </c:catAx>
      <c:valAx>
        <c:axId val="-2070903928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-2087354680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81.67599999999989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81.67599999999989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791544"/>
        <c:axId val="-2087394968"/>
      </c:barChart>
      <c:catAx>
        <c:axId val="-2111791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rgbClr val="000000">
                <a:alpha val="13000"/>
              </a:srgb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200" kern="1200" cap="none" spc="0">
                <a:solidFill>
                  <a:schemeClr val="tx1"/>
                </a:solidFill>
              </a:defRPr>
            </a:pPr>
            <a:endParaRPr lang="en-US"/>
          </a:p>
        </c:txPr>
        <c:crossAx val="-2087394968"/>
        <c:crosses val="autoZero"/>
        <c:auto val="1"/>
        <c:lblAlgn val="ctr"/>
        <c:lblOffset val="100"/>
        <c:noMultiLvlLbl val="0"/>
      </c:catAx>
      <c:valAx>
        <c:axId val="-2087394968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effectLst>
            <a:outerShdw blurRad="95250" dist="38100" dir="2700000" algn="tl" rotWithShape="0">
              <a:srgbClr val="000000">
                <a:alpha val="22000"/>
              </a:srgbClr>
            </a:outerShdw>
          </a:effectLst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-2111791544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427570634553"/>
          <c:y val="0.105590771125676"/>
          <c:w val="0.41114694302918"/>
          <c:h val="0.0893771169665244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4043538675"/>
          <c:y val="0.140006397637795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9950808"/>
        <c:axId val="-2111206552"/>
      </c:barChart>
      <c:catAx>
        <c:axId val="-2069950808"/>
        <c:scaling>
          <c:orientation val="minMax"/>
        </c:scaling>
        <c:delete val="1"/>
        <c:axPos val="b"/>
        <c:majorTickMark val="in"/>
        <c:minorTickMark val="none"/>
        <c:tickLblPos val="nextTo"/>
        <c:crossAx val="-2111206552"/>
        <c:crosses val="autoZero"/>
        <c:auto val="1"/>
        <c:lblAlgn val="ctr"/>
        <c:lblOffset val="100"/>
        <c:noMultiLvlLbl val="0"/>
      </c:catAx>
      <c:valAx>
        <c:axId val="-2111206552"/>
        <c:scaling>
          <c:orientation val="minMax"/>
          <c:max val="1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99508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260768874479"/>
          <c:y val="0.0356314960629921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512888"/>
        <c:axId val="-2087082152"/>
      </c:barChart>
      <c:catAx>
        <c:axId val="210851288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7082152"/>
        <c:crosses val="autoZero"/>
        <c:auto val="1"/>
        <c:lblAlgn val="ctr"/>
        <c:lblOffset val="100"/>
        <c:noMultiLvlLbl val="0"/>
      </c:catAx>
      <c:valAx>
        <c:axId val="-20870821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85128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30353685298"/>
          <c:y val="0.0678126742655751"/>
          <c:w val="0.864153381954305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99288"/>
        <c:axId val="-2070808504"/>
      </c:barChart>
      <c:catAx>
        <c:axId val="-2110499288"/>
        <c:scaling>
          <c:orientation val="minMax"/>
        </c:scaling>
        <c:delete val="1"/>
        <c:axPos val="b"/>
        <c:majorTickMark val="in"/>
        <c:minorTickMark val="none"/>
        <c:tickLblPos val="nextTo"/>
        <c:crossAx val="-2070808504"/>
        <c:crosses val="autoZero"/>
        <c:auto val="1"/>
        <c:lblAlgn val="ctr"/>
        <c:lblOffset val="100"/>
        <c:noMultiLvlLbl val="0"/>
      </c:catAx>
      <c:valAx>
        <c:axId val="-2070808504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4992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381761731003"/>
          <c:y val="0.0271911194586915"/>
          <c:w val="0.855154439536521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5.655575245367741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0483128"/>
        <c:axId val="-2070274760"/>
      </c:barChart>
      <c:catAx>
        <c:axId val="214048312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70274760"/>
        <c:crosses val="autoZero"/>
        <c:auto val="1"/>
        <c:lblAlgn val="ctr"/>
        <c:lblOffset val="100"/>
        <c:noMultiLvlLbl val="0"/>
      </c:catAx>
      <c:valAx>
        <c:axId val="-2070274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404831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120791201368"/>
          <c:y val="0.119266612252737"/>
          <c:w val="0.736950454919677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570216"/>
        <c:axId val="-2070691080"/>
      </c:barChart>
      <c:catAx>
        <c:axId val="2143570216"/>
        <c:scaling>
          <c:orientation val="minMax"/>
        </c:scaling>
        <c:delete val="1"/>
        <c:axPos val="b"/>
        <c:majorTickMark val="in"/>
        <c:minorTickMark val="none"/>
        <c:tickLblPos val="nextTo"/>
        <c:crossAx val="-2070691080"/>
        <c:crosses val="autoZero"/>
        <c:auto val="1"/>
        <c:lblAlgn val="ctr"/>
        <c:lblOffset val="100"/>
        <c:noMultiLvlLbl val="0"/>
      </c:catAx>
      <c:valAx>
        <c:axId val="-2070691080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4357021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773117982894"/>
          <c:y val="0.0376897302730776"/>
          <c:w val="0.743365821650342"/>
          <c:h val="0.411654979297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1774728"/>
        <c:axId val="-2070670920"/>
      </c:barChart>
      <c:catAx>
        <c:axId val="-211177472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70670920"/>
        <c:crosses val="autoZero"/>
        <c:auto val="1"/>
        <c:lblAlgn val="ctr"/>
        <c:lblOffset val="100"/>
        <c:noMultiLvlLbl val="0"/>
      </c:catAx>
      <c:valAx>
        <c:axId val="-207067092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17747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68" idx="0"/>
            <a:endCxn id="14" idx="0"/>
          </p:cNvCxnSpPr>
          <p:nvPr/>
        </p:nvCxnSpPr>
        <p:spPr>
          <a:xfrm>
            <a:off x="9020356" y="1982229"/>
            <a:ext cx="616814" cy="586577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39143" y="1976931"/>
            <a:ext cx="1450572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Women’s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Comfort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78901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411" y="2568806"/>
            <a:ext cx="88332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Sneakers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336971"/>
            <a:ext cx="1416938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764429" y="2336971"/>
            <a:ext cx="578201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4764429" y="2336971"/>
            <a:ext cx="1977646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4764429" y="2336971"/>
            <a:ext cx="3695630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37236" y="42417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3263" y="4251081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04989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 i="1" dirty="0" smtClean="0"/>
              <a:t>Lyza Clog</a:t>
            </a:r>
            <a:r>
              <a:rPr lang="en-US" sz="1400" i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49699"/>
            <a:ext cx="219499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More Women’s Comfort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Shoes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5950110" y="1997094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403541" y="1982229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Girl’s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9655" y="19955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0" idx="0"/>
            <a:endCxn id="67" idx="0"/>
          </p:cNvCxnSpPr>
          <p:nvPr/>
        </p:nvCxnSpPr>
        <p:spPr>
          <a:xfrm>
            <a:off x="5508771" y="1416678"/>
            <a:ext cx="1058154" cy="58041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70" idx="0"/>
          </p:cNvCxnSpPr>
          <p:nvPr/>
        </p:nvCxnSpPr>
        <p:spPr>
          <a:xfrm>
            <a:off x="5508771" y="1416678"/>
            <a:ext cx="2292904" cy="578899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0"/>
            <a:endCxn id="68" idx="0"/>
          </p:cNvCxnSpPr>
          <p:nvPr/>
        </p:nvCxnSpPr>
        <p:spPr>
          <a:xfrm>
            <a:off x="5508771" y="1416678"/>
            <a:ext cx="3511585" cy="565551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 flipH="1">
            <a:off x="4764429" y="1416678"/>
            <a:ext cx="744342" cy="560253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18062" y="1416678"/>
            <a:ext cx="1381418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24551"/>
              </p:ext>
            </p:extLst>
          </p:nvPr>
        </p:nvGraphicFramePr>
        <p:xfrm>
          <a:off x="296368" y="932392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367829" y="1881468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228116"/>
              </p:ext>
            </p:extLst>
          </p:nvPr>
        </p:nvGraphicFramePr>
        <p:xfrm>
          <a:off x="0" y="57152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30314"/>
              </p:ext>
            </p:extLst>
          </p:nvPr>
        </p:nvGraphicFramePr>
        <p:xfrm>
          <a:off x="0" y="2397591"/>
          <a:ext cx="539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40493"/>
              </p:ext>
            </p:extLst>
          </p:nvPr>
        </p:nvGraphicFramePr>
        <p:xfrm>
          <a:off x="0" y="15083"/>
          <a:ext cx="6197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96372"/>
              </p:ext>
            </p:extLst>
          </p:nvPr>
        </p:nvGraphicFramePr>
        <p:xfrm>
          <a:off x="0" y="2271186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71381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400325"/>
              </p:ext>
            </p:extLst>
          </p:nvPr>
        </p:nvGraphicFramePr>
        <p:xfrm>
          <a:off x="0" y="2129171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123</Words>
  <Application>Microsoft Macintosh PowerPoint</Application>
  <PresentationFormat>Custom</PresentationFormat>
  <Paragraphs>54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55</cp:revision>
  <dcterms:created xsi:type="dcterms:W3CDTF">2016-06-25T15:14:35Z</dcterms:created>
  <dcterms:modified xsi:type="dcterms:W3CDTF">2016-06-28T14:14:42Z</dcterms:modified>
</cp:coreProperties>
</file>