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theme/theme7.xml" ContentType="application/vnd.openxmlformats-officedocument.theme+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60" r:id="rId2"/>
    <p:sldMasterId id="2147483933" r:id="rId3"/>
    <p:sldMasterId id="2147483957" r:id="rId4"/>
    <p:sldMasterId id="2147483950" r:id="rId5"/>
    <p:sldMasterId id="2147483996" r:id="rId6"/>
    <p:sldMasterId id="2147483998" r:id="rId7"/>
    <p:sldMasterId id="2147484000" r:id="rId8"/>
    <p:sldMasterId id="2147484002" r:id="rId9"/>
  </p:sldMasterIdLst>
  <p:notesMasterIdLst>
    <p:notesMasterId r:id="rId22"/>
  </p:notesMasterIdLst>
  <p:handoutMasterIdLst>
    <p:handoutMasterId r:id="rId23"/>
  </p:handoutMasterIdLst>
  <p:sldIdLst>
    <p:sldId id="2204" r:id="rId10"/>
    <p:sldId id="2200" r:id="rId11"/>
    <p:sldId id="2193" r:id="rId12"/>
    <p:sldId id="2194" r:id="rId13"/>
    <p:sldId id="2202" r:id="rId14"/>
    <p:sldId id="2203" r:id="rId15"/>
    <p:sldId id="2191" r:id="rId16"/>
    <p:sldId id="2187" r:id="rId17"/>
    <p:sldId id="2188" r:id="rId18"/>
    <p:sldId id="2197" r:id="rId19"/>
    <p:sldId id="2198" r:id="rId20"/>
    <p:sldId id="2175" r:id="rId21"/>
  </p:sldIdLst>
  <p:sldSz cx="9144000" cy="5143500" type="screen16x9"/>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E2DD31-440C-48ED-997A-EDA07512E149}">
          <p14:sldIdLst>
            <p14:sldId id="2204"/>
            <p14:sldId id="2200"/>
            <p14:sldId id="2193"/>
            <p14:sldId id="2194"/>
            <p14:sldId id="2202"/>
            <p14:sldId id="2203"/>
            <p14:sldId id="2191"/>
            <p14:sldId id="2187"/>
            <p14:sldId id="2188"/>
            <p14:sldId id="2197"/>
            <p14:sldId id="2198"/>
            <p14:sldId id="2175"/>
          </p14:sldIdLst>
        </p14:section>
      </p14:sectionLst>
    </p:ext>
    <p:ext uri="{EFAFB233-063F-42B5-8137-9DF3F51BA10A}">
      <p15:sldGuideLst xmlns:p15="http://schemas.microsoft.com/office/powerpoint/2012/main">
        <p15:guide id="1" orient="horz" pos="2935" userDrawn="1">
          <p15:clr>
            <a:srgbClr val="A4A3A4"/>
          </p15:clr>
        </p15:guide>
        <p15:guide id="2" pos="2880" userDrawn="1">
          <p15:clr>
            <a:srgbClr val="A4A3A4"/>
          </p15:clr>
        </p15:guide>
        <p15:guide id="3" pos="136" userDrawn="1">
          <p15:clr>
            <a:srgbClr val="A4A3A4"/>
          </p15:clr>
        </p15:guide>
        <p15:guide id="4" orient="horz" pos="395" userDrawn="1">
          <p15:clr>
            <a:srgbClr val="A4A3A4"/>
          </p15:clr>
        </p15:guide>
        <p15:guide id="6" pos="5624" userDrawn="1">
          <p15:clr>
            <a:srgbClr val="A4A3A4"/>
          </p15:clr>
        </p15:guide>
        <p15:guide id="7" orient="horz" pos="1665" userDrawn="1">
          <p15:clr>
            <a:srgbClr val="A4A3A4"/>
          </p15:clr>
        </p15:guide>
        <p15:guide id="8" pos="314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i Chourasia" initials="AC" lastIdx="3" clrIdx="0">
    <p:extLst>
      <p:ext uri="{19B8F6BF-5375-455C-9EA6-DF929625EA0E}">
        <p15:presenceInfo xmlns:p15="http://schemas.microsoft.com/office/powerpoint/2012/main" userId="S::ayushi.c@altencalsoftlabs.com::8d3a53c9-9fc4-4113-8b22-b22085f6ae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98C5"/>
    <a:srgbClr val="F7F7F7"/>
    <a:srgbClr val="F5F5F5"/>
    <a:srgbClr val="F5821F"/>
    <a:srgbClr val="FBCFA9"/>
    <a:srgbClr val="073F6B"/>
    <a:srgbClr val="073E67"/>
    <a:srgbClr val="021B2F"/>
    <a:srgbClr val="196BAB"/>
    <a:srgbClr val="FC94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249" autoAdjust="0"/>
  </p:normalViewPr>
  <p:slideViewPr>
    <p:cSldViewPr snapToGrid="0">
      <p:cViewPr varScale="1">
        <p:scale>
          <a:sx n="91" d="100"/>
          <a:sy n="91" d="100"/>
        </p:scale>
        <p:origin x="604" y="60"/>
      </p:cViewPr>
      <p:guideLst>
        <p:guide orient="horz" pos="2935"/>
        <p:guide pos="2880"/>
        <p:guide pos="136"/>
        <p:guide orient="horz" pos="395"/>
        <p:guide pos="5624"/>
        <p:guide orient="horz" pos="1665"/>
        <p:guide pos="3149"/>
      </p:guideLst>
    </p:cSldViewPr>
  </p:slideViewPr>
  <p:outlineViewPr>
    <p:cViewPr>
      <p:scale>
        <a:sx n="33" d="100"/>
        <a:sy n="33" d="100"/>
      </p:scale>
      <p:origin x="18" y="58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8E45B41-56B5-4A47-9A43-E0E638894B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xmlns="" id="{E066E746-E1F8-4DB6-A2CF-CEC501F04A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60EBF6-F029-4372-8120-2347E353EA79}" type="datetimeFigureOut">
              <a:rPr lang="en-IN" smtClean="0"/>
              <a:t>16-05-2023</a:t>
            </a:fld>
            <a:endParaRPr lang="en-IN" dirty="0"/>
          </a:p>
        </p:txBody>
      </p:sp>
      <p:sp>
        <p:nvSpPr>
          <p:cNvPr id="4" name="Footer Placeholder 3">
            <a:extLst>
              <a:ext uri="{FF2B5EF4-FFF2-40B4-BE49-F238E27FC236}">
                <a16:creationId xmlns:a16="http://schemas.microsoft.com/office/drawing/2014/main" xmlns="" id="{E1F5FFAA-04E0-43A1-888B-216F9F381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xmlns="" id="{BD5776F8-B274-48FC-B07B-BA68988C9E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E8117C-4DA5-43B9-B6EB-88D98870DBA9}" type="slidenum">
              <a:rPr lang="en-IN" smtClean="0"/>
              <a:t>‹#›</a:t>
            </a:fld>
            <a:endParaRPr lang="en-IN" dirty="0"/>
          </a:p>
        </p:txBody>
      </p:sp>
    </p:spTree>
    <p:extLst>
      <p:ext uri="{BB962C8B-B14F-4D97-AF65-F5344CB8AC3E}">
        <p14:creationId xmlns:p14="http://schemas.microsoft.com/office/powerpoint/2010/main" val="2684009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7C911-111B-468F-945E-63C9CD717937}" type="datetimeFigureOut">
              <a:rPr lang="en-IN" smtClean="0"/>
              <a:t>16-05-2023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4857E-EC22-4A1F-A19E-EFA4A896C3EE}" type="slidenum">
              <a:rPr lang="en-IN" smtClean="0"/>
              <a:t>‹#›</a:t>
            </a:fld>
            <a:endParaRPr lang="en-IN" dirty="0"/>
          </a:p>
        </p:txBody>
      </p:sp>
    </p:spTree>
    <p:extLst>
      <p:ext uri="{BB962C8B-B14F-4D97-AF65-F5344CB8AC3E}">
        <p14:creationId xmlns:p14="http://schemas.microsoft.com/office/powerpoint/2010/main" val="1528596672"/>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99" name="Google Shape;109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6149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9BC1728B-FA73-408C-9C69-7CCC0DE19BE0}" type="slidenum">
              <a:rPr lang="en-IN" altLang="en-US" sz="1400">
                <a:cs typeface="Lucida Sans Unicode" panose="020B0602030504020204" pitchFamily="34" charset="0"/>
              </a:rPr>
              <a:pPr>
                <a:spcBef>
                  <a:spcPct val="0"/>
                </a:spcBef>
                <a:buClrTx/>
                <a:buFontTx/>
                <a:buNone/>
              </a:pPr>
              <a:t>8</a:t>
            </a:fld>
            <a:endParaRPr lang="en-IN" altLang="en-US" sz="1400">
              <a:cs typeface="Lucida Sans Unicode" panose="020B0602030504020204" pitchFamily="34" charset="0"/>
            </a:endParaRPr>
          </a:p>
        </p:txBody>
      </p:sp>
      <p:sp>
        <p:nvSpPr>
          <p:cNvPr id="819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defTabSz="449263" fontAlgn="base" hangingPunct="0">
              <a:lnSpc>
                <a:spcPct val="95000"/>
              </a:lnSpc>
              <a:spcBef>
                <a:spcPct val="0"/>
              </a:spcBef>
              <a:spcAft>
                <a:spcPct val="0"/>
              </a:spcAft>
              <a:buClrTx/>
              <a:buFontTx/>
              <a:buNone/>
            </a:pPr>
            <a:fld id="{5ED2BE04-6863-4DF5-B99F-23BB31765EF6}" type="slidenum">
              <a:rPr lang="en-IN" altLang="en-US" sz="1400">
                <a:ea typeface="Microsoft YaHei" panose="020B0503020204020204" pitchFamily="34" charset="-122"/>
                <a:cs typeface="Arial" panose="020B0604020202020204" pitchFamily="34" charset="0"/>
              </a:rPr>
              <a:pPr algn="r" defTabSz="449263" fontAlgn="base" hangingPunct="0">
                <a:lnSpc>
                  <a:spcPct val="95000"/>
                </a:lnSpc>
                <a:spcBef>
                  <a:spcPct val="0"/>
                </a:spcBef>
                <a:spcAft>
                  <a:spcPct val="0"/>
                </a:spcAft>
                <a:buClrTx/>
                <a:buFontTx/>
                <a:buNone/>
              </a:pPr>
              <a:t>8</a:t>
            </a:fld>
            <a:endParaRPr lang="en-IN" altLang="en-US" sz="1400">
              <a:ea typeface="Microsoft YaHei" panose="020B0503020204020204" pitchFamily="34" charset="-122"/>
              <a:cs typeface="Arial" panose="020B0604020202020204" pitchFamily="34" charset="0"/>
            </a:endParaRPr>
          </a:p>
        </p:txBody>
      </p:sp>
      <p:sp>
        <p:nvSpPr>
          <p:cNvPr id="8196" name="Rectangle 2"/>
          <p:cNvSpPr>
            <a:spLocks noGrp="1" noChangeArrowheads="1"/>
          </p:cNvSpPr>
          <p:nvPr>
            <p:ph type="body"/>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8197" name="Rectangle 3"/>
          <p:cNvSpPr>
            <a:spLocks noGrp="1" noRot="1" noChangeAspect="1" noChangeArrowheads="1" noTextEdit="1"/>
          </p:cNvSpPr>
          <p:nvPr>
            <p:ph type="sldImg" idx="1"/>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810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9BC1728B-FA73-408C-9C69-7CCC0DE19BE0}" type="slidenum">
              <a:rPr lang="en-IN" altLang="en-US" sz="1400">
                <a:cs typeface="Lucida Sans Unicode" panose="020B0602030504020204" pitchFamily="34" charset="0"/>
              </a:rPr>
              <a:pPr>
                <a:spcBef>
                  <a:spcPct val="0"/>
                </a:spcBef>
                <a:buClrTx/>
                <a:buFontTx/>
                <a:buNone/>
              </a:pPr>
              <a:t>9</a:t>
            </a:fld>
            <a:endParaRPr lang="en-IN" altLang="en-US" sz="1400">
              <a:cs typeface="Lucida Sans Unicode" panose="020B0602030504020204" pitchFamily="34" charset="0"/>
            </a:endParaRPr>
          </a:p>
        </p:txBody>
      </p:sp>
      <p:sp>
        <p:nvSpPr>
          <p:cNvPr id="819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defTabSz="449263" fontAlgn="base" hangingPunct="0">
              <a:lnSpc>
                <a:spcPct val="95000"/>
              </a:lnSpc>
              <a:spcBef>
                <a:spcPct val="0"/>
              </a:spcBef>
              <a:spcAft>
                <a:spcPct val="0"/>
              </a:spcAft>
              <a:buClrTx/>
              <a:buFontTx/>
              <a:buNone/>
            </a:pPr>
            <a:fld id="{5ED2BE04-6863-4DF5-B99F-23BB31765EF6}" type="slidenum">
              <a:rPr lang="en-IN" altLang="en-US" sz="1400">
                <a:ea typeface="Microsoft YaHei" panose="020B0503020204020204" pitchFamily="34" charset="-122"/>
                <a:cs typeface="Arial" panose="020B0604020202020204" pitchFamily="34" charset="0"/>
              </a:rPr>
              <a:pPr algn="r" defTabSz="449263" fontAlgn="base" hangingPunct="0">
                <a:lnSpc>
                  <a:spcPct val="95000"/>
                </a:lnSpc>
                <a:spcBef>
                  <a:spcPct val="0"/>
                </a:spcBef>
                <a:spcAft>
                  <a:spcPct val="0"/>
                </a:spcAft>
                <a:buClrTx/>
                <a:buFontTx/>
                <a:buNone/>
              </a:pPr>
              <a:t>9</a:t>
            </a:fld>
            <a:endParaRPr lang="en-IN" altLang="en-US" sz="1400">
              <a:ea typeface="Microsoft YaHei" panose="020B0503020204020204" pitchFamily="34" charset="-122"/>
              <a:cs typeface="Arial" panose="020B0604020202020204" pitchFamily="34" charset="0"/>
            </a:endParaRPr>
          </a:p>
        </p:txBody>
      </p:sp>
      <p:sp>
        <p:nvSpPr>
          <p:cNvPr id="8196" name="Rectangle 2"/>
          <p:cNvSpPr>
            <a:spLocks noGrp="1" noChangeArrowheads="1"/>
          </p:cNvSpPr>
          <p:nvPr>
            <p:ph type="body"/>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8197" name="Rectangle 3"/>
          <p:cNvSpPr>
            <a:spLocks noGrp="1" noRot="1" noChangeAspect="1" noChangeArrowheads="1" noTextEdit="1"/>
          </p:cNvSpPr>
          <p:nvPr>
            <p:ph type="sldImg" idx="1"/>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6366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9BC1728B-FA73-408C-9C69-7CCC0DE19BE0}" type="slidenum">
              <a:rPr lang="en-IN" altLang="en-US" sz="1400">
                <a:cs typeface="Lucida Sans Unicode" panose="020B0602030504020204" pitchFamily="34" charset="0"/>
              </a:rPr>
              <a:pPr>
                <a:spcBef>
                  <a:spcPct val="0"/>
                </a:spcBef>
                <a:buClrTx/>
                <a:buFontTx/>
                <a:buNone/>
              </a:pPr>
              <a:t>10</a:t>
            </a:fld>
            <a:endParaRPr lang="en-IN" altLang="en-US" sz="1400">
              <a:cs typeface="Lucida Sans Unicode" panose="020B0602030504020204" pitchFamily="34" charset="0"/>
            </a:endParaRPr>
          </a:p>
        </p:txBody>
      </p:sp>
      <p:sp>
        <p:nvSpPr>
          <p:cNvPr id="819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defTabSz="449263" fontAlgn="base" hangingPunct="0">
              <a:lnSpc>
                <a:spcPct val="95000"/>
              </a:lnSpc>
              <a:spcBef>
                <a:spcPct val="0"/>
              </a:spcBef>
              <a:spcAft>
                <a:spcPct val="0"/>
              </a:spcAft>
              <a:buClrTx/>
              <a:buFontTx/>
              <a:buNone/>
            </a:pPr>
            <a:fld id="{5ED2BE04-6863-4DF5-B99F-23BB31765EF6}" type="slidenum">
              <a:rPr lang="en-IN" altLang="en-US" sz="1400">
                <a:ea typeface="Microsoft YaHei" panose="020B0503020204020204" pitchFamily="34" charset="-122"/>
                <a:cs typeface="Arial" panose="020B0604020202020204" pitchFamily="34" charset="0"/>
              </a:rPr>
              <a:pPr algn="r" defTabSz="449263" fontAlgn="base" hangingPunct="0">
                <a:lnSpc>
                  <a:spcPct val="95000"/>
                </a:lnSpc>
                <a:spcBef>
                  <a:spcPct val="0"/>
                </a:spcBef>
                <a:spcAft>
                  <a:spcPct val="0"/>
                </a:spcAft>
                <a:buClrTx/>
                <a:buFontTx/>
                <a:buNone/>
              </a:pPr>
              <a:t>10</a:t>
            </a:fld>
            <a:endParaRPr lang="en-IN" altLang="en-US" sz="1400">
              <a:ea typeface="Microsoft YaHei" panose="020B0503020204020204" pitchFamily="34" charset="-122"/>
              <a:cs typeface="Arial" panose="020B0604020202020204" pitchFamily="34" charset="0"/>
            </a:endParaRPr>
          </a:p>
        </p:txBody>
      </p:sp>
      <p:sp>
        <p:nvSpPr>
          <p:cNvPr id="8196" name="Rectangle 2"/>
          <p:cNvSpPr>
            <a:spLocks noGrp="1" noChangeArrowheads="1"/>
          </p:cNvSpPr>
          <p:nvPr>
            <p:ph type="body"/>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8197" name="Rectangle 3"/>
          <p:cNvSpPr>
            <a:spLocks noGrp="1" noRot="1" noChangeAspect="1" noChangeArrowheads="1" noTextEdit="1"/>
          </p:cNvSpPr>
          <p:nvPr>
            <p:ph type="sldImg" idx="1"/>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62606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7" name="Google Shape;16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55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208496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IMG, 2 Coln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086" y="112433"/>
            <a:ext cx="7886700" cy="394463"/>
          </a:xfrm>
        </p:spPr>
        <p:txBody>
          <a:bodyPr/>
          <a:lstStyle/>
          <a:p>
            <a:r>
              <a:rPr lang="en-US" dirty="0"/>
              <a:t>Click To Edit Master Title Style</a:t>
            </a:r>
          </a:p>
        </p:txBody>
      </p:sp>
      <p:sp>
        <p:nvSpPr>
          <p:cNvPr id="7" name="Picture Placeholder 6">
            <a:extLst>
              <a:ext uri="{FF2B5EF4-FFF2-40B4-BE49-F238E27FC236}">
                <a16:creationId xmlns:a16="http://schemas.microsoft.com/office/drawing/2014/main" xmlns="" id="{2E69C36F-9189-4A1B-B89F-86913BCAC8FC}"/>
              </a:ext>
            </a:extLst>
          </p:cNvPr>
          <p:cNvSpPr>
            <a:spLocks noGrp="1"/>
          </p:cNvSpPr>
          <p:nvPr>
            <p:ph type="pic" sz="quarter" idx="10"/>
          </p:nvPr>
        </p:nvSpPr>
        <p:spPr>
          <a:xfrm>
            <a:off x="112713" y="725557"/>
            <a:ext cx="8918575" cy="1669773"/>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2" name="Text Placeholder 8">
            <a:extLst>
              <a:ext uri="{FF2B5EF4-FFF2-40B4-BE49-F238E27FC236}">
                <a16:creationId xmlns:a16="http://schemas.microsoft.com/office/drawing/2014/main" xmlns="" id="{8F263280-0F11-4686-B017-366DB951B9E6}"/>
              </a:ext>
            </a:extLst>
          </p:cNvPr>
          <p:cNvSpPr>
            <a:spLocks noGrp="1"/>
          </p:cNvSpPr>
          <p:nvPr>
            <p:ph type="body" sz="quarter" idx="24"/>
          </p:nvPr>
        </p:nvSpPr>
        <p:spPr>
          <a:xfrm>
            <a:off x="4650887" y="2569265"/>
            <a:ext cx="4380399"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3" name="Text Placeholder 8">
            <a:extLst>
              <a:ext uri="{FF2B5EF4-FFF2-40B4-BE49-F238E27FC236}">
                <a16:creationId xmlns:a16="http://schemas.microsoft.com/office/drawing/2014/main" xmlns="" id="{6899FEA3-0649-42F2-B013-6488375921D1}"/>
              </a:ext>
            </a:extLst>
          </p:cNvPr>
          <p:cNvSpPr>
            <a:spLocks noGrp="1"/>
          </p:cNvSpPr>
          <p:nvPr>
            <p:ph type="body" sz="quarter" idx="25" hasCustomPrompt="1"/>
          </p:nvPr>
        </p:nvSpPr>
        <p:spPr>
          <a:xfrm>
            <a:off x="4650887" y="2857499"/>
            <a:ext cx="4380399" cy="1841861"/>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
        <p:nvSpPr>
          <p:cNvPr id="16" name="Text Placeholder 8">
            <a:extLst>
              <a:ext uri="{FF2B5EF4-FFF2-40B4-BE49-F238E27FC236}">
                <a16:creationId xmlns:a16="http://schemas.microsoft.com/office/drawing/2014/main" xmlns="" id="{CC3AD9C5-3C4D-42A2-9747-A639C85375C5}"/>
              </a:ext>
            </a:extLst>
          </p:cNvPr>
          <p:cNvSpPr>
            <a:spLocks noGrp="1"/>
          </p:cNvSpPr>
          <p:nvPr>
            <p:ph type="body" sz="quarter" idx="26"/>
          </p:nvPr>
        </p:nvSpPr>
        <p:spPr>
          <a:xfrm>
            <a:off x="112086" y="2569265"/>
            <a:ext cx="4380399"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7" name="Text Placeholder 8">
            <a:extLst>
              <a:ext uri="{FF2B5EF4-FFF2-40B4-BE49-F238E27FC236}">
                <a16:creationId xmlns:a16="http://schemas.microsoft.com/office/drawing/2014/main" xmlns="" id="{C84EB100-0918-4CD3-8BD0-ADB62FF506FC}"/>
              </a:ext>
            </a:extLst>
          </p:cNvPr>
          <p:cNvSpPr>
            <a:spLocks noGrp="1"/>
          </p:cNvSpPr>
          <p:nvPr>
            <p:ph type="body" sz="quarter" idx="27" hasCustomPrompt="1"/>
          </p:nvPr>
        </p:nvSpPr>
        <p:spPr>
          <a:xfrm>
            <a:off x="112086" y="2857499"/>
            <a:ext cx="4380399" cy="1841861"/>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41812077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IMG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Picture Placeholder 6">
            <a:extLst>
              <a:ext uri="{FF2B5EF4-FFF2-40B4-BE49-F238E27FC236}">
                <a16:creationId xmlns:a16="http://schemas.microsoft.com/office/drawing/2014/main" xmlns="" id="{2E69C36F-9189-4A1B-B89F-86913BCAC8FC}"/>
              </a:ext>
            </a:extLst>
          </p:cNvPr>
          <p:cNvSpPr>
            <a:spLocks noGrp="1"/>
          </p:cNvSpPr>
          <p:nvPr>
            <p:ph type="pic" sz="quarter" idx="10"/>
          </p:nvPr>
        </p:nvSpPr>
        <p:spPr>
          <a:xfrm>
            <a:off x="6062870" y="725557"/>
            <a:ext cx="2968418" cy="2089702"/>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0" name="Text Placeholder 8">
            <a:extLst>
              <a:ext uri="{FF2B5EF4-FFF2-40B4-BE49-F238E27FC236}">
                <a16:creationId xmlns:a16="http://schemas.microsoft.com/office/drawing/2014/main" xmlns="" id="{E6F7B8EC-980F-4DFB-90A3-8C6A997CCEB0}"/>
              </a:ext>
            </a:extLst>
          </p:cNvPr>
          <p:cNvSpPr>
            <a:spLocks noGrp="1"/>
          </p:cNvSpPr>
          <p:nvPr>
            <p:ph type="body" sz="quarter" idx="21"/>
          </p:nvPr>
        </p:nvSpPr>
        <p:spPr>
          <a:xfrm>
            <a:off x="126754" y="725557"/>
            <a:ext cx="5816846"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1" name="Text Placeholder 8">
            <a:extLst>
              <a:ext uri="{FF2B5EF4-FFF2-40B4-BE49-F238E27FC236}">
                <a16:creationId xmlns:a16="http://schemas.microsoft.com/office/drawing/2014/main" xmlns="" id="{D78CF7F0-64A4-43C4-A4DA-341350E7C54A}"/>
              </a:ext>
            </a:extLst>
          </p:cNvPr>
          <p:cNvSpPr>
            <a:spLocks noGrp="1"/>
          </p:cNvSpPr>
          <p:nvPr>
            <p:ph type="body" sz="quarter" idx="23" hasCustomPrompt="1"/>
          </p:nvPr>
        </p:nvSpPr>
        <p:spPr>
          <a:xfrm>
            <a:off x="126754" y="1013791"/>
            <a:ext cx="5816846" cy="368805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
        <p:nvSpPr>
          <p:cNvPr id="14" name="Text Placeholder 8">
            <a:extLst>
              <a:ext uri="{FF2B5EF4-FFF2-40B4-BE49-F238E27FC236}">
                <a16:creationId xmlns:a16="http://schemas.microsoft.com/office/drawing/2014/main" xmlns="" id="{08108AA9-CAE6-485A-BFF9-B26F5D2F7D7C}"/>
              </a:ext>
            </a:extLst>
          </p:cNvPr>
          <p:cNvSpPr>
            <a:spLocks noGrp="1"/>
          </p:cNvSpPr>
          <p:nvPr>
            <p:ph type="body" sz="quarter" idx="24"/>
          </p:nvPr>
        </p:nvSpPr>
        <p:spPr>
          <a:xfrm>
            <a:off x="6062870" y="2951446"/>
            <a:ext cx="2968418"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5" name="Text Placeholder 8">
            <a:extLst>
              <a:ext uri="{FF2B5EF4-FFF2-40B4-BE49-F238E27FC236}">
                <a16:creationId xmlns:a16="http://schemas.microsoft.com/office/drawing/2014/main" xmlns="" id="{575E243A-BBDF-4B47-88B6-C97EEFC362D9}"/>
              </a:ext>
            </a:extLst>
          </p:cNvPr>
          <p:cNvSpPr>
            <a:spLocks noGrp="1"/>
          </p:cNvSpPr>
          <p:nvPr>
            <p:ph type="body" sz="quarter" idx="25" hasCustomPrompt="1"/>
          </p:nvPr>
        </p:nvSpPr>
        <p:spPr>
          <a:xfrm>
            <a:off x="6062870" y="3239681"/>
            <a:ext cx="2968418" cy="1462166"/>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31714081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IMG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Picture Placeholder 6">
            <a:extLst>
              <a:ext uri="{FF2B5EF4-FFF2-40B4-BE49-F238E27FC236}">
                <a16:creationId xmlns:a16="http://schemas.microsoft.com/office/drawing/2014/main" xmlns="" id="{2E69C36F-9189-4A1B-B89F-86913BCAC8FC}"/>
              </a:ext>
            </a:extLst>
          </p:cNvPr>
          <p:cNvSpPr>
            <a:spLocks noGrp="1"/>
          </p:cNvSpPr>
          <p:nvPr>
            <p:ph type="pic" sz="quarter" idx="10"/>
          </p:nvPr>
        </p:nvSpPr>
        <p:spPr>
          <a:xfrm>
            <a:off x="6293057" y="725558"/>
            <a:ext cx="2738230" cy="1937864"/>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6" name="Picture Placeholder 6">
            <a:extLst>
              <a:ext uri="{FF2B5EF4-FFF2-40B4-BE49-F238E27FC236}">
                <a16:creationId xmlns:a16="http://schemas.microsoft.com/office/drawing/2014/main" xmlns="" id="{F4DBDEB9-553E-46F9-9561-12EDCE31241E}"/>
              </a:ext>
            </a:extLst>
          </p:cNvPr>
          <p:cNvSpPr>
            <a:spLocks noGrp="1"/>
          </p:cNvSpPr>
          <p:nvPr>
            <p:ph type="pic" sz="quarter" idx="13"/>
          </p:nvPr>
        </p:nvSpPr>
        <p:spPr>
          <a:xfrm>
            <a:off x="6293057" y="2763983"/>
            <a:ext cx="2738230" cy="1937864"/>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0" name="Text Placeholder 8">
            <a:extLst>
              <a:ext uri="{FF2B5EF4-FFF2-40B4-BE49-F238E27FC236}">
                <a16:creationId xmlns:a16="http://schemas.microsoft.com/office/drawing/2014/main" xmlns="" id="{07F4937E-D8DF-4BE6-A0F9-9F5950BB3DD7}"/>
              </a:ext>
            </a:extLst>
          </p:cNvPr>
          <p:cNvSpPr>
            <a:spLocks noGrp="1"/>
          </p:cNvSpPr>
          <p:nvPr>
            <p:ph type="body" sz="quarter" idx="21"/>
          </p:nvPr>
        </p:nvSpPr>
        <p:spPr>
          <a:xfrm>
            <a:off x="126754" y="725557"/>
            <a:ext cx="6045446"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1" name="Text Placeholder 8">
            <a:extLst>
              <a:ext uri="{FF2B5EF4-FFF2-40B4-BE49-F238E27FC236}">
                <a16:creationId xmlns:a16="http://schemas.microsoft.com/office/drawing/2014/main" xmlns="" id="{479F6B3D-6C99-4DA3-9E92-E1E57300A88E}"/>
              </a:ext>
            </a:extLst>
          </p:cNvPr>
          <p:cNvSpPr>
            <a:spLocks noGrp="1"/>
          </p:cNvSpPr>
          <p:nvPr>
            <p:ph type="body" sz="quarter" idx="23" hasCustomPrompt="1"/>
          </p:nvPr>
        </p:nvSpPr>
        <p:spPr>
          <a:xfrm>
            <a:off x="126754" y="1013791"/>
            <a:ext cx="6045446" cy="368805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117905188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IMG and t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086" y="112433"/>
            <a:ext cx="7886700" cy="394463"/>
          </a:xfrm>
        </p:spPr>
        <p:txBody>
          <a:bodyPr/>
          <a:lstStyle/>
          <a:p>
            <a:r>
              <a:rPr lang="en-US" dirty="0"/>
              <a:t>Click To Edit Master Title Style</a:t>
            </a:r>
          </a:p>
        </p:txBody>
      </p:sp>
      <p:sp>
        <p:nvSpPr>
          <p:cNvPr id="7" name="Picture Placeholder 6">
            <a:extLst>
              <a:ext uri="{FF2B5EF4-FFF2-40B4-BE49-F238E27FC236}">
                <a16:creationId xmlns:a16="http://schemas.microsoft.com/office/drawing/2014/main" xmlns="" id="{2E69C36F-9189-4A1B-B89F-86913BCAC8FC}"/>
              </a:ext>
            </a:extLst>
          </p:cNvPr>
          <p:cNvSpPr>
            <a:spLocks noGrp="1"/>
          </p:cNvSpPr>
          <p:nvPr>
            <p:ph type="pic" sz="quarter" idx="10"/>
          </p:nvPr>
        </p:nvSpPr>
        <p:spPr>
          <a:xfrm>
            <a:off x="112086" y="2561811"/>
            <a:ext cx="2968418" cy="2089702"/>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1" name="Text Placeholder 8">
            <a:extLst>
              <a:ext uri="{FF2B5EF4-FFF2-40B4-BE49-F238E27FC236}">
                <a16:creationId xmlns:a16="http://schemas.microsoft.com/office/drawing/2014/main" xmlns="" id="{5A90146E-841B-4A9E-8FD0-73C225DFF28F}"/>
              </a:ext>
            </a:extLst>
          </p:cNvPr>
          <p:cNvSpPr>
            <a:spLocks noGrp="1"/>
          </p:cNvSpPr>
          <p:nvPr>
            <p:ph type="body" sz="quarter" idx="21"/>
          </p:nvPr>
        </p:nvSpPr>
        <p:spPr>
          <a:xfrm>
            <a:off x="126754" y="725557"/>
            <a:ext cx="8902946"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2" name="Text Placeholder 8">
            <a:extLst>
              <a:ext uri="{FF2B5EF4-FFF2-40B4-BE49-F238E27FC236}">
                <a16:creationId xmlns:a16="http://schemas.microsoft.com/office/drawing/2014/main" xmlns="" id="{2A66641C-F42E-4974-9809-4CB4F88ABD82}"/>
              </a:ext>
            </a:extLst>
          </p:cNvPr>
          <p:cNvSpPr>
            <a:spLocks noGrp="1"/>
          </p:cNvSpPr>
          <p:nvPr>
            <p:ph type="body" sz="quarter" idx="23" hasCustomPrompt="1"/>
          </p:nvPr>
        </p:nvSpPr>
        <p:spPr>
          <a:xfrm>
            <a:off x="126754" y="1013792"/>
            <a:ext cx="8902946" cy="1411356"/>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
        <p:nvSpPr>
          <p:cNvPr id="15" name="Text Placeholder 8">
            <a:extLst>
              <a:ext uri="{FF2B5EF4-FFF2-40B4-BE49-F238E27FC236}">
                <a16:creationId xmlns:a16="http://schemas.microsoft.com/office/drawing/2014/main" xmlns="" id="{0329EEC6-D5A7-4C70-A430-17922B372A31}"/>
              </a:ext>
            </a:extLst>
          </p:cNvPr>
          <p:cNvSpPr>
            <a:spLocks noGrp="1"/>
          </p:cNvSpPr>
          <p:nvPr>
            <p:ph type="body" sz="quarter" idx="24"/>
          </p:nvPr>
        </p:nvSpPr>
        <p:spPr>
          <a:xfrm>
            <a:off x="3241964" y="2571750"/>
            <a:ext cx="5787736"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6" name="Text Placeholder 8">
            <a:extLst>
              <a:ext uri="{FF2B5EF4-FFF2-40B4-BE49-F238E27FC236}">
                <a16:creationId xmlns:a16="http://schemas.microsoft.com/office/drawing/2014/main" xmlns="" id="{DF2435E7-C3D6-47FA-BC21-FBC6D5030F13}"/>
              </a:ext>
            </a:extLst>
          </p:cNvPr>
          <p:cNvSpPr>
            <a:spLocks noGrp="1"/>
          </p:cNvSpPr>
          <p:nvPr>
            <p:ph type="body" sz="quarter" idx="25" hasCustomPrompt="1"/>
          </p:nvPr>
        </p:nvSpPr>
        <p:spPr>
          <a:xfrm>
            <a:off x="3241964" y="2859985"/>
            <a:ext cx="5787736" cy="1791528"/>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1964569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IMG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Picture Placeholder 6">
            <a:extLst>
              <a:ext uri="{FF2B5EF4-FFF2-40B4-BE49-F238E27FC236}">
                <a16:creationId xmlns:a16="http://schemas.microsoft.com/office/drawing/2014/main" xmlns="" id="{2E69C36F-9189-4A1B-B89F-86913BCAC8FC}"/>
              </a:ext>
            </a:extLst>
          </p:cNvPr>
          <p:cNvSpPr>
            <a:spLocks noGrp="1"/>
          </p:cNvSpPr>
          <p:nvPr>
            <p:ph type="pic" sz="quarter" idx="10"/>
          </p:nvPr>
        </p:nvSpPr>
        <p:spPr>
          <a:xfrm>
            <a:off x="0" y="648740"/>
            <a:ext cx="2285204" cy="1769608"/>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6" name="Picture Placeholder 6">
            <a:extLst>
              <a:ext uri="{FF2B5EF4-FFF2-40B4-BE49-F238E27FC236}">
                <a16:creationId xmlns:a16="http://schemas.microsoft.com/office/drawing/2014/main" xmlns="" id="{7228FE31-B3B8-4D05-95BC-A2E3963C6C63}"/>
              </a:ext>
            </a:extLst>
          </p:cNvPr>
          <p:cNvSpPr>
            <a:spLocks noGrp="1"/>
          </p:cNvSpPr>
          <p:nvPr>
            <p:ph type="pic" sz="quarter" idx="13"/>
          </p:nvPr>
        </p:nvSpPr>
        <p:spPr>
          <a:xfrm>
            <a:off x="2286265" y="648740"/>
            <a:ext cx="2285204" cy="1769608"/>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8" name="Picture Placeholder 6">
            <a:extLst>
              <a:ext uri="{FF2B5EF4-FFF2-40B4-BE49-F238E27FC236}">
                <a16:creationId xmlns:a16="http://schemas.microsoft.com/office/drawing/2014/main" xmlns="" id="{05BF0FCE-A113-4487-A23E-B764B08B939C}"/>
              </a:ext>
            </a:extLst>
          </p:cNvPr>
          <p:cNvSpPr>
            <a:spLocks noGrp="1"/>
          </p:cNvSpPr>
          <p:nvPr>
            <p:ph type="pic" sz="quarter" idx="14"/>
          </p:nvPr>
        </p:nvSpPr>
        <p:spPr>
          <a:xfrm>
            <a:off x="4572530" y="648740"/>
            <a:ext cx="2285204" cy="1769608"/>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0" name="Picture Placeholder 6">
            <a:extLst>
              <a:ext uri="{FF2B5EF4-FFF2-40B4-BE49-F238E27FC236}">
                <a16:creationId xmlns:a16="http://schemas.microsoft.com/office/drawing/2014/main" xmlns="" id="{4F35274B-2AA0-48ED-A325-996359D8F9E3}"/>
              </a:ext>
            </a:extLst>
          </p:cNvPr>
          <p:cNvSpPr>
            <a:spLocks noGrp="1"/>
          </p:cNvSpPr>
          <p:nvPr>
            <p:ph type="pic" sz="quarter" idx="15"/>
          </p:nvPr>
        </p:nvSpPr>
        <p:spPr>
          <a:xfrm>
            <a:off x="6858796" y="648740"/>
            <a:ext cx="2285204" cy="1769608"/>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2" name="Text Placeholder 43">
            <a:extLst>
              <a:ext uri="{FF2B5EF4-FFF2-40B4-BE49-F238E27FC236}">
                <a16:creationId xmlns:a16="http://schemas.microsoft.com/office/drawing/2014/main" xmlns="" id="{88455529-0DF3-40BB-83E9-D97D2BFDB8AF}"/>
              </a:ext>
            </a:extLst>
          </p:cNvPr>
          <p:cNvSpPr>
            <a:spLocks noGrp="1"/>
          </p:cNvSpPr>
          <p:nvPr>
            <p:ph type="body" sz="quarter" idx="16"/>
          </p:nvPr>
        </p:nvSpPr>
        <p:spPr>
          <a:xfrm>
            <a:off x="128695" y="2560192"/>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16" name="Text Placeholder 43">
            <a:extLst>
              <a:ext uri="{FF2B5EF4-FFF2-40B4-BE49-F238E27FC236}">
                <a16:creationId xmlns:a16="http://schemas.microsoft.com/office/drawing/2014/main" xmlns="" id="{74AF04D1-6B34-4B4D-9F50-2F82D7AB71B1}"/>
              </a:ext>
            </a:extLst>
          </p:cNvPr>
          <p:cNvSpPr>
            <a:spLocks noGrp="1"/>
          </p:cNvSpPr>
          <p:nvPr>
            <p:ph type="body" sz="quarter" idx="20" hasCustomPrompt="1"/>
          </p:nvPr>
        </p:nvSpPr>
        <p:spPr>
          <a:xfrm>
            <a:off x="128695" y="2932043"/>
            <a:ext cx="2027814" cy="1739348"/>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2"/>
            <a:r>
              <a:rPr lang="en-US" dirty="0"/>
              <a:t>Third level</a:t>
            </a:r>
            <a:endParaRPr lang="en-IN" dirty="0"/>
          </a:p>
        </p:txBody>
      </p:sp>
      <p:sp>
        <p:nvSpPr>
          <p:cNvPr id="17" name="Text Placeholder 43">
            <a:extLst>
              <a:ext uri="{FF2B5EF4-FFF2-40B4-BE49-F238E27FC236}">
                <a16:creationId xmlns:a16="http://schemas.microsoft.com/office/drawing/2014/main" xmlns="" id="{32EB03D7-C221-4A83-9020-BD5798E7E563}"/>
              </a:ext>
            </a:extLst>
          </p:cNvPr>
          <p:cNvSpPr>
            <a:spLocks noGrp="1"/>
          </p:cNvSpPr>
          <p:nvPr>
            <p:ph type="body" sz="quarter" idx="21"/>
          </p:nvPr>
        </p:nvSpPr>
        <p:spPr>
          <a:xfrm>
            <a:off x="2414960" y="2560192"/>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18" name="Text Placeholder 43">
            <a:extLst>
              <a:ext uri="{FF2B5EF4-FFF2-40B4-BE49-F238E27FC236}">
                <a16:creationId xmlns:a16="http://schemas.microsoft.com/office/drawing/2014/main" xmlns="" id="{19B4EFEE-D8CB-44ED-9E7D-F9ABCCC1465D}"/>
              </a:ext>
            </a:extLst>
          </p:cNvPr>
          <p:cNvSpPr>
            <a:spLocks noGrp="1"/>
          </p:cNvSpPr>
          <p:nvPr>
            <p:ph type="body" sz="quarter" idx="22" hasCustomPrompt="1"/>
          </p:nvPr>
        </p:nvSpPr>
        <p:spPr>
          <a:xfrm>
            <a:off x="2414960" y="2932043"/>
            <a:ext cx="2027814" cy="1739348"/>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2"/>
            <a:r>
              <a:rPr lang="en-US" dirty="0"/>
              <a:t>Third level</a:t>
            </a:r>
            <a:endParaRPr lang="en-IN" dirty="0"/>
          </a:p>
        </p:txBody>
      </p:sp>
      <p:sp>
        <p:nvSpPr>
          <p:cNvPr id="19" name="Text Placeholder 43">
            <a:extLst>
              <a:ext uri="{FF2B5EF4-FFF2-40B4-BE49-F238E27FC236}">
                <a16:creationId xmlns:a16="http://schemas.microsoft.com/office/drawing/2014/main" xmlns="" id="{2C203974-C892-4166-BC50-19D4D41F7351}"/>
              </a:ext>
            </a:extLst>
          </p:cNvPr>
          <p:cNvSpPr>
            <a:spLocks noGrp="1"/>
          </p:cNvSpPr>
          <p:nvPr>
            <p:ph type="body" sz="quarter" idx="23"/>
          </p:nvPr>
        </p:nvSpPr>
        <p:spPr>
          <a:xfrm>
            <a:off x="4701225" y="2560192"/>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20" name="Text Placeholder 43">
            <a:extLst>
              <a:ext uri="{FF2B5EF4-FFF2-40B4-BE49-F238E27FC236}">
                <a16:creationId xmlns:a16="http://schemas.microsoft.com/office/drawing/2014/main" xmlns="" id="{852EB6AC-6C74-4AD9-A5CF-1A5135ABC59D}"/>
              </a:ext>
            </a:extLst>
          </p:cNvPr>
          <p:cNvSpPr>
            <a:spLocks noGrp="1"/>
          </p:cNvSpPr>
          <p:nvPr>
            <p:ph type="body" sz="quarter" idx="24" hasCustomPrompt="1"/>
          </p:nvPr>
        </p:nvSpPr>
        <p:spPr>
          <a:xfrm>
            <a:off x="4701225" y="2932043"/>
            <a:ext cx="2027814" cy="1739348"/>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2"/>
            <a:r>
              <a:rPr lang="en-US" dirty="0"/>
              <a:t>Third level</a:t>
            </a:r>
            <a:endParaRPr lang="en-IN" dirty="0"/>
          </a:p>
        </p:txBody>
      </p:sp>
      <p:sp>
        <p:nvSpPr>
          <p:cNvPr id="21" name="Text Placeholder 43">
            <a:extLst>
              <a:ext uri="{FF2B5EF4-FFF2-40B4-BE49-F238E27FC236}">
                <a16:creationId xmlns:a16="http://schemas.microsoft.com/office/drawing/2014/main" xmlns="" id="{B761C1DC-9D1C-4110-A6F5-FFBC545E77F0}"/>
              </a:ext>
            </a:extLst>
          </p:cNvPr>
          <p:cNvSpPr>
            <a:spLocks noGrp="1"/>
          </p:cNvSpPr>
          <p:nvPr>
            <p:ph type="body" sz="quarter" idx="25"/>
          </p:nvPr>
        </p:nvSpPr>
        <p:spPr>
          <a:xfrm>
            <a:off x="6987491" y="2560192"/>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22" name="Text Placeholder 43">
            <a:extLst>
              <a:ext uri="{FF2B5EF4-FFF2-40B4-BE49-F238E27FC236}">
                <a16:creationId xmlns:a16="http://schemas.microsoft.com/office/drawing/2014/main" xmlns="" id="{6A1517A6-68D1-4431-825D-B854B05DF7C3}"/>
              </a:ext>
            </a:extLst>
          </p:cNvPr>
          <p:cNvSpPr>
            <a:spLocks noGrp="1"/>
          </p:cNvSpPr>
          <p:nvPr>
            <p:ph type="body" sz="quarter" idx="26" hasCustomPrompt="1"/>
          </p:nvPr>
        </p:nvSpPr>
        <p:spPr>
          <a:xfrm>
            <a:off x="6987491" y="2932043"/>
            <a:ext cx="2027814" cy="1739348"/>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2"/>
            <a:r>
              <a:rPr lang="en-US" dirty="0"/>
              <a:t>Third level</a:t>
            </a:r>
            <a:endParaRPr lang="en-IN" dirty="0"/>
          </a:p>
        </p:txBody>
      </p:sp>
    </p:spTree>
    <p:extLst>
      <p:ext uri="{BB962C8B-B14F-4D97-AF65-F5344CB8AC3E}">
        <p14:creationId xmlns:p14="http://schemas.microsoft.com/office/powerpoint/2010/main" val="29078004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MG &amp; text box">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075FB863-AC17-4CEA-A383-9209C4808C92}"/>
              </a:ext>
            </a:extLst>
          </p:cNvPr>
          <p:cNvSpPr/>
          <p:nvPr userDrawn="1"/>
        </p:nvSpPr>
        <p:spPr>
          <a:xfrm>
            <a:off x="0" y="2573990"/>
            <a:ext cx="2285204" cy="1767368"/>
          </a:xfrm>
          <a:prstGeom prst="rect">
            <a:avLst/>
          </a:prstGeom>
          <a:solidFill>
            <a:srgbClr val="322D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54B51B65-A63F-4E34-B9FF-E72B08C8EDC4}"/>
              </a:ext>
            </a:extLst>
          </p:cNvPr>
          <p:cNvSpPr/>
          <p:nvPr userDrawn="1"/>
        </p:nvSpPr>
        <p:spPr>
          <a:xfrm>
            <a:off x="4572042" y="2571750"/>
            <a:ext cx="2285204" cy="1769608"/>
          </a:xfrm>
          <a:prstGeom prst="rect">
            <a:avLst/>
          </a:prstGeom>
          <a:solidFill>
            <a:srgbClr val="0545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p>
            <a:r>
              <a:rPr lang="en-US" dirty="0"/>
              <a:t>Click To Edit Master Title Style</a:t>
            </a:r>
          </a:p>
        </p:txBody>
      </p:sp>
      <p:sp>
        <p:nvSpPr>
          <p:cNvPr id="7" name="Picture Placeholder 6">
            <a:extLst>
              <a:ext uri="{FF2B5EF4-FFF2-40B4-BE49-F238E27FC236}">
                <a16:creationId xmlns:a16="http://schemas.microsoft.com/office/drawing/2014/main" xmlns="" id="{2E69C36F-9189-4A1B-B89F-86913BCAC8FC}"/>
              </a:ext>
            </a:extLst>
          </p:cNvPr>
          <p:cNvSpPr>
            <a:spLocks noGrp="1"/>
          </p:cNvSpPr>
          <p:nvPr>
            <p:ph type="pic" sz="quarter" idx="10"/>
          </p:nvPr>
        </p:nvSpPr>
        <p:spPr>
          <a:xfrm>
            <a:off x="0" y="802142"/>
            <a:ext cx="2285204" cy="1769608"/>
          </a:xfrm>
          <a:prstGeom prst="rect">
            <a:avLst/>
          </a:prstGeom>
          <a:pattFill prst="dashUpDiag">
            <a:fgClr>
              <a:srgbClr val="343184"/>
            </a:fgClr>
            <a:bgClr>
              <a:schemeClr val="bg1"/>
            </a:bgClr>
          </a:pattFill>
        </p:spPr>
        <p:txBody>
          <a:bodyPr/>
          <a:lstStyle>
            <a:lvl1pPr algn="ctr">
              <a:buNone/>
              <a:defRPr sz="1400"/>
            </a:lvl1pPr>
          </a:lstStyle>
          <a:p>
            <a:endParaRPr lang="en-IN"/>
          </a:p>
        </p:txBody>
      </p:sp>
      <p:sp>
        <p:nvSpPr>
          <p:cNvPr id="6" name="Picture Placeholder 6">
            <a:extLst>
              <a:ext uri="{FF2B5EF4-FFF2-40B4-BE49-F238E27FC236}">
                <a16:creationId xmlns:a16="http://schemas.microsoft.com/office/drawing/2014/main" xmlns="" id="{7228FE31-B3B8-4D05-95BC-A2E3963C6C63}"/>
              </a:ext>
            </a:extLst>
          </p:cNvPr>
          <p:cNvSpPr>
            <a:spLocks noGrp="1"/>
          </p:cNvSpPr>
          <p:nvPr>
            <p:ph type="pic" sz="quarter" idx="13"/>
          </p:nvPr>
        </p:nvSpPr>
        <p:spPr>
          <a:xfrm>
            <a:off x="2286265" y="2571750"/>
            <a:ext cx="2285204" cy="1769608"/>
          </a:xfrm>
          <a:prstGeom prst="rect">
            <a:avLst/>
          </a:prstGeom>
          <a:pattFill prst="dashUpDiag">
            <a:fgClr>
              <a:srgbClr val="343184"/>
            </a:fgClr>
            <a:bgClr>
              <a:schemeClr val="bg1"/>
            </a:bgClr>
          </a:pattFill>
        </p:spPr>
        <p:txBody>
          <a:bodyPr/>
          <a:lstStyle>
            <a:lvl1pPr algn="ctr">
              <a:buNone/>
              <a:defRPr sz="1400"/>
            </a:lvl1pPr>
          </a:lstStyle>
          <a:p>
            <a:endParaRPr lang="en-IN" dirty="0"/>
          </a:p>
        </p:txBody>
      </p:sp>
      <p:sp>
        <p:nvSpPr>
          <p:cNvPr id="8" name="Picture Placeholder 6">
            <a:extLst>
              <a:ext uri="{FF2B5EF4-FFF2-40B4-BE49-F238E27FC236}">
                <a16:creationId xmlns:a16="http://schemas.microsoft.com/office/drawing/2014/main" xmlns="" id="{05BF0FCE-A113-4487-A23E-B764B08B939C}"/>
              </a:ext>
            </a:extLst>
          </p:cNvPr>
          <p:cNvSpPr>
            <a:spLocks noGrp="1"/>
          </p:cNvSpPr>
          <p:nvPr>
            <p:ph type="pic" sz="quarter" idx="14"/>
          </p:nvPr>
        </p:nvSpPr>
        <p:spPr>
          <a:xfrm>
            <a:off x="4572530" y="802142"/>
            <a:ext cx="2285204" cy="1769608"/>
          </a:xfrm>
          <a:prstGeom prst="rect">
            <a:avLst/>
          </a:prstGeom>
          <a:pattFill prst="dashUpDiag">
            <a:fgClr>
              <a:srgbClr val="343184"/>
            </a:fgClr>
            <a:bgClr>
              <a:schemeClr val="bg1"/>
            </a:bgClr>
          </a:pattFill>
        </p:spPr>
        <p:txBody>
          <a:bodyPr/>
          <a:lstStyle>
            <a:lvl1pPr algn="ctr">
              <a:buNone/>
              <a:defRPr sz="1400"/>
            </a:lvl1pPr>
          </a:lstStyle>
          <a:p>
            <a:endParaRPr lang="en-IN"/>
          </a:p>
        </p:txBody>
      </p:sp>
      <p:sp>
        <p:nvSpPr>
          <p:cNvPr id="10" name="Picture Placeholder 6">
            <a:extLst>
              <a:ext uri="{FF2B5EF4-FFF2-40B4-BE49-F238E27FC236}">
                <a16:creationId xmlns:a16="http://schemas.microsoft.com/office/drawing/2014/main" xmlns="" id="{4F35274B-2AA0-48ED-A325-996359D8F9E3}"/>
              </a:ext>
            </a:extLst>
          </p:cNvPr>
          <p:cNvSpPr>
            <a:spLocks noGrp="1"/>
          </p:cNvSpPr>
          <p:nvPr>
            <p:ph type="pic" sz="quarter" idx="15"/>
          </p:nvPr>
        </p:nvSpPr>
        <p:spPr>
          <a:xfrm>
            <a:off x="6858796" y="2571750"/>
            <a:ext cx="2285204" cy="1769608"/>
          </a:xfrm>
          <a:prstGeom prst="rect">
            <a:avLst/>
          </a:prstGeom>
          <a:pattFill prst="dashUpDiag">
            <a:fgClr>
              <a:srgbClr val="343184"/>
            </a:fgClr>
            <a:bgClr>
              <a:schemeClr val="bg1"/>
            </a:bgClr>
          </a:pattFill>
        </p:spPr>
        <p:txBody>
          <a:bodyPr/>
          <a:lstStyle>
            <a:lvl1pPr algn="ctr">
              <a:buNone/>
              <a:defRPr sz="1400"/>
            </a:lvl1pPr>
          </a:lstStyle>
          <a:p>
            <a:endParaRPr lang="en-IN"/>
          </a:p>
        </p:txBody>
      </p:sp>
      <p:sp>
        <p:nvSpPr>
          <p:cNvPr id="12" name="Text Placeholder 43">
            <a:extLst>
              <a:ext uri="{FF2B5EF4-FFF2-40B4-BE49-F238E27FC236}">
                <a16:creationId xmlns:a16="http://schemas.microsoft.com/office/drawing/2014/main" xmlns="" id="{88455529-0DF3-40BB-83E9-D97D2BFDB8AF}"/>
              </a:ext>
            </a:extLst>
          </p:cNvPr>
          <p:cNvSpPr>
            <a:spLocks noGrp="1"/>
          </p:cNvSpPr>
          <p:nvPr>
            <p:ph type="body" sz="quarter" idx="16"/>
          </p:nvPr>
        </p:nvSpPr>
        <p:spPr>
          <a:xfrm>
            <a:off x="112085" y="2700817"/>
            <a:ext cx="2139899" cy="261044"/>
          </a:xfrm>
          <a:prstGeom prst="rect">
            <a:avLst/>
          </a:prstGeom>
        </p:spPr>
        <p:txBody>
          <a:bodyPr/>
          <a:lstStyle>
            <a:lvl1pPr marL="0" indent="0" algn="l">
              <a:spcBef>
                <a:spcPts val="300"/>
              </a:spcBef>
              <a:spcAft>
                <a:spcPts val="300"/>
              </a:spcAft>
              <a:buNone/>
              <a:defRPr sz="1100" b="1">
                <a:solidFill>
                  <a:schemeClr val="bg1"/>
                </a:solidFill>
              </a:defRPr>
            </a:lvl1pPr>
            <a:lvl2pPr algn="ctr">
              <a:buNone/>
              <a:defRPr sz="1050"/>
            </a:lvl2pPr>
            <a:lvl3pPr marL="0" indent="0" algn="l">
              <a:spcBef>
                <a:spcPts val="300"/>
              </a:spcBef>
              <a:spcAft>
                <a:spcPts val="300"/>
              </a:spcAft>
              <a:buNone/>
              <a:defRPr sz="1000">
                <a:solidFill>
                  <a:schemeClr val="bg1"/>
                </a:solidFill>
              </a:defRPr>
            </a:lvl3pPr>
            <a:lvl4pPr algn="ctr">
              <a:buNone/>
              <a:defRPr sz="800"/>
            </a:lvl4pPr>
            <a:lvl5pPr algn="ctr">
              <a:buNone/>
              <a:defRPr sz="800"/>
            </a:lvl5pPr>
          </a:lstStyle>
          <a:p>
            <a:pPr lvl="0"/>
            <a:r>
              <a:rPr lang="en-US" dirty="0"/>
              <a:t>Click to edit Master text styles</a:t>
            </a:r>
          </a:p>
        </p:txBody>
      </p:sp>
      <p:sp>
        <p:nvSpPr>
          <p:cNvPr id="3" name="Rectangle 2">
            <a:extLst>
              <a:ext uri="{FF2B5EF4-FFF2-40B4-BE49-F238E27FC236}">
                <a16:creationId xmlns:a16="http://schemas.microsoft.com/office/drawing/2014/main" xmlns="" id="{A70C4C0B-5470-496A-8883-3D3E8F1F1E1E}"/>
              </a:ext>
            </a:extLst>
          </p:cNvPr>
          <p:cNvSpPr/>
          <p:nvPr userDrawn="1"/>
        </p:nvSpPr>
        <p:spPr>
          <a:xfrm>
            <a:off x="2284142" y="802142"/>
            <a:ext cx="2285204" cy="1769608"/>
          </a:xfrm>
          <a:prstGeom prst="rect">
            <a:avLst/>
          </a:prstGeom>
          <a:solidFill>
            <a:srgbClr val="FF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BFB07027-575A-4F3F-8EF1-251BB87E1DA1}"/>
              </a:ext>
            </a:extLst>
          </p:cNvPr>
          <p:cNvSpPr/>
          <p:nvPr userDrawn="1"/>
        </p:nvSpPr>
        <p:spPr>
          <a:xfrm>
            <a:off x="6856184" y="802142"/>
            <a:ext cx="2285204" cy="1769608"/>
          </a:xfrm>
          <a:prstGeom prst="rect">
            <a:avLst/>
          </a:prstGeom>
          <a:solidFill>
            <a:srgbClr val="FF94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6" name="Text Placeholder 43">
            <a:extLst>
              <a:ext uri="{FF2B5EF4-FFF2-40B4-BE49-F238E27FC236}">
                <a16:creationId xmlns:a16="http://schemas.microsoft.com/office/drawing/2014/main" xmlns="" id="{34598E38-9894-46B5-8472-9FA04D37640A}"/>
              </a:ext>
            </a:extLst>
          </p:cNvPr>
          <p:cNvSpPr>
            <a:spLocks noGrp="1"/>
          </p:cNvSpPr>
          <p:nvPr>
            <p:ph type="body" sz="quarter" idx="22"/>
          </p:nvPr>
        </p:nvSpPr>
        <p:spPr>
          <a:xfrm>
            <a:off x="2392556" y="890365"/>
            <a:ext cx="2135166" cy="261044"/>
          </a:xfrm>
          <a:prstGeom prst="rect">
            <a:avLst/>
          </a:prstGeom>
        </p:spPr>
        <p:txBody>
          <a:bodyPr/>
          <a:lstStyle>
            <a:lvl1pPr marL="0" indent="0" algn="l">
              <a:spcBef>
                <a:spcPts val="300"/>
              </a:spcBef>
              <a:spcAft>
                <a:spcPts val="300"/>
              </a:spcAft>
              <a:buNone/>
              <a:defRPr sz="1100" b="1">
                <a:solidFill>
                  <a:schemeClr val="bg1"/>
                </a:solidFill>
              </a:defRPr>
            </a:lvl1pPr>
            <a:lvl2pPr algn="ctr">
              <a:buNone/>
              <a:defRPr sz="1050"/>
            </a:lvl2pPr>
            <a:lvl3pPr marL="0" indent="0" algn="l">
              <a:spcBef>
                <a:spcPts val="300"/>
              </a:spcBef>
              <a:spcAft>
                <a:spcPts val="300"/>
              </a:spcAft>
              <a:buNone/>
              <a:defRPr sz="1000">
                <a:solidFill>
                  <a:schemeClr val="bg1"/>
                </a:solidFill>
              </a:defRPr>
            </a:lvl3pPr>
            <a:lvl4pPr algn="ctr">
              <a:buNone/>
              <a:defRPr sz="800"/>
            </a:lvl4pPr>
            <a:lvl5pPr algn="ctr">
              <a:buNone/>
              <a:defRPr sz="800"/>
            </a:lvl5pPr>
          </a:lstStyle>
          <a:p>
            <a:pPr lvl="0"/>
            <a:r>
              <a:rPr lang="en-US" dirty="0"/>
              <a:t>Click to edit Master text styles</a:t>
            </a:r>
          </a:p>
        </p:txBody>
      </p:sp>
      <p:sp>
        <p:nvSpPr>
          <p:cNvPr id="30" name="Text Placeholder 43">
            <a:extLst>
              <a:ext uri="{FF2B5EF4-FFF2-40B4-BE49-F238E27FC236}">
                <a16:creationId xmlns:a16="http://schemas.microsoft.com/office/drawing/2014/main" xmlns="" id="{2BB98D5B-1FEF-451C-AEAD-11EF8D425FDC}"/>
              </a:ext>
            </a:extLst>
          </p:cNvPr>
          <p:cNvSpPr>
            <a:spLocks noGrp="1"/>
          </p:cNvSpPr>
          <p:nvPr>
            <p:ph type="body" sz="quarter" idx="24"/>
          </p:nvPr>
        </p:nvSpPr>
        <p:spPr>
          <a:xfrm>
            <a:off x="6974940" y="890365"/>
            <a:ext cx="2135166" cy="261044"/>
          </a:xfrm>
          <a:prstGeom prst="rect">
            <a:avLst/>
          </a:prstGeom>
        </p:spPr>
        <p:txBody>
          <a:bodyPr/>
          <a:lstStyle>
            <a:lvl1pPr marL="0" indent="0" algn="l">
              <a:spcBef>
                <a:spcPts val="300"/>
              </a:spcBef>
              <a:spcAft>
                <a:spcPts val="300"/>
              </a:spcAft>
              <a:buNone/>
              <a:defRPr sz="1100" b="1">
                <a:solidFill>
                  <a:schemeClr val="bg1"/>
                </a:solidFill>
              </a:defRPr>
            </a:lvl1pPr>
            <a:lvl2pPr algn="ctr">
              <a:buNone/>
              <a:defRPr sz="1050"/>
            </a:lvl2pPr>
            <a:lvl3pPr marL="0" indent="0" algn="l">
              <a:spcBef>
                <a:spcPts val="300"/>
              </a:spcBef>
              <a:spcAft>
                <a:spcPts val="300"/>
              </a:spcAft>
              <a:buNone/>
              <a:defRPr sz="1000">
                <a:solidFill>
                  <a:schemeClr val="bg1"/>
                </a:solidFill>
              </a:defRPr>
            </a:lvl3pPr>
            <a:lvl4pPr algn="ctr">
              <a:buNone/>
              <a:defRPr sz="800"/>
            </a:lvl4pPr>
            <a:lvl5pPr algn="ctr">
              <a:buNone/>
              <a:defRPr sz="800"/>
            </a:lvl5pPr>
          </a:lstStyle>
          <a:p>
            <a:pPr lvl="0"/>
            <a:r>
              <a:rPr lang="en-US" dirty="0"/>
              <a:t>Click to edit Master text styles</a:t>
            </a:r>
          </a:p>
        </p:txBody>
      </p:sp>
      <p:sp>
        <p:nvSpPr>
          <p:cNvPr id="34" name="Text Placeholder 43">
            <a:extLst>
              <a:ext uri="{FF2B5EF4-FFF2-40B4-BE49-F238E27FC236}">
                <a16:creationId xmlns:a16="http://schemas.microsoft.com/office/drawing/2014/main" xmlns="" id="{2564F236-A7E0-48E7-9696-B965FDD435D6}"/>
              </a:ext>
            </a:extLst>
          </p:cNvPr>
          <p:cNvSpPr>
            <a:spLocks noGrp="1"/>
          </p:cNvSpPr>
          <p:nvPr>
            <p:ph type="body" sz="quarter" idx="26"/>
          </p:nvPr>
        </p:nvSpPr>
        <p:spPr>
          <a:xfrm>
            <a:off x="4701225" y="2700817"/>
            <a:ext cx="2139899" cy="261044"/>
          </a:xfrm>
          <a:prstGeom prst="rect">
            <a:avLst/>
          </a:prstGeom>
        </p:spPr>
        <p:txBody>
          <a:bodyPr/>
          <a:lstStyle>
            <a:lvl1pPr marL="0" indent="0" algn="l">
              <a:spcBef>
                <a:spcPts val="300"/>
              </a:spcBef>
              <a:spcAft>
                <a:spcPts val="300"/>
              </a:spcAft>
              <a:buNone/>
              <a:defRPr sz="1100" b="1">
                <a:solidFill>
                  <a:schemeClr val="bg1"/>
                </a:solidFill>
              </a:defRPr>
            </a:lvl1pPr>
            <a:lvl2pPr algn="ctr">
              <a:buNone/>
              <a:defRPr sz="1050"/>
            </a:lvl2pPr>
            <a:lvl3pPr marL="0" indent="0" algn="l">
              <a:spcBef>
                <a:spcPts val="300"/>
              </a:spcBef>
              <a:spcAft>
                <a:spcPts val="300"/>
              </a:spcAft>
              <a:buNone/>
              <a:defRPr sz="1000">
                <a:solidFill>
                  <a:schemeClr val="bg1"/>
                </a:solidFill>
              </a:defRPr>
            </a:lvl3pPr>
            <a:lvl4pPr algn="ctr">
              <a:buNone/>
              <a:defRPr sz="800"/>
            </a:lvl4pPr>
            <a:lvl5pPr algn="ctr">
              <a:buNone/>
              <a:defRPr sz="800"/>
            </a:lvl5pPr>
          </a:lstStyle>
          <a:p>
            <a:pPr lvl="0"/>
            <a:r>
              <a:rPr lang="en-US" dirty="0"/>
              <a:t>Click to edit Master text styles</a:t>
            </a:r>
          </a:p>
        </p:txBody>
      </p:sp>
      <p:sp>
        <p:nvSpPr>
          <p:cNvPr id="36" name="Text Placeholder 4">
            <a:extLst>
              <a:ext uri="{FF2B5EF4-FFF2-40B4-BE49-F238E27FC236}">
                <a16:creationId xmlns:a16="http://schemas.microsoft.com/office/drawing/2014/main" xmlns="" id="{40B2C095-B911-43C6-9109-BD031A6963CF}"/>
              </a:ext>
            </a:extLst>
          </p:cNvPr>
          <p:cNvSpPr>
            <a:spLocks noGrp="1"/>
          </p:cNvSpPr>
          <p:nvPr>
            <p:ph type="body" sz="quarter" idx="28" hasCustomPrompt="1"/>
          </p:nvPr>
        </p:nvSpPr>
        <p:spPr>
          <a:xfrm>
            <a:off x="112713" y="2957513"/>
            <a:ext cx="2139950" cy="1347787"/>
          </a:xfrm>
          <a:prstGeom prst="rect">
            <a:avLst/>
          </a:prstGeom>
        </p:spPr>
        <p:txBody>
          <a:bodyPr/>
          <a:lstStyle>
            <a:lvl1pPr marL="0" indent="-144000">
              <a:buFont typeface="Arial" panose="020B0604020202020204" pitchFamily="34" charset="0"/>
              <a:buChar char="•"/>
              <a:defRPr sz="1000">
                <a:solidFill>
                  <a:schemeClr val="bg1"/>
                </a:solidFill>
              </a:defRPr>
            </a:lvl1pPr>
            <a:lvl2pPr>
              <a:defRPr sz="1000"/>
            </a:lvl2pPr>
            <a:lvl3pPr>
              <a:defRPr sz="1000"/>
            </a:lvl3pPr>
            <a:lvl4pPr>
              <a:defRPr sz="1000"/>
            </a:lvl4pPr>
            <a:lvl5pPr>
              <a:defRPr sz="1000"/>
            </a:lvl5pPr>
          </a:lstStyle>
          <a:p>
            <a:pPr lvl="0"/>
            <a:r>
              <a:rPr lang="en-US" dirty="0"/>
              <a:t>Text Here</a:t>
            </a:r>
            <a:endParaRPr lang="en-IN" dirty="0"/>
          </a:p>
        </p:txBody>
      </p:sp>
      <p:sp>
        <p:nvSpPr>
          <p:cNvPr id="37" name="Text Placeholder 4">
            <a:extLst>
              <a:ext uri="{FF2B5EF4-FFF2-40B4-BE49-F238E27FC236}">
                <a16:creationId xmlns:a16="http://schemas.microsoft.com/office/drawing/2014/main" xmlns="" id="{19F2FD17-8A13-437F-9DD8-C2C5C1A4B635}"/>
              </a:ext>
            </a:extLst>
          </p:cNvPr>
          <p:cNvSpPr>
            <a:spLocks noGrp="1"/>
          </p:cNvSpPr>
          <p:nvPr>
            <p:ph type="body" sz="quarter" idx="29" hasCustomPrompt="1"/>
          </p:nvPr>
        </p:nvSpPr>
        <p:spPr>
          <a:xfrm>
            <a:off x="4699675" y="2957513"/>
            <a:ext cx="2139950" cy="1347787"/>
          </a:xfrm>
          <a:prstGeom prst="rect">
            <a:avLst/>
          </a:prstGeom>
        </p:spPr>
        <p:txBody>
          <a:bodyPr/>
          <a:lstStyle>
            <a:lvl1pPr marL="0" indent="-144000">
              <a:buFont typeface="Arial" panose="020B0604020202020204" pitchFamily="34" charset="0"/>
              <a:buChar char="•"/>
              <a:defRPr sz="1000">
                <a:solidFill>
                  <a:schemeClr val="bg1"/>
                </a:solidFill>
              </a:defRPr>
            </a:lvl1pPr>
            <a:lvl2pPr>
              <a:defRPr sz="1000"/>
            </a:lvl2pPr>
            <a:lvl3pPr>
              <a:defRPr sz="1000"/>
            </a:lvl3pPr>
            <a:lvl4pPr>
              <a:defRPr sz="1000"/>
            </a:lvl4pPr>
            <a:lvl5pPr>
              <a:defRPr sz="1000"/>
            </a:lvl5pPr>
          </a:lstStyle>
          <a:p>
            <a:pPr lvl="0"/>
            <a:r>
              <a:rPr lang="en-US" dirty="0"/>
              <a:t>Text Here</a:t>
            </a:r>
            <a:endParaRPr lang="en-IN" dirty="0"/>
          </a:p>
        </p:txBody>
      </p:sp>
      <p:sp>
        <p:nvSpPr>
          <p:cNvPr id="38" name="Text Placeholder 4">
            <a:extLst>
              <a:ext uri="{FF2B5EF4-FFF2-40B4-BE49-F238E27FC236}">
                <a16:creationId xmlns:a16="http://schemas.microsoft.com/office/drawing/2014/main" xmlns="" id="{8EB7AA24-E27F-48E0-8AE9-F2BEFBE2C617}"/>
              </a:ext>
            </a:extLst>
          </p:cNvPr>
          <p:cNvSpPr>
            <a:spLocks noGrp="1"/>
          </p:cNvSpPr>
          <p:nvPr>
            <p:ph type="body" sz="quarter" idx="30" hasCustomPrompt="1"/>
          </p:nvPr>
        </p:nvSpPr>
        <p:spPr>
          <a:xfrm>
            <a:off x="6970156" y="1165414"/>
            <a:ext cx="2139950" cy="1347787"/>
          </a:xfrm>
          <a:prstGeom prst="rect">
            <a:avLst/>
          </a:prstGeom>
        </p:spPr>
        <p:txBody>
          <a:bodyPr/>
          <a:lstStyle>
            <a:lvl1pPr marL="0" indent="-144000">
              <a:buFont typeface="Arial" panose="020B0604020202020204" pitchFamily="34" charset="0"/>
              <a:buChar char="•"/>
              <a:defRPr sz="1000">
                <a:solidFill>
                  <a:schemeClr val="bg1"/>
                </a:solidFill>
              </a:defRPr>
            </a:lvl1pPr>
            <a:lvl2pPr>
              <a:defRPr sz="1000"/>
            </a:lvl2pPr>
            <a:lvl3pPr>
              <a:defRPr sz="1000"/>
            </a:lvl3pPr>
            <a:lvl4pPr>
              <a:defRPr sz="1000"/>
            </a:lvl4pPr>
            <a:lvl5pPr>
              <a:defRPr sz="1000"/>
            </a:lvl5pPr>
          </a:lstStyle>
          <a:p>
            <a:pPr lvl="0"/>
            <a:r>
              <a:rPr lang="en-US" dirty="0"/>
              <a:t>Text Here</a:t>
            </a:r>
            <a:endParaRPr lang="en-IN" dirty="0"/>
          </a:p>
        </p:txBody>
      </p:sp>
      <p:sp>
        <p:nvSpPr>
          <p:cNvPr id="40" name="Text Placeholder 4">
            <a:extLst>
              <a:ext uri="{FF2B5EF4-FFF2-40B4-BE49-F238E27FC236}">
                <a16:creationId xmlns:a16="http://schemas.microsoft.com/office/drawing/2014/main" xmlns="" id="{55F39595-D7D2-440E-99CB-7080CDBBF26D}"/>
              </a:ext>
            </a:extLst>
          </p:cNvPr>
          <p:cNvSpPr>
            <a:spLocks noGrp="1"/>
          </p:cNvSpPr>
          <p:nvPr>
            <p:ph type="body" sz="quarter" idx="31" hasCustomPrompt="1"/>
          </p:nvPr>
        </p:nvSpPr>
        <p:spPr>
          <a:xfrm>
            <a:off x="2387772" y="1165414"/>
            <a:ext cx="2139950" cy="1347787"/>
          </a:xfrm>
          <a:prstGeom prst="rect">
            <a:avLst/>
          </a:prstGeom>
        </p:spPr>
        <p:txBody>
          <a:bodyPr/>
          <a:lstStyle>
            <a:lvl1pPr marL="0" indent="-144000">
              <a:buFont typeface="Arial" panose="020B0604020202020204" pitchFamily="34" charset="0"/>
              <a:buChar char="•"/>
              <a:defRPr sz="1000">
                <a:solidFill>
                  <a:schemeClr val="bg1"/>
                </a:solidFill>
              </a:defRPr>
            </a:lvl1pPr>
            <a:lvl2pPr>
              <a:defRPr sz="1000"/>
            </a:lvl2pPr>
            <a:lvl3pPr>
              <a:defRPr sz="1000"/>
            </a:lvl3pPr>
            <a:lvl4pPr>
              <a:defRPr sz="1000"/>
            </a:lvl4pPr>
            <a:lvl5pPr>
              <a:defRPr sz="1000"/>
            </a:lvl5pPr>
          </a:lstStyle>
          <a:p>
            <a:pPr lvl="0"/>
            <a:r>
              <a:rPr lang="en-US" dirty="0"/>
              <a:t>Text Here</a:t>
            </a:r>
            <a:endParaRPr lang="en-IN" dirty="0"/>
          </a:p>
        </p:txBody>
      </p:sp>
    </p:spTree>
    <p:extLst>
      <p:ext uri="{BB962C8B-B14F-4D97-AF65-F5344CB8AC3E}">
        <p14:creationId xmlns:p14="http://schemas.microsoft.com/office/powerpoint/2010/main" val="348155367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Full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Picture Placeholder 6">
            <a:extLst>
              <a:ext uri="{FF2B5EF4-FFF2-40B4-BE49-F238E27FC236}">
                <a16:creationId xmlns:a16="http://schemas.microsoft.com/office/drawing/2014/main" xmlns="" id="{2E69C36F-9189-4A1B-B89F-86913BCAC8FC}"/>
              </a:ext>
            </a:extLst>
          </p:cNvPr>
          <p:cNvSpPr>
            <a:spLocks noGrp="1"/>
          </p:cNvSpPr>
          <p:nvPr>
            <p:ph type="pic" sz="quarter" idx="10"/>
          </p:nvPr>
        </p:nvSpPr>
        <p:spPr>
          <a:xfrm>
            <a:off x="101453" y="830443"/>
            <a:ext cx="1739873" cy="566019"/>
          </a:xfrm>
          <a:prstGeom prst="rect">
            <a:avLst/>
          </a:prstGeom>
          <a:noFill/>
        </p:spPr>
        <p:txBody>
          <a:bodyPr/>
          <a:lstStyle>
            <a:lvl1pPr algn="ctr">
              <a:buNone/>
              <a:defRPr sz="800"/>
            </a:lvl1pPr>
          </a:lstStyle>
          <a:p>
            <a:endParaRPr lang="en-IN" dirty="0"/>
          </a:p>
        </p:txBody>
      </p:sp>
      <p:sp>
        <p:nvSpPr>
          <p:cNvPr id="15" name="Picture Placeholder 6">
            <a:extLst>
              <a:ext uri="{FF2B5EF4-FFF2-40B4-BE49-F238E27FC236}">
                <a16:creationId xmlns:a16="http://schemas.microsoft.com/office/drawing/2014/main" xmlns="" id="{81A359C8-767C-43BB-8161-078B5E23DF8D}"/>
              </a:ext>
            </a:extLst>
          </p:cNvPr>
          <p:cNvSpPr>
            <a:spLocks noGrp="1"/>
          </p:cNvSpPr>
          <p:nvPr>
            <p:ph type="pic" sz="quarter" idx="11"/>
          </p:nvPr>
        </p:nvSpPr>
        <p:spPr>
          <a:xfrm>
            <a:off x="1901758" y="830443"/>
            <a:ext cx="1739873" cy="566019"/>
          </a:xfrm>
          <a:prstGeom prst="rect">
            <a:avLst/>
          </a:prstGeom>
          <a:noFill/>
        </p:spPr>
        <p:txBody>
          <a:bodyPr/>
          <a:lstStyle>
            <a:lvl1pPr algn="ctr">
              <a:buNone/>
              <a:defRPr sz="800"/>
            </a:lvl1pPr>
          </a:lstStyle>
          <a:p>
            <a:endParaRPr lang="en-IN" dirty="0"/>
          </a:p>
        </p:txBody>
      </p:sp>
      <p:sp>
        <p:nvSpPr>
          <p:cNvPr id="21" name="Picture Placeholder 6">
            <a:extLst>
              <a:ext uri="{FF2B5EF4-FFF2-40B4-BE49-F238E27FC236}">
                <a16:creationId xmlns:a16="http://schemas.microsoft.com/office/drawing/2014/main" xmlns="" id="{5C19D0EF-B3BE-4580-A4E3-9871B1B7A585}"/>
              </a:ext>
            </a:extLst>
          </p:cNvPr>
          <p:cNvSpPr>
            <a:spLocks noGrp="1"/>
          </p:cNvSpPr>
          <p:nvPr>
            <p:ph type="pic" sz="quarter" idx="12"/>
          </p:nvPr>
        </p:nvSpPr>
        <p:spPr>
          <a:xfrm>
            <a:off x="3702063" y="830443"/>
            <a:ext cx="1739873" cy="566019"/>
          </a:xfrm>
          <a:prstGeom prst="rect">
            <a:avLst/>
          </a:prstGeom>
          <a:noFill/>
        </p:spPr>
        <p:txBody>
          <a:bodyPr/>
          <a:lstStyle>
            <a:lvl1pPr algn="ctr">
              <a:buNone/>
              <a:defRPr sz="800"/>
            </a:lvl1pPr>
          </a:lstStyle>
          <a:p>
            <a:endParaRPr lang="en-IN" dirty="0"/>
          </a:p>
        </p:txBody>
      </p:sp>
      <p:sp>
        <p:nvSpPr>
          <p:cNvPr id="22" name="Picture Placeholder 6">
            <a:extLst>
              <a:ext uri="{FF2B5EF4-FFF2-40B4-BE49-F238E27FC236}">
                <a16:creationId xmlns:a16="http://schemas.microsoft.com/office/drawing/2014/main" xmlns="" id="{EAB7EC7E-2EE9-461A-9EBD-252D927225F7}"/>
              </a:ext>
            </a:extLst>
          </p:cNvPr>
          <p:cNvSpPr>
            <a:spLocks noGrp="1"/>
          </p:cNvSpPr>
          <p:nvPr>
            <p:ph type="pic" sz="quarter" idx="13"/>
          </p:nvPr>
        </p:nvSpPr>
        <p:spPr>
          <a:xfrm>
            <a:off x="5497053" y="830443"/>
            <a:ext cx="1739873" cy="566019"/>
          </a:xfrm>
          <a:prstGeom prst="rect">
            <a:avLst/>
          </a:prstGeom>
          <a:noFill/>
        </p:spPr>
        <p:txBody>
          <a:bodyPr/>
          <a:lstStyle>
            <a:lvl1pPr algn="ctr">
              <a:buNone/>
              <a:defRPr sz="800"/>
            </a:lvl1pPr>
          </a:lstStyle>
          <a:p>
            <a:endParaRPr lang="en-IN" dirty="0"/>
          </a:p>
        </p:txBody>
      </p:sp>
      <p:sp>
        <p:nvSpPr>
          <p:cNvPr id="24" name="Picture Placeholder 6">
            <a:extLst>
              <a:ext uri="{FF2B5EF4-FFF2-40B4-BE49-F238E27FC236}">
                <a16:creationId xmlns:a16="http://schemas.microsoft.com/office/drawing/2014/main" xmlns="" id="{EC36AACC-5865-4CF8-A9EF-0B502AE8A0D2}"/>
              </a:ext>
            </a:extLst>
          </p:cNvPr>
          <p:cNvSpPr>
            <a:spLocks noGrp="1"/>
          </p:cNvSpPr>
          <p:nvPr>
            <p:ph type="pic" sz="quarter" idx="14"/>
          </p:nvPr>
        </p:nvSpPr>
        <p:spPr>
          <a:xfrm>
            <a:off x="7302674" y="830443"/>
            <a:ext cx="1739873" cy="566019"/>
          </a:xfrm>
          <a:prstGeom prst="rect">
            <a:avLst/>
          </a:prstGeom>
          <a:noFill/>
        </p:spPr>
        <p:txBody>
          <a:bodyPr/>
          <a:lstStyle>
            <a:lvl1pPr algn="ctr">
              <a:buNone/>
              <a:defRPr sz="800"/>
            </a:lvl1pPr>
          </a:lstStyle>
          <a:p>
            <a:endParaRPr lang="en-IN" dirty="0"/>
          </a:p>
        </p:txBody>
      </p:sp>
      <p:sp>
        <p:nvSpPr>
          <p:cNvPr id="26" name="Picture Placeholder 6">
            <a:extLst>
              <a:ext uri="{FF2B5EF4-FFF2-40B4-BE49-F238E27FC236}">
                <a16:creationId xmlns:a16="http://schemas.microsoft.com/office/drawing/2014/main" xmlns="" id="{F27BE589-E77A-486E-AB02-344A56F2DA8C}"/>
              </a:ext>
            </a:extLst>
          </p:cNvPr>
          <p:cNvSpPr>
            <a:spLocks noGrp="1"/>
          </p:cNvSpPr>
          <p:nvPr>
            <p:ph type="pic" sz="quarter" idx="15"/>
          </p:nvPr>
        </p:nvSpPr>
        <p:spPr>
          <a:xfrm>
            <a:off x="101453" y="1456992"/>
            <a:ext cx="1739873" cy="566019"/>
          </a:xfrm>
          <a:prstGeom prst="rect">
            <a:avLst/>
          </a:prstGeom>
          <a:noFill/>
        </p:spPr>
        <p:txBody>
          <a:bodyPr/>
          <a:lstStyle>
            <a:lvl1pPr algn="ctr">
              <a:buNone/>
              <a:defRPr sz="800"/>
            </a:lvl1pPr>
          </a:lstStyle>
          <a:p>
            <a:endParaRPr lang="en-IN" dirty="0"/>
          </a:p>
        </p:txBody>
      </p:sp>
      <p:sp>
        <p:nvSpPr>
          <p:cNvPr id="27" name="Picture Placeholder 6">
            <a:extLst>
              <a:ext uri="{FF2B5EF4-FFF2-40B4-BE49-F238E27FC236}">
                <a16:creationId xmlns:a16="http://schemas.microsoft.com/office/drawing/2014/main" xmlns="" id="{BC4393EA-69F2-44C5-8E24-2DE8EED38275}"/>
              </a:ext>
            </a:extLst>
          </p:cNvPr>
          <p:cNvSpPr>
            <a:spLocks noGrp="1"/>
          </p:cNvSpPr>
          <p:nvPr>
            <p:ph type="pic" sz="quarter" idx="16"/>
          </p:nvPr>
        </p:nvSpPr>
        <p:spPr>
          <a:xfrm>
            <a:off x="1901758" y="1456992"/>
            <a:ext cx="1739873" cy="566019"/>
          </a:xfrm>
          <a:prstGeom prst="rect">
            <a:avLst/>
          </a:prstGeom>
          <a:noFill/>
        </p:spPr>
        <p:txBody>
          <a:bodyPr/>
          <a:lstStyle>
            <a:lvl1pPr algn="ctr">
              <a:buNone/>
              <a:defRPr sz="800"/>
            </a:lvl1pPr>
          </a:lstStyle>
          <a:p>
            <a:endParaRPr lang="en-IN" dirty="0"/>
          </a:p>
        </p:txBody>
      </p:sp>
      <p:sp>
        <p:nvSpPr>
          <p:cNvPr id="28" name="Picture Placeholder 6">
            <a:extLst>
              <a:ext uri="{FF2B5EF4-FFF2-40B4-BE49-F238E27FC236}">
                <a16:creationId xmlns:a16="http://schemas.microsoft.com/office/drawing/2014/main" xmlns="" id="{99040972-5C3A-4716-A3C2-2713BEED5A1E}"/>
              </a:ext>
            </a:extLst>
          </p:cNvPr>
          <p:cNvSpPr>
            <a:spLocks noGrp="1"/>
          </p:cNvSpPr>
          <p:nvPr>
            <p:ph type="pic" sz="quarter" idx="17"/>
          </p:nvPr>
        </p:nvSpPr>
        <p:spPr>
          <a:xfrm>
            <a:off x="3702063" y="1456992"/>
            <a:ext cx="1739873" cy="566019"/>
          </a:xfrm>
          <a:prstGeom prst="rect">
            <a:avLst/>
          </a:prstGeom>
          <a:noFill/>
        </p:spPr>
        <p:txBody>
          <a:bodyPr/>
          <a:lstStyle>
            <a:lvl1pPr algn="ctr">
              <a:buNone/>
              <a:defRPr sz="800"/>
            </a:lvl1pPr>
          </a:lstStyle>
          <a:p>
            <a:endParaRPr lang="en-IN" dirty="0"/>
          </a:p>
        </p:txBody>
      </p:sp>
      <p:sp>
        <p:nvSpPr>
          <p:cNvPr id="29" name="Picture Placeholder 6">
            <a:extLst>
              <a:ext uri="{FF2B5EF4-FFF2-40B4-BE49-F238E27FC236}">
                <a16:creationId xmlns:a16="http://schemas.microsoft.com/office/drawing/2014/main" xmlns="" id="{CBF7CDBF-A32B-4555-BC01-56CB79869842}"/>
              </a:ext>
            </a:extLst>
          </p:cNvPr>
          <p:cNvSpPr>
            <a:spLocks noGrp="1"/>
          </p:cNvSpPr>
          <p:nvPr>
            <p:ph type="pic" sz="quarter" idx="18"/>
          </p:nvPr>
        </p:nvSpPr>
        <p:spPr>
          <a:xfrm>
            <a:off x="5497053" y="1456992"/>
            <a:ext cx="1739873" cy="566019"/>
          </a:xfrm>
          <a:prstGeom prst="rect">
            <a:avLst/>
          </a:prstGeom>
          <a:noFill/>
        </p:spPr>
        <p:txBody>
          <a:bodyPr/>
          <a:lstStyle>
            <a:lvl1pPr algn="ctr">
              <a:buNone/>
              <a:defRPr sz="800"/>
            </a:lvl1pPr>
          </a:lstStyle>
          <a:p>
            <a:endParaRPr lang="en-IN" dirty="0"/>
          </a:p>
        </p:txBody>
      </p:sp>
      <p:sp>
        <p:nvSpPr>
          <p:cNvPr id="30" name="Picture Placeholder 6">
            <a:extLst>
              <a:ext uri="{FF2B5EF4-FFF2-40B4-BE49-F238E27FC236}">
                <a16:creationId xmlns:a16="http://schemas.microsoft.com/office/drawing/2014/main" xmlns="" id="{64C3CF01-12F9-4AA2-84BB-BAEF2BAE8A79}"/>
              </a:ext>
            </a:extLst>
          </p:cNvPr>
          <p:cNvSpPr>
            <a:spLocks noGrp="1"/>
          </p:cNvSpPr>
          <p:nvPr>
            <p:ph type="pic" sz="quarter" idx="19"/>
          </p:nvPr>
        </p:nvSpPr>
        <p:spPr>
          <a:xfrm>
            <a:off x="7302674" y="1456992"/>
            <a:ext cx="1739873" cy="566019"/>
          </a:xfrm>
          <a:prstGeom prst="rect">
            <a:avLst/>
          </a:prstGeom>
          <a:noFill/>
        </p:spPr>
        <p:txBody>
          <a:bodyPr/>
          <a:lstStyle>
            <a:lvl1pPr algn="ctr">
              <a:buNone/>
              <a:defRPr sz="800"/>
            </a:lvl1pPr>
          </a:lstStyle>
          <a:p>
            <a:endParaRPr lang="en-IN" dirty="0"/>
          </a:p>
        </p:txBody>
      </p:sp>
      <p:sp>
        <p:nvSpPr>
          <p:cNvPr id="31" name="Picture Placeholder 6">
            <a:extLst>
              <a:ext uri="{FF2B5EF4-FFF2-40B4-BE49-F238E27FC236}">
                <a16:creationId xmlns:a16="http://schemas.microsoft.com/office/drawing/2014/main" xmlns="" id="{7C3F0487-F04E-4B2D-9D31-0191308733F6}"/>
              </a:ext>
            </a:extLst>
          </p:cNvPr>
          <p:cNvSpPr>
            <a:spLocks noGrp="1"/>
          </p:cNvSpPr>
          <p:nvPr>
            <p:ph type="pic" sz="quarter" idx="20"/>
          </p:nvPr>
        </p:nvSpPr>
        <p:spPr>
          <a:xfrm>
            <a:off x="101453" y="2083541"/>
            <a:ext cx="1739873" cy="566019"/>
          </a:xfrm>
          <a:prstGeom prst="rect">
            <a:avLst/>
          </a:prstGeom>
          <a:noFill/>
        </p:spPr>
        <p:txBody>
          <a:bodyPr/>
          <a:lstStyle>
            <a:lvl1pPr algn="ctr">
              <a:buNone/>
              <a:defRPr sz="800"/>
            </a:lvl1pPr>
          </a:lstStyle>
          <a:p>
            <a:endParaRPr lang="en-IN" dirty="0"/>
          </a:p>
        </p:txBody>
      </p:sp>
      <p:sp>
        <p:nvSpPr>
          <p:cNvPr id="32" name="Picture Placeholder 6">
            <a:extLst>
              <a:ext uri="{FF2B5EF4-FFF2-40B4-BE49-F238E27FC236}">
                <a16:creationId xmlns:a16="http://schemas.microsoft.com/office/drawing/2014/main" xmlns="" id="{D5A58437-52DB-4581-B65A-FA32C91580FA}"/>
              </a:ext>
            </a:extLst>
          </p:cNvPr>
          <p:cNvSpPr>
            <a:spLocks noGrp="1"/>
          </p:cNvSpPr>
          <p:nvPr>
            <p:ph type="pic" sz="quarter" idx="21"/>
          </p:nvPr>
        </p:nvSpPr>
        <p:spPr>
          <a:xfrm>
            <a:off x="1901758" y="2083541"/>
            <a:ext cx="1739873" cy="566019"/>
          </a:xfrm>
          <a:prstGeom prst="rect">
            <a:avLst/>
          </a:prstGeom>
          <a:noFill/>
        </p:spPr>
        <p:txBody>
          <a:bodyPr/>
          <a:lstStyle>
            <a:lvl1pPr algn="ctr">
              <a:buNone/>
              <a:defRPr sz="800"/>
            </a:lvl1pPr>
          </a:lstStyle>
          <a:p>
            <a:endParaRPr lang="en-IN" dirty="0"/>
          </a:p>
        </p:txBody>
      </p:sp>
      <p:sp>
        <p:nvSpPr>
          <p:cNvPr id="33" name="Picture Placeholder 6">
            <a:extLst>
              <a:ext uri="{FF2B5EF4-FFF2-40B4-BE49-F238E27FC236}">
                <a16:creationId xmlns:a16="http://schemas.microsoft.com/office/drawing/2014/main" xmlns="" id="{F4339BA6-C7BC-49D2-96C2-DF23DD49F5FE}"/>
              </a:ext>
            </a:extLst>
          </p:cNvPr>
          <p:cNvSpPr>
            <a:spLocks noGrp="1"/>
          </p:cNvSpPr>
          <p:nvPr>
            <p:ph type="pic" sz="quarter" idx="22"/>
          </p:nvPr>
        </p:nvSpPr>
        <p:spPr>
          <a:xfrm>
            <a:off x="3702063" y="2083541"/>
            <a:ext cx="1739873" cy="566019"/>
          </a:xfrm>
          <a:prstGeom prst="rect">
            <a:avLst/>
          </a:prstGeom>
          <a:noFill/>
        </p:spPr>
        <p:txBody>
          <a:bodyPr/>
          <a:lstStyle>
            <a:lvl1pPr algn="ctr">
              <a:buNone/>
              <a:defRPr sz="800"/>
            </a:lvl1pPr>
          </a:lstStyle>
          <a:p>
            <a:endParaRPr lang="en-IN" dirty="0"/>
          </a:p>
        </p:txBody>
      </p:sp>
      <p:sp>
        <p:nvSpPr>
          <p:cNvPr id="34" name="Picture Placeholder 6">
            <a:extLst>
              <a:ext uri="{FF2B5EF4-FFF2-40B4-BE49-F238E27FC236}">
                <a16:creationId xmlns:a16="http://schemas.microsoft.com/office/drawing/2014/main" xmlns="" id="{9A0146EF-8330-497C-9F9B-C8F7F47AAE81}"/>
              </a:ext>
            </a:extLst>
          </p:cNvPr>
          <p:cNvSpPr>
            <a:spLocks noGrp="1"/>
          </p:cNvSpPr>
          <p:nvPr>
            <p:ph type="pic" sz="quarter" idx="23"/>
          </p:nvPr>
        </p:nvSpPr>
        <p:spPr>
          <a:xfrm>
            <a:off x="5497053" y="2083541"/>
            <a:ext cx="1739873" cy="566019"/>
          </a:xfrm>
          <a:prstGeom prst="rect">
            <a:avLst/>
          </a:prstGeom>
          <a:noFill/>
        </p:spPr>
        <p:txBody>
          <a:bodyPr/>
          <a:lstStyle>
            <a:lvl1pPr algn="ctr">
              <a:buNone/>
              <a:defRPr sz="800"/>
            </a:lvl1pPr>
          </a:lstStyle>
          <a:p>
            <a:endParaRPr lang="en-IN" dirty="0"/>
          </a:p>
        </p:txBody>
      </p:sp>
      <p:sp>
        <p:nvSpPr>
          <p:cNvPr id="35" name="Picture Placeholder 6">
            <a:extLst>
              <a:ext uri="{FF2B5EF4-FFF2-40B4-BE49-F238E27FC236}">
                <a16:creationId xmlns:a16="http://schemas.microsoft.com/office/drawing/2014/main" xmlns="" id="{271F6077-E741-4922-B806-9F73BFBCBB2A}"/>
              </a:ext>
            </a:extLst>
          </p:cNvPr>
          <p:cNvSpPr>
            <a:spLocks noGrp="1"/>
          </p:cNvSpPr>
          <p:nvPr>
            <p:ph type="pic" sz="quarter" idx="24"/>
          </p:nvPr>
        </p:nvSpPr>
        <p:spPr>
          <a:xfrm>
            <a:off x="7302674" y="2083541"/>
            <a:ext cx="1739873" cy="566019"/>
          </a:xfrm>
          <a:prstGeom prst="rect">
            <a:avLst/>
          </a:prstGeom>
          <a:noFill/>
        </p:spPr>
        <p:txBody>
          <a:bodyPr/>
          <a:lstStyle>
            <a:lvl1pPr algn="ctr">
              <a:buNone/>
              <a:defRPr sz="800"/>
            </a:lvl1pPr>
          </a:lstStyle>
          <a:p>
            <a:endParaRPr lang="en-IN" dirty="0"/>
          </a:p>
        </p:txBody>
      </p:sp>
      <p:sp>
        <p:nvSpPr>
          <p:cNvPr id="36" name="Picture Placeholder 6">
            <a:extLst>
              <a:ext uri="{FF2B5EF4-FFF2-40B4-BE49-F238E27FC236}">
                <a16:creationId xmlns:a16="http://schemas.microsoft.com/office/drawing/2014/main" xmlns="" id="{92DE3AA9-AF9F-48D1-97FE-5FD75F783D64}"/>
              </a:ext>
            </a:extLst>
          </p:cNvPr>
          <p:cNvSpPr>
            <a:spLocks noGrp="1"/>
          </p:cNvSpPr>
          <p:nvPr>
            <p:ph type="pic" sz="quarter" idx="25"/>
          </p:nvPr>
        </p:nvSpPr>
        <p:spPr>
          <a:xfrm>
            <a:off x="101453" y="2710090"/>
            <a:ext cx="1739873" cy="566019"/>
          </a:xfrm>
          <a:prstGeom prst="rect">
            <a:avLst/>
          </a:prstGeom>
          <a:noFill/>
        </p:spPr>
        <p:txBody>
          <a:bodyPr/>
          <a:lstStyle>
            <a:lvl1pPr algn="ctr">
              <a:buNone/>
              <a:defRPr sz="800"/>
            </a:lvl1pPr>
          </a:lstStyle>
          <a:p>
            <a:endParaRPr lang="en-IN" dirty="0"/>
          </a:p>
        </p:txBody>
      </p:sp>
      <p:sp>
        <p:nvSpPr>
          <p:cNvPr id="37" name="Picture Placeholder 6">
            <a:extLst>
              <a:ext uri="{FF2B5EF4-FFF2-40B4-BE49-F238E27FC236}">
                <a16:creationId xmlns:a16="http://schemas.microsoft.com/office/drawing/2014/main" xmlns="" id="{6C30BFF8-5EEE-4EF7-86ED-D2F65579AC1C}"/>
              </a:ext>
            </a:extLst>
          </p:cNvPr>
          <p:cNvSpPr>
            <a:spLocks noGrp="1"/>
          </p:cNvSpPr>
          <p:nvPr>
            <p:ph type="pic" sz="quarter" idx="26"/>
          </p:nvPr>
        </p:nvSpPr>
        <p:spPr>
          <a:xfrm>
            <a:off x="1901758" y="2710090"/>
            <a:ext cx="1739873" cy="566019"/>
          </a:xfrm>
          <a:prstGeom prst="rect">
            <a:avLst/>
          </a:prstGeom>
          <a:noFill/>
        </p:spPr>
        <p:txBody>
          <a:bodyPr/>
          <a:lstStyle>
            <a:lvl1pPr algn="ctr">
              <a:buNone/>
              <a:defRPr sz="800"/>
            </a:lvl1pPr>
          </a:lstStyle>
          <a:p>
            <a:endParaRPr lang="en-IN" dirty="0"/>
          </a:p>
        </p:txBody>
      </p:sp>
      <p:sp>
        <p:nvSpPr>
          <p:cNvPr id="38" name="Picture Placeholder 6">
            <a:extLst>
              <a:ext uri="{FF2B5EF4-FFF2-40B4-BE49-F238E27FC236}">
                <a16:creationId xmlns:a16="http://schemas.microsoft.com/office/drawing/2014/main" xmlns="" id="{17D504B4-B992-4DF3-A0E5-630ADB24EE9B}"/>
              </a:ext>
            </a:extLst>
          </p:cNvPr>
          <p:cNvSpPr>
            <a:spLocks noGrp="1"/>
          </p:cNvSpPr>
          <p:nvPr>
            <p:ph type="pic" sz="quarter" idx="27"/>
          </p:nvPr>
        </p:nvSpPr>
        <p:spPr>
          <a:xfrm>
            <a:off x="3702063" y="2710090"/>
            <a:ext cx="1739873" cy="566019"/>
          </a:xfrm>
          <a:prstGeom prst="rect">
            <a:avLst/>
          </a:prstGeom>
          <a:noFill/>
        </p:spPr>
        <p:txBody>
          <a:bodyPr/>
          <a:lstStyle>
            <a:lvl1pPr algn="ctr">
              <a:buNone/>
              <a:defRPr sz="800"/>
            </a:lvl1pPr>
          </a:lstStyle>
          <a:p>
            <a:endParaRPr lang="en-IN" dirty="0"/>
          </a:p>
        </p:txBody>
      </p:sp>
      <p:sp>
        <p:nvSpPr>
          <p:cNvPr id="39" name="Picture Placeholder 6">
            <a:extLst>
              <a:ext uri="{FF2B5EF4-FFF2-40B4-BE49-F238E27FC236}">
                <a16:creationId xmlns:a16="http://schemas.microsoft.com/office/drawing/2014/main" xmlns="" id="{E5D32BC2-40DA-4B5A-AF7D-6BCF1E89BF44}"/>
              </a:ext>
            </a:extLst>
          </p:cNvPr>
          <p:cNvSpPr>
            <a:spLocks noGrp="1"/>
          </p:cNvSpPr>
          <p:nvPr>
            <p:ph type="pic" sz="quarter" idx="28"/>
          </p:nvPr>
        </p:nvSpPr>
        <p:spPr>
          <a:xfrm>
            <a:off x="5497053" y="2710090"/>
            <a:ext cx="1739873" cy="566019"/>
          </a:xfrm>
          <a:prstGeom prst="rect">
            <a:avLst/>
          </a:prstGeom>
          <a:noFill/>
        </p:spPr>
        <p:txBody>
          <a:bodyPr/>
          <a:lstStyle>
            <a:lvl1pPr algn="ctr">
              <a:buNone/>
              <a:defRPr sz="800"/>
            </a:lvl1pPr>
          </a:lstStyle>
          <a:p>
            <a:endParaRPr lang="en-IN" dirty="0"/>
          </a:p>
        </p:txBody>
      </p:sp>
      <p:sp>
        <p:nvSpPr>
          <p:cNvPr id="40" name="Picture Placeholder 6">
            <a:extLst>
              <a:ext uri="{FF2B5EF4-FFF2-40B4-BE49-F238E27FC236}">
                <a16:creationId xmlns:a16="http://schemas.microsoft.com/office/drawing/2014/main" xmlns="" id="{5B009661-DCD4-47C9-825E-003F3F76C2A2}"/>
              </a:ext>
            </a:extLst>
          </p:cNvPr>
          <p:cNvSpPr>
            <a:spLocks noGrp="1"/>
          </p:cNvSpPr>
          <p:nvPr>
            <p:ph type="pic" sz="quarter" idx="29"/>
          </p:nvPr>
        </p:nvSpPr>
        <p:spPr>
          <a:xfrm>
            <a:off x="7302674" y="2710090"/>
            <a:ext cx="1739873" cy="566019"/>
          </a:xfrm>
          <a:prstGeom prst="rect">
            <a:avLst/>
          </a:prstGeom>
          <a:noFill/>
        </p:spPr>
        <p:txBody>
          <a:bodyPr/>
          <a:lstStyle>
            <a:lvl1pPr algn="ctr">
              <a:buNone/>
              <a:defRPr sz="800"/>
            </a:lvl1pPr>
          </a:lstStyle>
          <a:p>
            <a:endParaRPr lang="en-IN" dirty="0"/>
          </a:p>
        </p:txBody>
      </p:sp>
      <p:sp>
        <p:nvSpPr>
          <p:cNvPr id="41" name="Picture Placeholder 6">
            <a:extLst>
              <a:ext uri="{FF2B5EF4-FFF2-40B4-BE49-F238E27FC236}">
                <a16:creationId xmlns:a16="http://schemas.microsoft.com/office/drawing/2014/main" xmlns="" id="{C4B51FF1-52C1-4988-A015-33C8EDEE84FC}"/>
              </a:ext>
            </a:extLst>
          </p:cNvPr>
          <p:cNvSpPr>
            <a:spLocks noGrp="1"/>
          </p:cNvSpPr>
          <p:nvPr>
            <p:ph type="pic" sz="quarter" idx="30"/>
          </p:nvPr>
        </p:nvSpPr>
        <p:spPr>
          <a:xfrm>
            <a:off x="101453" y="3336639"/>
            <a:ext cx="1739873" cy="566019"/>
          </a:xfrm>
          <a:prstGeom prst="rect">
            <a:avLst/>
          </a:prstGeom>
          <a:noFill/>
        </p:spPr>
        <p:txBody>
          <a:bodyPr/>
          <a:lstStyle>
            <a:lvl1pPr algn="ctr">
              <a:buNone/>
              <a:defRPr sz="800"/>
            </a:lvl1pPr>
          </a:lstStyle>
          <a:p>
            <a:endParaRPr lang="en-IN" dirty="0"/>
          </a:p>
        </p:txBody>
      </p:sp>
      <p:sp>
        <p:nvSpPr>
          <p:cNvPr id="42" name="Picture Placeholder 6">
            <a:extLst>
              <a:ext uri="{FF2B5EF4-FFF2-40B4-BE49-F238E27FC236}">
                <a16:creationId xmlns:a16="http://schemas.microsoft.com/office/drawing/2014/main" xmlns="" id="{21F1EAB1-C5C2-4495-8D26-644CC841D21F}"/>
              </a:ext>
            </a:extLst>
          </p:cNvPr>
          <p:cNvSpPr>
            <a:spLocks noGrp="1"/>
          </p:cNvSpPr>
          <p:nvPr>
            <p:ph type="pic" sz="quarter" idx="31"/>
          </p:nvPr>
        </p:nvSpPr>
        <p:spPr>
          <a:xfrm>
            <a:off x="1901758" y="3336639"/>
            <a:ext cx="1739873" cy="566019"/>
          </a:xfrm>
          <a:prstGeom prst="rect">
            <a:avLst/>
          </a:prstGeom>
          <a:noFill/>
        </p:spPr>
        <p:txBody>
          <a:bodyPr/>
          <a:lstStyle>
            <a:lvl1pPr algn="ctr">
              <a:buNone/>
              <a:defRPr sz="800"/>
            </a:lvl1pPr>
          </a:lstStyle>
          <a:p>
            <a:endParaRPr lang="en-IN" dirty="0"/>
          </a:p>
        </p:txBody>
      </p:sp>
      <p:sp>
        <p:nvSpPr>
          <p:cNvPr id="43" name="Picture Placeholder 6">
            <a:extLst>
              <a:ext uri="{FF2B5EF4-FFF2-40B4-BE49-F238E27FC236}">
                <a16:creationId xmlns:a16="http://schemas.microsoft.com/office/drawing/2014/main" xmlns="" id="{156E5C7E-FE85-4286-AD8C-41B2F2F91BE1}"/>
              </a:ext>
            </a:extLst>
          </p:cNvPr>
          <p:cNvSpPr>
            <a:spLocks noGrp="1"/>
          </p:cNvSpPr>
          <p:nvPr>
            <p:ph type="pic" sz="quarter" idx="32"/>
          </p:nvPr>
        </p:nvSpPr>
        <p:spPr>
          <a:xfrm>
            <a:off x="3702063" y="3336639"/>
            <a:ext cx="1739873" cy="566019"/>
          </a:xfrm>
          <a:prstGeom prst="rect">
            <a:avLst/>
          </a:prstGeom>
          <a:noFill/>
        </p:spPr>
        <p:txBody>
          <a:bodyPr/>
          <a:lstStyle>
            <a:lvl1pPr algn="ctr">
              <a:buNone/>
              <a:defRPr sz="800"/>
            </a:lvl1pPr>
          </a:lstStyle>
          <a:p>
            <a:endParaRPr lang="en-IN" dirty="0"/>
          </a:p>
        </p:txBody>
      </p:sp>
      <p:sp>
        <p:nvSpPr>
          <p:cNvPr id="44" name="Picture Placeholder 6">
            <a:extLst>
              <a:ext uri="{FF2B5EF4-FFF2-40B4-BE49-F238E27FC236}">
                <a16:creationId xmlns:a16="http://schemas.microsoft.com/office/drawing/2014/main" xmlns="" id="{3479FE7A-EE99-4547-A443-E8037FC375D0}"/>
              </a:ext>
            </a:extLst>
          </p:cNvPr>
          <p:cNvSpPr>
            <a:spLocks noGrp="1"/>
          </p:cNvSpPr>
          <p:nvPr>
            <p:ph type="pic" sz="quarter" idx="33"/>
          </p:nvPr>
        </p:nvSpPr>
        <p:spPr>
          <a:xfrm>
            <a:off x="5497053" y="3336639"/>
            <a:ext cx="1739873" cy="566019"/>
          </a:xfrm>
          <a:prstGeom prst="rect">
            <a:avLst/>
          </a:prstGeom>
          <a:noFill/>
        </p:spPr>
        <p:txBody>
          <a:bodyPr/>
          <a:lstStyle>
            <a:lvl1pPr algn="ctr">
              <a:buNone/>
              <a:defRPr sz="800"/>
            </a:lvl1pPr>
          </a:lstStyle>
          <a:p>
            <a:endParaRPr lang="en-IN" dirty="0"/>
          </a:p>
        </p:txBody>
      </p:sp>
      <p:sp>
        <p:nvSpPr>
          <p:cNvPr id="45" name="Picture Placeholder 6">
            <a:extLst>
              <a:ext uri="{FF2B5EF4-FFF2-40B4-BE49-F238E27FC236}">
                <a16:creationId xmlns:a16="http://schemas.microsoft.com/office/drawing/2014/main" xmlns="" id="{D9A66ABB-C2DC-4D79-84C7-BE299808A3DC}"/>
              </a:ext>
            </a:extLst>
          </p:cNvPr>
          <p:cNvSpPr>
            <a:spLocks noGrp="1"/>
          </p:cNvSpPr>
          <p:nvPr>
            <p:ph type="pic" sz="quarter" idx="34"/>
          </p:nvPr>
        </p:nvSpPr>
        <p:spPr>
          <a:xfrm>
            <a:off x="7302674" y="3336639"/>
            <a:ext cx="1739873" cy="566019"/>
          </a:xfrm>
          <a:prstGeom prst="rect">
            <a:avLst/>
          </a:prstGeom>
          <a:noFill/>
        </p:spPr>
        <p:txBody>
          <a:bodyPr/>
          <a:lstStyle>
            <a:lvl1pPr algn="ctr">
              <a:buNone/>
              <a:defRPr sz="800"/>
            </a:lvl1pPr>
          </a:lstStyle>
          <a:p>
            <a:endParaRPr lang="en-IN" dirty="0"/>
          </a:p>
        </p:txBody>
      </p:sp>
      <p:sp>
        <p:nvSpPr>
          <p:cNvPr id="46" name="Picture Placeholder 6">
            <a:extLst>
              <a:ext uri="{FF2B5EF4-FFF2-40B4-BE49-F238E27FC236}">
                <a16:creationId xmlns:a16="http://schemas.microsoft.com/office/drawing/2014/main" xmlns="" id="{7B756C42-3758-4A1A-A324-BA7FA0E0029D}"/>
              </a:ext>
            </a:extLst>
          </p:cNvPr>
          <p:cNvSpPr>
            <a:spLocks noGrp="1"/>
          </p:cNvSpPr>
          <p:nvPr>
            <p:ph type="pic" sz="quarter" idx="35"/>
          </p:nvPr>
        </p:nvSpPr>
        <p:spPr>
          <a:xfrm>
            <a:off x="101453" y="3963188"/>
            <a:ext cx="1739873" cy="566019"/>
          </a:xfrm>
          <a:prstGeom prst="rect">
            <a:avLst/>
          </a:prstGeom>
          <a:noFill/>
        </p:spPr>
        <p:txBody>
          <a:bodyPr/>
          <a:lstStyle>
            <a:lvl1pPr algn="ctr">
              <a:buNone/>
              <a:defRPr sz="800"/>
            </a:lvl1pPr>
          </a:lstStyle>
          <a:p>
            <a:endParaRPr lang="en-IN" dirty="0"/>
          </a:p>
        </p:txBody>
      </p:sp>
      <p:sp>
        <p:nvSpPr>
          <p:cNvPr id="47" name="Picture Placeholder 6">
            <a:extLst>
              <a:ext uri="{FF2B5EF4-FFF2-40B4-BE49-F238E27FC236}">
                <a16:creationId xmlns:a16="http://schemas.microsoft.com/office/drawing/2014/main" xmlns="" id="{01E7FB47-9BC7-4321-8CFD-073BB35523EC}"/>
              </a:ext>
            </a:extLst>
          </p:cNvPr>
          <p:cNvSpPr>
            <a:spLocks noGrp="1"/>
          </p:cNvSpPr>
          <p:nvPr>
            <p:ph type="pic" sz="quarter" idx="36"/>
          </p:nvPr>
        </p:nvSpPr>
        <p:spPr>
          <a:xfrm>
            <a:off x="1901758" y="3963188"/>
            <a:ext cx="1739873" cy="566019"/>
          </a:xfrm>
          <a:prstGeom prst="rect">
            <a:avLst/>
          </a:prstGeom>
          <a:noFill/>
        </p:spPr>
        <p:txBody>
          <a:bodyPr/>
          <a:lstStyle>
            <a:lvl1pPr algn="ctr">
              <a:buNone/>
              <a:defRPr sz="800"/>
            </a:lvl1pPr>
          </a:lstStyle>
          <a:p>
            <a:endParaRPr lang="en-IN" dirty="0"/>
          </a:p>
        </p:txBody>
      </p:sp>
      <p:sp>
        <p:nvSpPr>
          <p:cNvPr id="48" name="Picture Placeholder 6">
            <a:extLst>
              <a:ext uri="{FF2B5EF4-FFF2-40B4-BE49-F238E27FC236}">
                <a16:creationId xmlns:a16="http://schemas.microsoft.com/office/drawing/2014/main" xmlns="" id="{8E692BB9-DAB5-4DC4-8545-815721EB0F68}"/>
              </a:ext>
            </a:extLst>
          </p:cNvPr>
          <p:cNvSpPr>
            <a:spLocks noGrp="1"/>
          </p:cNvSpPr>
          <p:nvPr>
            <p:ph type="pic" sz="quarter" idx="37"/>
          </p:nvPr>
        </p:nvSpPr>
        <p:spPr>
          <a:xfrm>
            <a:off x="3702063" y="3963188"/>
            <a:ext cx="1739873" cy="566019"/>
          </a:xfrm>
          <a:prstGeom prst="rect">
            <a:avLst/>
          </a:prstGeom>
          <a:noFill/>
        </p:spPr>
        <p:txBody>
          <a:bodyPr/>
          <a:lstStyle>
            <a:lvl1pPr algn="ctr">
              <a:buNone/>
              <a:defRPr sz="800"/>
            </a:lvl1pPr>
          </a:lstStyle>
          <a:p>
            <a:endParaRPr lang="en-IN" dirty="0"/>
          </a:p>
        </p:txBody>
      </p:sp>
      <p:sp>
        <p:nvSpPr>
          <p:cNvPr id="49" name="Picture Placeholder 6">
            <a:extLst>
              <a:ext uri="{FF2B5EF4-FFF2-40B4-BE49-F238E27FC236}">
                <a16:creationId xmlns:a16="http://schemas.microsoft.com/office/drawing/2014/main" xmlns="" id="{F2EF2E8A-CE01-4074-9691-1F28E61639C7}"/>
              </a:ext>
            </a:extLst>
          </p:cNvPr>
          <p:cNvSpPr>
            <a:spLocks noGrp="1"/>
          </p:cNvSpPr>
          <p:nvPr>
            <p:ph type="pic" sz="quarter" idx="38"/>
          </p:nvPr>
        </p:nvSpPr>
        <p:spPr>
          <a:xfrm>
            <a:off x="5497053" y="3963188"/>
            <a:ext cx="1739873" cy="566019"/>
          </a:xfrm>
          <a:prstGeom prst="rect">
            <a:avLst/>
          </a:prstGeom>
          <a:noFill/>
        </p:spPr>
        <p:txBody>
          <a:bodyPr/>
          <a:lstStyle>
            <a:lvl1pPr algn="ctr">
              <a:buNone/>
              <a:defRPr sz="800"/>
            </a:lvl1pPr>
          </a:lstStyle>
          <a:p>
            <a:endParaRPr lang="en-IN" dirty="0"/>
          </a:p>
        </p:txBody>
      </p:sp>
      <p:sp>
        <p:nvSpPr>
          <p:cNvPr id="50" name="Picture Placeholder 6">
            <a:extLst>
              <a:ext uri="{FF2B5EF4-FFF2-40B4-BE49-F238E27FC236}">
                <a16:creationId xmlns:a16="http://schemas.microsoft.com/office/drawing/2014/main" xmlns="" id="{C6BC7840-8F84-47E2-967E-65D2A6D63CE3}"/>
              </a:ext>
            </a:extLst>
          </p:cNvPr>
          <p:cNvSpPr>
            <a:spLocks noGrp="1"/>
          </p:cNvSpPr>
          <p:nvPr>
            <p:ph type="pic" sz="quarter" idx="39"/>
          </p:nvPr>
        </p:nvSpPr>
        <p:spPr>
          <a:xfrm>
            <a:off x="7302674" y="3963188"/>
            <a:ext cx="1739873" cy="566019"/>
          </a:xfrm>
          <a:prstGeom prst="rect">
            <a:avLst/>
          </a:prstGeom>
          <a:noFill/>
        </p:spPr>
        <p:txBody>
          <a:bodyPr/>
          <a:lstStyle>
            <a:lvl1pPr algn="ctr">
              <a:buNone/>
              <a:defRPr sz="800"/>
            </a:lvl1pPr>
          </a:lstStyle>
          <a:p>
            <a:endParaRPr lang="en-IN" dirty="0"/>
          </a:p>
        </p:txBody>
      </p:sp>
    </p:spTree>
    <p:extLst>
      <p:ext uri="{BB962C8B-B14F-4D97-AF65-F5344CB8AC3E}">
        <p14:creationId xmlns:p14="http://schemas.microsoft.com/office/powerpoint/2010/main" val="157056560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go Half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4" name="Picture Placeholder 6">
            <a:extLst>
              <a:ext uri="{FF2B5EF4-FFF2-40B4-BE49-F238E27FC236}">
                <a16:creationId xmlns:a16="http://schemas.microsoft.com/office/drawing/2014/main" xmlns="" id="{A144A9D2-1AFE-4E90-945E-83536695AE04}"/>
              </a:ext>
            </a:extLst>
          </p:cNvPr>
          <p:cNvSpPr>
            <a:spLocks noGrp="1"/>
          </p:cNvSpPr>
          <p:nvPr>
            <p:ph type="pic" sz="quarter" idx="14"/>
          </p:nvPr>
        </p:nvSpPr>
        <p:spPr>
          <a:xfrm>
            <a:off x="7817081" y="920153"/>
            <a:ext cx="1188357" cy="386599"/>
          </a:xfrm>
          <a:prstGeom prst="rect">
            <a:avLst/>
          </a:prstGeom>
          <a:noFill/>
        </p:spPr>
        <p:txBody>
          <a:bodyPr/>
          <a:lstStyle>
            <a:lvl1pPr algn="ctr">
              <a:buNone/>
              <a:defRPr sz="600"/>
            </a:lvl1pPr>
          </a:lstStyle>
          <a:p>
            <a:endParaRPr lang="en-IN" dirty="0"/>
          </a:p>
        </p:txBody>
      </p:sp>
      <p:sp>
        <p:nvSpPr>
          <p:cNvPr id="75" name="Picture Placeholder 6">
            <a:extLst>
              <a:ext uri="{FF2B5EF4-FFF2-40B4-BE49-F238E27FC236}">
                <a16:creationId xmlns:a16="http://schemas.microsoft.com/office/drawing/2014/main" xmlns="" id="{0271F34D-7A9F-4AFE-BE88-3C8BF03CC70F}"/>
              </a:ext>
            </a:extLst>
          </p:cNvPr>
          <p:cNvSpPr>
            <a:spLocks noGrp="1"/>
          </p:cNvSpPr>
          <p:nvPr>
            <p:ph type="pic" sz="quarter" idx="19"/>
          </p:nvPr>
        </p:nvSpPr>
        <p:spPr>
          <a:xfrm>
            <a:off x="7817081" y="1386358"/>
            <a:ext cx="1188357" cy="386599"/>
          </a:xfrm>
          <a:prstGeom prst="rect">
            <a:avLst/>
          </a:prstGeom>
          <a:noFill/>
        </p:spPr>
        <p:txBody>
          <a:bodyPr/>
          <a:lstStyle>
            <a:lvl1pPr algn="ctr">
              <a:buNone/>
              <a:defRPr sz="600"/>
            </a:lvl1pPr>
          </a:lstStyle>
          <a:p>
            <a:endParaRPr lang="en-IN" dirty="0"/>
          </a:p>
        </p:txBody>
      </p:sp>
      <p:sp>
        <p:nvSpPr>
          <p:cNvPr id="76" name="Picture Placeholder 6">
            <a:extLst>
              <a:ext uri="{FF2B5EF4-FFF2-40B4-BE49-F238E27FC236}">
                <a16:creationId xmlns:a16="http://schemas.microsoft.com/office/drawing/2014/main" xmlns="" id="{025CE202-65C8-4FCD-AB2A-0704D9A388E3}"/>
              </a:ext>
            </a:extLst>
          </p:cNvPr>
          <p:cNvSpPr>
            <a:spLocks noGrp="1"/>
          </p:cNvSpPr>
          <p:nvPr>
            <p:ph type="pic" sz="quarter" idx="24"/>
          </p:nvPr>
        </p:nvSpPr>
        <p:spPr>
          <a:xfrm>
            <a:off x="7817081" y="1852563"/>
            <a:ext cx="1188357" cy="386599"/>
          </a:xfrm>
          <a:prstGeom prst="rect">
            <a:avLst/>
          </a:prstGeom>
          <a:noFill/>
        </p:spPr>
        <p:txBody>
          <a:bodyPr/>
          <a:lstStyle>
            <a:lvl1pPr algn="ctr">
              <a:buNone/>
              <a:defRPr sz="600"/>
            </a:lvl1pPr>
          </a:lstStyle>
          <a:p>
            <a:endParaRPr lang="en-IN" dirty="0"/>
          </a:p>
        </p:txBody>
      </p:sp>
      <p:sp>
        <p:nvSpPr>
          <p:cNvPr id="77" name="Picture Placeholder 6">
            <a:extLst>
              <a:ext uri="{FF2B5EF4-FFF2-40B4-BE49-F238E27FC236}">
                <a16:creationId xmlns:a16="http://schemas.microsoft.com/office/drawing/2014/main" xmlns="" id="{71B6FC34-3739-4456-BA26-2572DA2C35B2}"/>
              </a:ext>
            </a:extLst>
          </p:cNvPr>
          <p:cNvSpPr>
            <a:spLocks noGrp="1"/>
          </p:cNvSpPr>
          <p:nvPr>
            <p:ph type="pic" sz="quarter" idx="29"/>
          </p:nvPr>
        </p:nvSpPr>
        <p:spPr>
          <a:xfrm>
            <a:off x="7817081" y="2318768"/>
            <a:ext cx="1188357" cy="386599"/>
          </a:xfrm>
          <a:prstGeom prst="rect">
            <a:avLst/>
          </a:prstGeom>
          <a:noFill/>
        </p:spPr>
        <p:txBody>
          <a:bodyPr/>
          <a:lstStyle>
            <a:lvl1pPr algn="ctr">
              <a:buNone/>
              <a:defRPr sz="600"/>
            </a:lvl1pPr>
          </a:lstStyle>
          <a:p>
            <a:endParaRPr lang="en-IN" dirty="0"/>
          </a:p>
        </p:txBody>
      </p:sp>
      <p:sp>
        <p:nvSpPr>
          <p:cNvPr id="78" name="Picture Placeholder 6">
            <a:extLst>
              <a:ext uri="{FF2B5EF4-FFF2-40B4-BE49-F238E27FC236}">
                <a16:creationId xmlns:a16="http://schemas.microsoft.com/office/drawing/2014/main" xmlns="" id="{708A6031-7519-4BE1-BA06-0ABDF04C772D}"/>
              </a:ext>
            </a:extLst>
          </p:cNvPr>
          <p:cNvSpPr>
            <a:spLocks noGrp="1"/>
          </p:cNvSpPr>
          <p:nvPr>
            <p:ph type="pic" sz="quarter" idx="34"/>
          </p:nvPr>
        </p:nvSpPr>
        <p:spPr>
          <a:xfrm>
            <a:off x="7817081" y="2784973"/>
            <a:ext cx="1188357" cy="386599"/>
          </a:xfrm>
          <a:prstGeom prst="rect">
            <a:avLst/>
          </a:prstGeom>
          <a:noFill/>
        </p:spPr>
        <p:txBody>
          <a:bodyPr/>
          <a:lstStyle>
            <a:lvl1pPr algn="ctr">
              <a:buNone/>
              <a:defRPr sz="600"/>
            </a:lvl1pPr>
          </a:lstStyle>
          <a:p>
            <a:endParaRPr lang="en-IN" dirty="0"/>
          </a:p>
        </p:txBody>
      </p:sp>
      <p:sp>
        <p:nvSpPr>
          <p:cNvPr id="79" name="Picture Placeholder 6">
            <a:extLst>
              <a:ext uri="{FF2B5EF4-FFF2-40B4-BE49-F238E27FC236}">
                <a16:creationId xmlns:a16="http://schemas.microsoft.com/office/drawing/2014/main" xmlns="" id="{DD627079-F01A-41A0-9829-EDB3378E500E}"/>
              </a:ext>
            </a:extLst>
          </p:cNvPr>
          <p:cNvSpPr>
            <a:spLocks noGrp="1"/>
          </p:cNvSpPr>
          <p:nvPr>
            <p:ph type="pic" sz="quarter" idx="39"/>
          </p:nvPr>
        </p:nvSpPr>
        <p:spPr>
          <a:xfrm>
            <a:off x="7817081" y="3251178"/>
            <a:ext cx="1188357" cy="386599"/>
          </a:xfrm>
          <a:prstGeom prst="rect">
            <a:avLst/>
          </a:prstGeom>
          <a:noFill/>
        </p:spPr>
        <p:txBody>
          <a:bodyPr/>
          <a:lstStyle>
            <a:lvl1pPr algn="ctr">
              <a:buNone/>
              <a:defRPr sz="600"/>
            </a:lvl1pPr>
          </a:lstStyle>
          <a:p>
            <a:endParaRPr lang="en-IN" dirty="0"/>
          </a:p>
        </p:txBody>
      </p:sp>
      <p:sp>
        <p:nvSpPr>
          <p:cNvPr id="80" name="Picture Placeholder 6">
            <a:extLst>
              <a:ext uri="{FF2B5EF4-FFF2-40B4-BE49-F238E27FC236}">
                <a16:creationId xmlns:a16="http://schemas.microsoft.com/office/drawing/2014/main" xmlns="" id="{830B555A-F9FB-4956-8994-DA62E985FA6F}"/>
              </a:ext>
            </a:extLst>
          </p:cNvPr>
          <p:cNvSpPr>
            <a:spLocks noGrp="1"/>
          </p:cNvSpPr>
          <p:nvPr>
            <p:ph type="pic" sz="quarter" idx="42"/>
          </p:nvPr>
        </p:nvSpPr>
        <p:spPr>
          <a:xfrm>
            <a:off x="7817081" y="3717383"/>
            <a:ext cx="1188357" cy="386599"/>
          </a:xfrm>
          <a:prstGeom prst="rect">
            <a:avLst/>
          </a:prstGeom>
          <a:noFill/>
        </p:spPr>
        <p:txBody>
          <a:bodyPr/>
          <a:lstStyle>
            <a:lvl1pPr algn="ctr">
              <a:buNone/>
              <a:defRPr sz="600"/>
            </a:lvl1pPr>
          </a:lstStyle>
          <a:p>
            <a:endParaRPr lang="en-IN" dirty="0"/>
          </a:p>
        </p:txBody>
      </p:sp>
      <p:sp>
        <p:nvSpPr>
          <p:cNvPr id="95" name="Picture Placeholder 6">
            <a:extLst>
              <a:ext uri="{FF2B5EF4-FFF2-40B4-BE49-F238E27FC236}">
                <a16:creationId xmlns:a16="http://schemas.microsoft.com/office/drawing/2014/main" xmlns="" id="{F80887D6-9C90-4298-A486-6918CC07B957}"/>
              </a:ext>
            </a:extLst>
          </p:cNvPr>
          <p:cNvSpPr>
            <a:spLocks noGrp="1"/>
          </p:cNvSpPr>
          <p:nvPr>
            <p:ph type="pic" sz="quarter" idx="63"/>
          </p:nvPr>
        </p:nvSpPr>
        <p:spPr>
          <a:xfrm>
            <a:off x="7817081" y="4183591"/>
            <a:ext cx="1188357" cy="386599"/>
          </a:xfrm>
          <a:prstGeom prst="rect">
            <a:avLst/>
          </a:prstGeom>
          <a:noFill/>
        </p:spPr>
        <p:txBody>
          <a:bodyPr/>
          <a:lstStyle>
            <a:lvl1pPr algn="ctr">
              <a:buNone/>
              <a:defRPr sz="600"/>
            </a:lvl1pPr>
          </a:lstStyle>
          <a:p>
            <a:endParaRPr lang="en-IN" dirty="0"/>
          </a:p>
        </p:txBody>
      </p:sp>
      <p:sp>
        <p:nvSpPr>
          <p:cNvPr id="96" name="Picture Placeholder 6">
            <a:extLst>
              <a:ext uri="{FF2B5EF4-FFF2-40B4-BE49-F238E27FC236}">
                <a16:creationId xmlns:a16="http://schemas.microsoft.com/office/drawing/2014/main" xmlns="" id="{EB773993-CB74-413B-905A-E7237A8AD73A}"/>
              </a:ext>
            </a:extLst>
          </p:cNvPr>
          <p:cNvSpPr>
            <a:spLocks noGrp="1"/>
          </p:cNvSpPr>
          <p:nvPr>
            <p:ph type="pic" sz="quarter" idx="64"/>
          </p:nvPr>
        </p:nvSpPr>
        <p:spPr>
          <a:xfrm>
            <a:off x="6549212" y="920153"/>
            <a:ext cx="1188357" cy="386599"/>
          </a:xfrm>
          <a:prstGeom prst="rect">
            <a:avLst/>
          </a:prstGeom>
          <a:noFill/>
        </p:spPr>
        <p:txBody>
          <a:bodyPr/>
          <a:lstStyle>
            <a:lvl1pPr algn="ctr">
              <a:buNone/>
              <a:defRPr sz="600"/>
            </a:lvl1pPr>
          </a:lstStyle>
          <a:p>
            <a:endParaRPr lang="en-IN" dirty="0"/>
          </a:p>
        </p:txBody>
      </p:sp>
      <p:sp>
        <p:nvSpPr>
          <p:cNvPr id="97" name="Picture Placeholder 6">
            <a:extLst>
              <a:ext uri="{FF2B5EF4-FFF2-40B4-BE49-F238E27FC236}">
                <a16:creationId xmlns:a16="http://schemas.microsoft.com/office/drawing/2014/main" xmlns="" id="{E2DDEA59-7BAC-4D31-BE51-A733CFAE3E03}"/>
              </a:ext>
            </a:extLst>
          </p:cNvPr>
          <p:cNvSpPr>
            <a:spLocks noGrp="1"/>
          </p:cNvSpPr>
          <p:nvPr>
            <p:ph type="pic" sz="quarter" idx="65"/>
          </p:nvPr>
        </p:nvSpPr>
        <p:spPr>
          <a:xfrm>
            <a:off x="6549212" y="1386358"/>
            <a:ext cx="1188357" cy="386599"/>
          </a:xfrm>
          <a:prstGeom prst="rect">
            <a:avLst/>
          </a:prstGeom>
          <a:noFill/>
        </p:spPr>
        <p:txBody>
          <a:bodyPr/>
          <a:lstStyle>
            <a:lvl1pPr algn="ctr">
              <a:buNone/>
              <a:defRPr sz="600"/>
            </a:lvl1pPr>
          </a:lstStyle>
          <a:p>
            <a:endParaRPr lang="en-IN" dirty="0"/>
          </a:p>
        </p:txBody>
      </p:sp>
      <p:sp>
        <p:nvSpPr>
          <p:cNvPr id="98" name="Picture Placeholder 6">
            <a:extLst>
              <a:ext uri="{FF2B5EF4-FFF2-40B4-BE49-F238E27FC236}">
                <a16:creationId xmlns:a16="http://schemas.microsoft.com/office/drawing/2014/main" xmlns="" id="{9D7E0925-EC47-44B3-86EF-9ED1AAD21D04}"/>
              </a:ext>
            </a:extLst>
          </p:cNvPr>
          <p:cNvSpPr>
            <a:spLocks noGrp="1"/>
          </p:cNvSpPr>
          <p:nvPr>
            <p:ph type="pic" sz="quarter" idx="66"/>
          </p:nvPr>
        </p:nvSpPr>
        <p:spPr>
          <a:xfrm>
            <a:off x="6549212" y="1852563"/>
            <a:ext cx="1188357" cy="386599"/>
          </a:xfrm>
          <a:prstGeom prst="rect">
            <a:avLst/>
          </a:prstGeom>
          <a:noFill/>
        </p:spPr>
        <p:txBody>
          <a:bodyPr/>
          <a:lstStyle>
            <a:lvl1pPr algn="ctr">
              <a:buNone/>
              <a:defRPr sz="600"/>
            </a:lvl1pPr>
          </a:lstStyle>
          <a:p>
            <a:endParaRPr lang="en-IN" dirty="0"/>
          </a:p>
        </p:txBody>
      </p:sp>
      <p:sp>
        <p:nvSpPr>
          <p:cNvPr id="99" name="Picture Placeholder 6">
            <a:extLst>
              <a:ext uri="{FF2B5EF4-FFF2-40B4-BE49-F238E27FC236}">
                <a16:creationId xmlns:a16="http://schemas.microsoft.com/office/drawing/2014/main" xmlns="" id="{C5176F9A-CC69-41FA-B23A-10A7DBA6A8ED}"/>
              </a:ext>
            </a:extLst>
          </p:cNvPr>
          <p:cNvSpPr>
            <a:spLocks noGrp="1"/>
          </p:cNvSpPr>
          <p:nvPr>
            <p:ph type="pic" sz="quarter" idx="67"/>
          </p:nvPr>
        </p:nvSpPr>
        <p:spPr>
          <a:xfrm>
            <a:off x="6549212" y="2318768"/>
            <a:ext cx="1188357" cy="386599"/>
          </a:xfrm>
          <a:prstGeom prst="rect">
            <a:avLst/>
          </a:prstGeom>
          <a:noFill/>
        </p:spPr>
        <p:txBody>
          <a:bodyPr/>
          <a:lstStyle>
            <a:lvl1pPr algn="ctr">
              <a:buNone/>
              <a:defRPr sz="600"/>
            </a:lvl1pPr>
          </a:lstStyle>
          <a:p>
            <a:endParaRPr lang="en-IN" dirty="0"/>
          </a:p>
        </p:txBody>
      </p:sp>
      <p:sp>
        <p:nvSpPr>
          <p:cNvPr id="100" name="Picture Placeholder 6">
            <a:extLst>
              <a:ext uri="{FF2B5EF4-FFF2-40B4-BE49-F238E27FC236}">
                <a16:creationId xmlns:a16="http://schemas.microsoft.com/office/drawing/2014/main" xmlns="" id="{CFDE9CC9-FF48-4F40-A208-0D3660F32187}"/>
              </a:ext>
            </a:extLst>
          </p:cNvPr>
          <p:cNvSpPr>
            <a:spLocks noGrp="1"/>
          </p:cNvSpPr>
          <p:nvPr>
            <p:ph type="pic" sz="quarter" idx="68"/>
          </p:nvPr>
        </p:nvSpPr>
        <p:spPr>
          <a:xfrm>
            <a:off x="6549212" y="2784973"/>
            <a:ext cx="1188357" cy="386599"/>
          </a:xfrm>
          <a:prstGeom prst="rect">
            <a:avLst/>
          </a:prstGeom>
          <a:noFill/>
        </p:spPr>
        <p:txBody>
          <a:bodyPr/>
          <a:lstStyle>
            <a:lvl1pPr algn="ctr">
              <a:buNone/>
              <a:defRPr sz="600"/>
            </a:lvl1pPr>
          </a:lstStyle>
          <a:p>
            <a:endParaRPr lang="en-IN" dirty="0"/>
          </a:p>
        </p:txBody>
      </p:sp>
      <p:sp>
        <p:nvSpPr>
          <p:cNvPr id="101" name="Picture Placeholder 6">
            <a:extLst>
              <a:ext uri="{FF2B5EF4-FFF2-40B4-BE49-F238E27FC236}">
                <a16:creationId xmlns:a16="http://schemas.microsoft.com/office/drawing/2014/main" xmlns="" id="{82742A55-4F19-475F-A069-15EA84B38772}"/>
              </a:ext>
            </a:extLst>
          </p:cNvPr>
          <p:cNvSpPr>
            <a:spLocks noGrp="1"/>
          </p:cNvSpPr>
          <p:nvPr>
            <p:ph type="pic" sz="quarter" idx="69"/>
          </p:nvPr>
        </p:nvSpPr>
        <p:spPr>
          <a:xfrm>
            <a:off x="6549212" y="3251178"/>
            <a:ext cx="1188357" cy="386599"/>
          </a:xfrm>
          <a:prstGeom prst="rect">
            <a:avLst/>
          </a:prstGeom>
          <a:noFill/>
        </p:spPr>
        <p:txBody>
          <a:bodyPr/>
          <a:lstStyle>
            <a:lvl1pPr algn="ctr">
              <a:buNone/>
              <a:defRPr sz="600"/>
            </a:lvl1pPr>
          </a:lstStyle>
          <a:p>
            <a:endParaRPr lang="en-IN" dirty="0"/>
          </a:p>
        </p:txBody>
      </p:sp>
      <p:sp>
        <p:nvSpPr>
          <p:cNvPr id="102" name="Picture Placeholder 6">
            <a:extLst>
              <a:ext uri="{FF2B5EF4-FFF2-40B4-BE49-F238E27FC236}">
                <a16:creationId xmlns:a16="http://schemas.microsoft.com/office/drawing/2014/main" xmlns="" id="{AE04C804-5FE4-4BF5-93E6-DEAD029333E2}"/>
              </a:ext>
            </a:extLst>
          </p:cNvPr>
          <p:cNvSpPr>
            <a:spLocks noGrp="1"/>
          </p:cNvSpPr>
          <p:nvPr>
            <p:ph type="pic" sz="quarter" idx="70"/>
          </p:nvPr>
        </p:nvSpPr>
        <p:spPr>
          <a:xfrm>
            <a:off x="6549212" y="3717383"/>
            <a:ext cx="1188357" cy="386599"/>
          </a:xfrm>
          <a:prstGeom prst="rect">
            <a:avLst/>
          </a:prstGeom>
          <a:noFill/>
        </p:spPr>
        <p:txBody>
          <a:bodyPr/>
          <a:lstStyle>
            <a:lvl1pPr algn="ctr">
              <a:buNone/>
              <a:defRPr sz="600"/>
            </a:lvl1pPr>
          </a:lstStyle>
          <a:p>
            <a:endParaRPr lang="en-IN" dirty="0"/>
          </a:p>
        </p:txBody>
      </p:sp>
      <p:sp>
        <p:nvSpPr>
          <p:cNvPr id="103" name="Picture Placeholder 6">
            <a:extLst>
              <a:ext uri="{FF2B5EF4-FFF2-40B4-BE49-F238E27FC236}">
                <a16:creationId xmlns:a16="http://schemas.microsoft.com/office/drawing/2014/main" xmlns="" id="{F5BAC3CE-0F9E-44AC-87F9-AEB225483621}"/>
              </a:ext>
            </a:extLst>
          </p:cNvPr>
          <p:cNvSpPr>
            <a:spLocks noGrp="1"/>
          </p:cNvSpPr>
          <p:nvPr>
            <p:ph type="pic" sz="quarter" idx="71"/>
          </p:nvPr>
        </p:nvSpPr>
        <p:spPr>
          <a:xfrm>
            <a:off x="6549212" y="4183591"/>
            <a:ext cx="1188357" cy="386599"/>
          </a:xfrm>
          <a:prstGeom prst="rect">
            <a:avLst/>
          </a:prstGeom>
          <a:noFill/>
        </p:spPr>
        <p:txBody>
          <a:bodyPr/>
          <a:lstStyle>
            <a:lvl1pPr algn="ctr">
              <a:buNone/>
              <a:defRPr sz="600"/>
            </a:lvl1pPr>
          </a:lstStyle>
          <a:p>
            <a:endParaRPr lang="en-IN" dirty="0"/>
          </a:p>
        </p:txBody>
      </p:sp>
      <p:sp>
        <p:nvSpPr>
          <p:cNvPr id="104" name="Picture Placeholder 6">
            <a:extLst>
              <a:ext uri="{FF2B5EF4-FFF2-40B4-BE49-F238E27FC236}">
                <a16:creationId xmlns:a16="http://schemas.microsoft.com/office/drawing/2014/main" xmlns="" id="{555CB7BD-27BB-45E1-8735-C1EB8C186E6B}"/>
              </a:ext>
            </a:extLst>
          </p:cNvPr>
          <p:cNvSpPr>
            <a:spLocks noGrp="1"/>
          </p:cNvSpPr>
          <p:nvPr>
            <p:ph type="pic" sz="quarter" idx="72"/>
          </p:nvPr>
        </p:nvSpPr>
        <p:spPr>
          <a:xfrm>
            <a:off x="5281343" y="920153"/>
            <a:ext cx="1188357" cy="386599"/>
          </a:xfrm>
          <a:prstGeom prst="rect">
            <a:avLst/>
          </a:prstGeom>
          <a:noFill/>
        </p:spPr>
        <p:txBody>
          <a:bodyPr/>
          <a:lstStyle>
            <a:lvl1pPr algn="ctr">
              <a:buNone/>
              <a:defRPr sz="600"/>
            </a:lvl1pPr>
          </a:lstStyle>
          <a:p>
            <a:endParaRPr lang="en-IN" dirty="0"/>
          </a:p>
        </p:txBody>
      </p:sp>
      <p:sp>
        <p:nvSpPr>
          <p:cNvPr id="105" name="Picture Placeholder 6">
            <a:extLst>
              <a:ext uri="{FF2B5EF4-FFF2-40B4-BE49-F238E27FC236}">
                <a16:creationId xmlns:a16="http://schemas.microsoft.com/office/drawing/2014/main" xmlns="" id="{E340EA08-906A-4796-A4C9-FBBAC91C7AE5}"/>
              </a:ext>
            </a:extLst>
          </p:cNvPr>
          <p:cNvSpPr>
            <a:spLocks noGrp="1"/>
          </p:cNvSpPr>
          <p:nvPr>
            <p:ph type="pic" sz="quarter" idx="73"/>
          </p:nvPr>
        </p:nvSpPr>
        <p:spPr>
          <a:xfrm>
            <a:off x="5281343" y="1386358"/>
            <a:ext cx="1188357" cy="386599"/>
          </a:xfrm>
          <a:prstGeom prst="rect">
            <a:avLst/>
          </a:prstGeom>
          <a:noFill/>
        </p:spPr>
        <p:txBody>
          <a:bodyPr/>
          <a:lstStyle>
            <a:lvl1pPr algn="ctr">
              <a:buNone/>
              <a:defRPr sz="600"/>
            </a:lvl1pPr>
          </a:lstStyle>
          <a:p>
            <a:endParaRPr lang="en-IN" dirty="0"/>
          </a:p>
        </p:txBody>
      </p:sp>
      <p:sp>
        <p:nvSpPr>
          <p:cNvPr id="106" name="Picture Placeholder 6">
            <a:extLst>
              <a:ext uri="{FF2B5EF4-FFF2-40B4-BE49-F238E27FC236}">
                <a16:creationId xmlns:a16="http://schemas.microsoft.com/office/drawing/2014/main" xmlns="" id="{4555992F-7A1C-42D0-8F02-9AFAD596A392}"/>
              </a:ext>
            </a:extLst>
          </p:cNvPr>
          <p:cNvSpPr>
            <a:spLocks noGrp="1"/>
          </p:cNvSpPr>
          <p:nvPr>
            <p:ph type="pic" sz="quarter" idx="74"/>
          </p:nvPr>
        </p:nvSpPr>
        <p:spPr>
          <a:xfrm>
            <a:off x="5281343" y="1852563"/>
            <a:ext cx="1188357" cy="386599"/>
          </a:xfrm>
          <a:prstGeom prst="rect">
            <a:avLst/>
          </a:prstGeom>
          <a:noFill/>
        </p:spPr>
        <p:txBody>
          <a:bodyPr/>
          <a:lstStyle>
            <a:lvl1pPr algn="ctr">
              <a:buNone/>
              <a:defRPr sz="600"/>
            </a:lvl1pPr>
          </a:lstStyle>
          <a:p>
            <a:endParaRPr lang="en-IN" dirty="0"/>
          </a:p>
        </p:txBody>
      </p:sp>
      <p:sp>
        <p:nvSpPr>
          <p:cNvPr id="107" name="Picture Placeholder 6">
            <a:extLst>
              <a:ext uri="{FF2B5EF4-FFF2-40B4-BE49-F238E27FC236}">
                <a16:creationId xmlns:a16="http://schemas.microsoft.com/office/drawing/2014/main" xmlns="" id="{D12F230D-0BCD-4FFC-8223-42B5AAD2CFC2}"/>
              </a:ext>
            </a:extLst>
          </p:cNvPr>
          <p:cNvSpPr>
            <a:spLocks noGrp="1"/>
          </p:cNvSpPr>
          <p:nvPr>
            <p:ph type="pic" sz="quarter" idx="75"/>
          </p:nvPr>
        </p:nvSpPr>
        <p:spPr>
          <a:xfrm>
            <a:off x="5281343" y="2318768"/>
            <a:ext cx="1188357" cy="386599"/>
          </a:xfrm>
          <a:prstGeom prst="rect">
            <a:avLst/>
          </a:prstGeom>
          <a:noFill/>
        </p:spPr>
        <p:txBody>
          <a:bodyPr/>
          <a:lstStyle>
            <a:lvl1pPr algn="ctr">
              <a:buNone/>
              <a:defRPr sz="600"/>
            </a:lvl1pPr>
          </a:lstStyle>
          <a:p>
            <a:endParaRPr lang="en-IN" dirty="0"/>
          </a:p>
        </p:txBody>
      </p:sp>
      <p:sp>
        <p:nvSpPr>
          <p:cNvPr id="108" name="Picture Placeholder 6">
            <a:extLst>
              <a:ext uri="{FF2B5EF4-FFF2-40B4-BE49-F238E27FC236}">
                <a16:creationId xmlns:a16="http://schemas.microsoft.com/office/drawing/2014/main" xmlns="" id="{D85EE839-748B-45B3-8C54-B06867C30573}"/>
              </a:ext>
            </a:extLst>
          </p:cNvPr>
          <p:cNvSpPr>
            <a:spLocks noGrp="1"/>
          </p:cNvSpPr>
          <p:nvPr>
            <p:ph type="pic" sz="quarter" idx="76"/>
          </p:nvPr>
        </p:nvSpPr>
        <p:spPr>
          <a:xfrm>
            <a:off x="5281343" y="2784973"/>
            <a:ext cx="1188357" cy="386599"/>
          </a:xfrm>
          <a:prstGeom prst="rect">
            <a:avLst/>
          </a:prstGeom>
          <a:noFill/>
        </p:spPr>
        <p:txBody>
          <a:bodyPr/>
          <a:lstStyle>
            <a:lvl1pPr algn="ctr">
              <a:buNone/>
              <a:defRPr sz="600"/>
            </a:lvl1pPr>
          </a:lstStyle>
          <a:p>
            <a:endParaRPr lang="en-IN" dirty="0"/>
          </a:p>
        </p:txBody>
      </p:sp>
      <p:sp>
        <p:nvSpPr>
          <p:cNvPr id="109" name="Picture Placeholder 6">
            <a:extLst>
              <a:ext uri="{FF2B5EF4-FFF2-40B4-BE49-F238E27FC236}">
                <a16:creationId xmlns:a16="http://schemas.microsoft.com/office/drawing/2014/main" xmlns="" id="{DB499467-0F3B-4353-8A35-92196E2EBF8A}"/>
              </a:ext>
            </a:extLst>
          </p:cNvPr>
          <p:cNvSpPr>
            <a:spLocks noGrp="1"/>
          </p:cNvSpPr>
          <p:nvPr>
            <p:ph type="pic" sz="quarter" idx="77"/>
          </p:nvPr>
        </p:nvSpPr>
        <p:spPr>
          <a:xfrm>
            <a:off x="5281343" y="3251178"/>
            <a:ext cx="1188357" cy="386599"/>
          </a:xfrm>
          <a:prstGeom prst="rect">
            <a:avLst/>
          </a:prstGeom>
          <a:noFill/>
        </p:spPr>
        <p:txBody>
          <a:bodyPr/>
          <a:lstStyle>
            <a:lvl1pPr algn="ctr">
              <a:buNone/>
              <a:defRPr sz="600"/>
            </a:lvl1pPr>
          </a:lstStyle>
          <a:p>
            <a:endParaRPr lang="en-IN" dirty="0"/>
          </a:p>
        </p:txBody>
      </p:sp>
      <p:sp>
        <p:nvSpPr>
          <p:cNvPr id="110" name="Picture Placeholder 6">
            <a:extLst>
              <a:ext uri="{FF2B5EF4-FFF2-40B4-BE49-F238E27FC236}">
                <a16:creationId xmlns:a16="http://schemas.microsoft.com/office/drawing/2014/main" xmlns="" id="{64A337F3-6D7D-4888-93F3-E000684C5B25}"/>
              </a:ext>
            </a:extLst>
          </p:cNvPr>
          <p:cNvSpPr>
            <a:spLocks noGrp="1"/>
          </p:cNvSpPr>
          <p:nvPr>
            <p:ph type="pic" sz="quarter" idx="78"/>
          </p:nvPr>
        </p:nvSpPr>
        <p:spPr>
          <a:xfrm>
            <a:off x="5281343" y="3717383"/>
            <a:ext cx="1188357" cy="386599"/>
          </a:xfrm>
          <a:prstGeom prst="rect">
            <a:avLst/>
          </a:prstGeom>
          <a:noFill/>
        </p:spPr>
        <p:txBody>
          <a:bodyPr/>
          <a:lstStyle>
            <a:lvl1pPr algn="ctr">
              <a:buNone/>
              <a:defRPr sz="600"/>
            </a:lvl1pPr>
          </a:lstStyle>
          <a:p>
            <a:endParaRPr lang="en-IN" dirty="0"/>
          </a:p>
        </p:txBody>
      </p:sp>
      <p:sp>
        <p:nvSpPr>
          <p:cNvPr id="111" name="Picture Placeholder 6">
            <a:extLst>
              <a:ext uri="{FF2B5EF4-FFF2-40B4-BE49-F238E27FC236}">
                <a16:creationId xmlns:a16="http://schemas.microsoft.com/office/drawing/2014/main" xmlns="" id="{8B4221E6-02AC-43F8-902C-FBAC9074153D}"/>
              </a:ext>
            </a:extLst>
          </p:cNvPr>
          <p:cNvSpPr>
            <a:spLocks noGrp="1"/>
          </p:cNvSpPr>
          <p:nvPr>
            <p:ph type="pic" sz="quarter" idx="79"/>
          </p:nvPr>
        </p:nvSpPr>
        <p:spPr>
          <a:xfrm>
            <a:off x="5281343" y="4183591"/>
            <a:ext cx="1188357" cy="386599"/>
          </a:xfrm>
          <a:prstGeom prst="rect">
            <a:avLst/>
          </a:prstGeom>
          <a:noFill/>
        </p:spPr>
        <p:txBody>
          <a:bodyPr/>
          <a:lstStyle>
            <a:lvl1pPr algn="ctr">
              <a:buNone/>
              <a:defRPr sz="600"/>
            </a:lvl1pPr>
          </a:lstStyle>
          <a:p>
            <a:endParaRPr lang="en-IN" dirty="0"/>
          </a:p>
        </p:txBody>
      </p:sp>
    </p:spTree>
    <p:extLst>
      <p:ext uri="{BB962C8B-B14F-4D97-AF65-F5344CB8AC3E}">
        <p14:creationId xmlns:p14="http://schemas.microsoft.com/office/powerpoint/2010/main" val="269140379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086" y="112433"/>
            <a:ext cx="7886700" cy="394463"/>
          </a:xfrm>
        </p:spPr>
        <p:txBody>
          <a:bodyPr/>
          <a:lstStyle/>
          <a:p>
            <a:r>
              <a:rPr lang="en-US" dirty="0"/>
              <a:t>Click To Edit Master Title Style</a:t>
            </a:r>
          </a:p>
        </p:txBody>
      </p:sp>
      <p:sp>
        <p:nvSpPr>
          <p:cNvPr id="74" name="Picture Placeholder 6">
            <a:extLst>
              <a:ext uri="{FF2B5EF4-FFF2-40B4-BE49-F238E27FC236}">
                <a16:creationId xmlns:a16="http://schemas.microsoft.com/office/drawing/2014/main" xmlns="" id="{A144A9D2-1AFE-4E90-945E-83536695AE04}"/>
              </a:ext>
            </a:extLst>
          </p:cNvPr>
          <p:cNvSpPr>
            <a:spLocks noGrp="1"/>
          </p:cNvSpPr>
          <p:nvPr>
            <p:ph type="pic" sz="quarter" idx="14"/>
          </p:nvPr>
        </p:nvSpPr>
        <p:spPr>
          <a:xfrm>
            <a:off x="3969381" y="3717385"/>
            <a:ext cx="1188357" cy="386599"/>
          </a:xfrm>
          <a:prstGeom prst="rect">
            <a:avLst/>
          </a:prstGeom>
          <a:noFill/>
        </p:spPr>
        <p:txBody>
          <a:bodyPr/>
          <a:lstStyle>
            <a:lvl1pPr algn="ctr">
              <a:buNone/>
              <a:defRPr sz="500"/>
            </a:lvl1pPr>
          </a:lstStyle>
          <a:p>
            <a:endParaRPr lang="en-IN" dirty="0"/>
          </a:p>
        </p:txBody>
      </p:sp>
      <p:sp>
        <p:nvSpPr>
          <p:cNvPr id="75" name="Picture Placeholder 6">
            <a:extLst>
              <a:ext uri="{FF2B5EF4-FFF2-40B4-BE49-F238E27FC236}">
                <a16:creationId xmlns:a16="http://schemas.microsoft.com/office/drawing/2014/main" xmlns="" id="{0271F34D-7A9F-4AFE-BE88-3C8BF03CC70F}"/>
              </a:ext>
            </a:extLst>
          </p:cNvPr>
          <p:cNvSpPr>
            <a:spLocks noGrp="1"/>
          </p:cNvSpPr>
          <p:nvPr>
            <p:ph type="pic" sz="quarter" idx="19"/>
          </p:nvPr>
        </p:nvSpPr>
        <p:spPr>
          <a:xfrm>
            <a:off x="3969381" y="4183591"/>
            <a:ext cx="1188357" cy="386599"/>
          </a:xfrm>
          <a:prstGeom prst="rect">
            <a:avLst/>
          </a:prstGeom>
          <a:noFill/>
        </p:spPr>
        <p:txBody>
          <a:bodyPr/>
          <a:lstStyle>
            <a:lvl1pPr algn="ctr">
              <a:buNone/>
              <a:defRPr sz="500"/>
            </a:lvl1pPr>
          </a:lstStyle>
          <a:p>
            <a:endParaRPr lang="en-IN" dirty="0"/>
          </a:p>
        </p:txBody>
      </p:sp>
      <p:sp>
        <p:nvSpPr>
          <p:cNvPr id="80" name="Picture Placeholder 6">
            <a:extLst>
              <a:ext uri="{FF2B5EF4-FFF2-40B4-BE49-F238E27FC236}">
                <a16:creationId xmlns:a16="http://schemas.microsoft.com/office/drawing/2014/main" xmlns="" id="{830B555A-F9FB-4956-8994-DA62E985FA6F}"/>
              </a:ext>
            </a:extLst>
          </p:cNvPr>
          <p:cNvSpPr>
            <a:spLocks noGrp="1"/>
          </p:cNvSpPr>
          <p:nvPr>
            <p:ph type="pic" sz="quarter" idx="42"/>
          </p:nvPr>
        </p:nvSpPr>
        <p:spPr>
          <a:xfrm>
            <a:off x="7826675" y="3717385"/>
            <a:ext cx="1188357" cy="386599"/>
          </a:xfrm>
          <a:prstGeom prst="rect">
            <a:avLst/>
          </a:prstGeom>
          <a:noFill/>
        </p:spPr>
        <p:txBody>
          <a:bodyPr/>
          <a:lstStyle>
            <a:lvl1pPr algn="ctr">
              <a:buNone/>
              <a:defRPr sz="500"/>
            </a:lvl1pPr>
          </a:lstStyle>
          <a:p>
            <a:endParaRPr lang="en-IN" dirty="0"/>
          </a:p>
        </p:txBody>
      </p:sp>
      <p:sp>
        <p:nvSpPr>
          <p:cNvPr id="95" name="Picture Placeholder 6">
            <a:extLst>
              <a:ext uri="{FF2B5EF4-FFF2-40B4-BE49-F238E27FC236}">
                <a16:creationId xmlns:a16="http://schemas.microsoft.com/office/drawing/2014/main" xmlns="" id="{F80887D6-9C90-4298-A486-6918CC07B957}"/>
              </a:ext>
            </a:extLst>
          </p:cNvPr>
          <p:cNvSpPr>
            <a:spLocks noGrp="1"/>
          </p:cNvSpPr>
          <p:nvPr>
            <p:ph type="pic" sz="quarter" idx="63"/>
          </p:nvPr>
        </p:nvSpPr>
        <p:spPr>
          <a:xfrm>
            <a:off x="7826675" y="4183591"/>
            <a:ext cx="1188357" cy="386599"/>
          </a:xfrm>
          <a:prstGeom prst="rect">
            <a:avLst/>
          </a:prstGeom>
          <a:noFill/>
        </p:spPr>
        <p:txBody>
          <a:bodyPr/>
          <a:lstStyle>
            <a:lvl1pPr algn="ctr">
              <a:buNone/>
              <a:defRPr sz="500"/>
            </a:lvl1pPr>
          </a:lstStyle>
          <a:p>
            <a:endParaRPr lang="en-IN" dirty="0"/>
          </a:p>
        </p:txBody>
      </p:sp>
      <p:sp>
        <p:nvSpPr>
          <p:cNvPr id="96" name="Picture Placeholder 6">
            <a:extLst>
              <a:ext uri="{FF2B5EF4-FFF2-40B4-BE49-F238E27FC236}">
                <a16:creationId xmlns:a16="http://schemas.microsoft.com/office/drawing/2014/main" xmlns="" id="{EB773993-CB74-413B-905A-E7237A8AD73A}"/>
              </a:ext>
            </a:extLst>
          </p:cNvPr>
          <p:cNvSpPr>
            <a:spLocks noGrp="1"/>
          </p:cNvSpPr>
          <p:nvPr>
            <p:ph type="pic" sz="quarter" idx="64"/>
          </p:nvPr>
        </p:nvSpPr>
        <p:spPr>
          <a:xfrm>
            <a:off x="2683616" y="3717385"/>
            <a:ext cx="1188357" cy="386599"/>
          </a:xfrm>
          <a:prstGeom prst="rect">
            <a:avLst/>
          </a:prstGeom>
          <a:noFill/>
        </p:spPr>
        <p:txBody>
          <a:bodyPr/>
          <a:lstStyle>
            <a:lvl1pPr algn="ctr">
              <a:buNone/>
              <a:defRPr sz="500"/>
            </a:lvl1pPr>
          </a:lstStyle>
          <a:p>
            <a:endParaRPr lang="en-IN" dirty="0"/>
          </a:p>
        </p:txBody>
      </p:sp>
      <p:sp>
        <p:nvSpPr>
          <p:cNvPr id="97" name="Picture Placeholder 6">
            <a:extLst>
              <a:ext uri="{FF2B5EF4-FFF2-40B4-BE49-F238E27FC236}">
                <a16:creationId xmlns:a16="http://schemas.microsoft.com/office/drawing/2014/main" xmlns="" id="{E2DDEA59-7BAC-4D31-BE51-A733CFAE3E03}"/>
              </a:ext>
            </a:extLst>
          </p:cNvPr>
          <p:cNvSpPr>
            <a:spLocks noGrp="1"/>
          </p:cNvSpPr>
          <p:nvPr>
            <p:ph type="pic" sz="quarter" idx="65"/>
          </p:nvPr>
        </p:nvSpPr>
        <p:spPr>
          <a:xfrm>
            <a:off x="2683616" y="4183591"/>
            <a:ext cx="1188357" cy="386599"/>
          </a:xfrm>
          <a:prstGeom prst="rect">
            <a:avLst/>
          </a:prstGeom>
          <a:noFill/>
        </p:spPr>
        <p:txBody>
          <a:bodyPr/>
          <a:lstStyle>
            <a:lvl1pPr algn="ctr">
              <a:buNone/>
              <a:defRPr sz="500"/>
            </a:lvl1pPr>
          </a:lstStyle>
          <a:p>
            <a:endParaRPr lang="en-IN" dirty="0"/>
          </a:p>
        </p:txBody>
      </p:sp>
      <p:sp>
        <p:nvSpPr>
          <p:cNvPr id="102" name="Picture Placeholder 6">
            <a:extLst>
              <a:ext uri="{FF2B5EF4-FFF2-40B4-BE49-F238E27FC236}">
                <a16:creationId xmlns:a16="http://schemas.microsoft.com/office/drawing/2014/main" xmlns="" id="{AE04C804-5FE4-4BF5-93E6-DEAD029333E2}"/>
              </a:ext>
            </a:extLst>
          </p:cNvPr>
          <p:cNvSpPr>
            <a:spLocks noGrp="1"/>
          </p:cNvSpPr>
          <p:nvPr>
            <p:ph type="pic" sz="quarter" idx="70"/>
          </p:nvPr>
        </p:nvSpPr>
        <p:spPr>
          <a:xfrm>
            <a:off x="6540911" y="3717385"/>
            <a:ext cx="1188357" cy="386599"/>
          </a:xfrm>
          <a:prstGeom prst="rect">
            <a:avLst/>
          </a:prstGeom>
          <a:noFill/>
        </p:spPr>
        <p:txBody>
          <a:bodyPr/>
          <a:lstStyle>
            <a:lvl1pPr algn="ctr">
              <a:buNone/>
              <a:defRPr sz="500"/>
            </a:lvl1pPr>
          </a:lstStyle>
          <a:p>
            <a:endParaRPr lang="en-IN" dirty="0"/>
          </a:p>
        </p:txBody>
      </p:sp>
      <p:sp>
        <p:nvSpPr>
          <p:cNvPr id="103" name="Picture Placeholder 6">
            <a:extLst>
              <a:ext uri="{FF2B5EF4-FFF2-40B4-BE49-F238E27FC236}">
                <a16:creationId xmlns:a16="http://schemas.microsoft.com/office/drawing/2014/main" xmlns="" id="{F5BAC3CE-0F9E-44AC-87F9-AEB225483621}"/>
              </a:ext>
            </a:extLst>
          </p:cNvPr>
          <p:cNvSpPr>
            <a:spLocks noGrp="1"/>
          </p:cNvSpPr>
          <p:nvPr>
            <p:ph type="pic" sz="quarter" idx="71"/>
          </p:nvPr>
        </p:nvSpPr>
        <p:spPr>
          <a:xfrm>
            <a:off x="6540911" y="4183591"/>
            <a:ext cx="1188357" cy="386599"/>
          </a:xfrm>
          <a:prstGeom prst="rect">
            <a:avLst/>
          </a:prstGeom>
          <a:noFill/>
        </p:spPr>
        <p:txBody>
          <a:bodyPr/>
          <a:lstStyle>
            <a:lvl1pPr algn="ctr">
              <a:buNone/>
              <a:defRPr sz="500"/>
            </a:lvl1pPr>
          </a:lstStyle>
          <a:p>
            <a:endParaRPr lang="en-IN" dirty="0"/>
          </a:p>
        </p:txBody>
      </p:sp>
      <p:sp>
        <p:nvSpPr>
          <p:cNvPr id="104" name="Picture Placeholder 6">
            <a:extLst>
              <a:ext uri="{FF2B5EF4-FFF2-40B4-BE49-F238E27FC236}">
                <a16:creationId xmlns:a16="http://schemas.microsoft.com/office/drawing/2014/main" xmlns="" id="{555CB7BD-27BB-45E1-8735-C1EB8C186E6B}"/>
              </a:ext>
            </a:extLst>
          </p:cNvPr>
          <p:cNvSpPr>
            <a:spLocks noGrp="1"/>
          </p:cNvSpPr>
          <p:nvPr>
            <p:ph type="pic" sz="quarter" idx="72"/>
          </p:nvPr>
        </p:nvSpPr>
        <p:spPr>
          <a:xfrm>
            <a:off x="1397851" y="3717385"/>
            <a:ext cx="1188357" cy="386599"/>
          </a:xfrm>
          <a:prstGeom prst="rect">
            <a:avLst/>
          </a:prstGeom>
          <a:noFill/>
        </p:spPr>
        <p:txBody>
          <a:bodyPr/>
          <a:lstStyle>
            <a:lvl1pPr algn="ctr">
              <a:buNone/>
              <a:defRPr sz="500"/>
            </a:lvl1pPr>
          </a:lstStyle>
          <a:p>
            <a:endParaRPr lang="en-IN" dirty="0"/>
          </a:p>
        </p:txBody>
      </p:sp>
      <p:sp>
        <p:nvSpPr>
          <p:cNvPr id="105" name="Picture Placeholder 6">
            <a:extLst>
              <a:ext uri="{FF2B5EF4-FFF2-40B4-BE49-F238E27FC236}">
                <a16:creationId xmlns:a16="http://schemas.microsoft.com/office/drawing/2014/main" xmlns="" id="{E340EA08-906A-4796-A4C9-FBBAC91C7AE5}"/>
              </a:ext>
            </a:extLst>
          </p:cNvPr>
          <p:cNvSpPr>
            <a:spLocks noGrp="1"/>
          </p:cNvSpPr>
          <p:nvPr>
            <p:ph type="pic" sz="quarter" idx="73"/>
          </p:nvPr>
        </p:nvSpPr>
        <p:spPr>
          <a:xfrm>
            <a:off x="1397851" y="4183591"/>
            <a:ext cx="1188357" cy="386599"/>
          </a:xfrm>
          <a:prstGeom prst="rect">
            <a:avLst/>
          </a:prstGeom>
          <a:noFill/>
        </p:spPr>
        <p:txBody>
          <a:bodyPr/>
          <a:lstStyle>
            <a:lvl1pPr algn="ctr">
              <a:buNone/>
              <a:defRPr sz="500"/>
            </a:lvl1pPr>
          </a:lstStyle>
          <a:p>
            <a:endParaRPr lang="en-IN" dirty="0"/>
          </a:p>
        </p:txBody>
      </p:sp>
      <p:sp>
        <p:nvSpPr>
          <p:cNvPr id="110" name="Picture Placeholder 6">
            <a:extLst>
              <a:ext uri="{FF2B5EF4-FFF2-40B4-BE49-F238E27FC236}">
                <a16:creationId xmlns:a16="http://schemas.microsoft.com/office/drawing/2014/main" xmlns="" id="{64A337F3-6D7D-4888-93F3-E000684C5B25}"/>
              </a:ext>
            </a:extLst>
          </p:cNvPr>
          <p:cNvSpPr>
            <a:spLocks noGrp="1"/>
          </p:cNvSpPr>
          <p:nvPr>
            <p:ph type="pic" sz="quarter" idx="78"/>
          </p:nvPr>
        </p:nvSpPr>
        <p:spPr>
          <a:xfrm>
            <a:off x="5255146" y="3717385"/>
            <a:ext cx="1188357" cy="386599"/>
          </a:xfrm>
          <a:prstGeom prst="rect">
            <a:avLst/>
          </a:prstGeom>
          <a:noFill/>
        </p:spPr>
        <p:txBody>
          <a:bodyPr/>
          <a:lstStyle>
            <a:lvl1pPr algn="ctr">
              <a:buNone/>
              <a:defRPr sz="500"/>
            </a:lvl1pPr>
          </a:lstStyle>
          <a:p>
            <a:endParaRPr lang="en-IN" dirty="0"/>
          </a:p>
        </p:txBody>
      </p:sp>
      <p:sp>
        <p:nvSpPr>
          <p:cNvPr id="111" name="Picture Placeholder 6">
            <a:extLst>
              <a:ext uri="{FF2B5EF4-FFF2-40B4-BE49-F238E27FC236}">
                <a16:creationId xmlns:a16="http://schemas.microsoft.com/office/drawing/2014/main" xmlns="" id="{8B4221E6-02AC-43F8-902C-FBAC9074153D}"/>
              </a:ext>
            </a:extLst>
          </p:cNvPr>
          <p:cNvSpPr>
            <a:spLocks noGrp="1"/>
          </p:cNvSpPr>
          <p:nvPr>
            <p:ph type="pic" sz="quarter" idx="79"/>
          </p:nvPr>
        </p:nvSpPr>
        <p:spPr>
          <a:xfrm>
            <a:off x="5255146" y="4183591"/>
            <a:ext cx="1188357" cy="386599"/>
          </a:xfrm>
          <a:prstGeom prst="rect">
            <a:avLst/>
          </a:prstGeom>
          <a:noFill/>
        </p:spPr>
        <p:txBody>
          <a:bodyPr/>
          <a:lstStyle>
            <a:lvl1pPr algn="ctr">
              <a:buNone/>
              <a:defRPr sz="500"/>
            </a:lvl1pPr>
          </a:lstStyle>
          <a:p>
            <a:endParaRPr lang="en-IN" dirty="0"/>
          </a:p>
        </p:txBody>
      </p:sp>
      <p:sp>
        <p:nvSpPr>
          <p:cNvPr id="27" name="Picture Placeholder 6">
            <a:extLst>
              <a:ext uri="{FF2B5EF4-FFF2-40B4-BE49-F238E27FC236}">
                <a16:creationId xmlns:a16="http://schemas.microsoft.com/office/drawing/2014/main" xmlns="" id="{B0657C38-DC67-4A04-9295-6ACBE4425124}"/>
              </a:ext>
            </a:extLst>
          </p:cNvPr>
          <p:cNvSpPr>
            <a:spLocks noGrp="1"/>
          </p:cNvSpPr>
          <p:nvPr>
            <p:ph type="pic" sz="quarter" idx="80"/>
          </p:nvPr>
        </p:nvSpPr>
        <p:spPr>
          <a:xfrm>
            <a:off x="112086" y="3717385"/>
            <a:ext cx="1188357" cy="386599"/>
          </a:xfrm>
          <a:prstGeom prst="rect">
            <a:avLst/>
          </a:prstGeom>
          <a:noFill/>
        </p:spPr>
        <p:txBody>
          <a:bodyPr/>
          <a:lstStyle>
            <a:lvl1pPr algn="ctr">
              <a:buNone/>
              <a:defRPr sz="500"/>
            </a:lvl1pPr>
          </a:lstStyle>
          <a:p>
            <a:endParaRPr lang="en-IN" dirty="0"/>
          </a:p>
        </p:txBody>
      </p:sp>
      <p:sp>
        <p:nvSpPr>
          <p:cNvPr id="28" name="Picture Placeholder 6">
            <a:extLst>
              <a:ext uri="{FF2B5EF4-FFF2-40B4-BE49-F238E27FC236}">
                <a16:creationId xmlns:a16="http://schemas.microsoft.com/office/drawing/2014/main" xmlns="" id="{CC908A54-59DD-4ACD-9FF1-6CCEA62C9110}"/>
              </a:ext>
            </a:extLst>
          </p:cNvPr>
          <p:cNvSpPr>
            <a:spLocks noGrp="1"/>
          </p:cNvSpPr>
          <p:nvPr>
            <p:ph type="pic" sz="quarter" idx="81"/>
          </p:nvPr>
        </p:nvSpPr>
        <p:spPr>
          <a:xfrm>
            <a:off x="112086" y="4183591"/>
            <a:ext cx="1188357" cy="386599"/>
          </a:xfrm>
          <a:prstGeom prst="rect">
            <a:avLst/>
          </a:prstGeom>
          <a:noFill/>
        </p:spPr>
        <p:txBody>
          <a:bodyPr/>
          <a:lstStyle>
            <a:lvl1pPr algn="ctr">
              <a:buNone/>
              <a:defRPr sz="500"/>
            </a:lvl1pPr>
          </a:lstStyle>
          <a:p>
            <a:endParaRPr lang="en-IN" dirty="0"/>
          </a:p>
        </p:txBody>
      </p:sp>
      <p:sp>
        <p:nvSpPr>
          <p:cNvPr id="30" name="Text Placeholder 8">
            <a:extLst>
              <a:ext uri="{FF2B5EF4-FFF2-40B4-BE49-F238E27FC236}">
                <a16:creationId xmlns:a16="http://schemas.microsoft.com/office/drawing/2014/main" xmlns="" id="{54539470-2B58-4142-922E-A1389656E213}"/>
              </a:ext>
            </a:extLst>
          </p:cNvPr>
          <p:cNvSpPr>
            <a:spLocks noGrp="1"/>
          </p:cNvSpPr>
          <p:nvPr>
            <p:ph type="body" sz="quarter" idx="21"/>
          </p:nvPr>
        </p:nvSpPr>
        <p:spPr>
          <a:xfrm>
            <a:off x="126754" y="725557"/>
            <a:ext cx="8902946"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31" name="Text Placeholder 8">
            <a:extLst>
              <a:ext uri="{FF2B5EF4-FFF2-40B4-BE49-F238E27FC236}">
                <a16:creationId xmlns:a16="http://schemas.microsoft.com/office/drawing/2014/main" xmlns="" id="{C6AAF833-EFD1-481C-8813-A3645D756BCC}"/>
              </a:ext>
            </a:extLst>
          </p:cNvPr>
          <p:cNvSpPr>
            <a:spLocks noGrp="1"/>
          </p:cNvSpPr>
          <p:nvPr>
            <p:ph type="body" sz="quarter" idx="23" hasCustomPrompt="1"/>
          </p:nvPr>
        </p:nvSpPr>
        <p:spPr>
          <a:xfrm>
            <a:off x="126754" y="1013792"/>
            <a:ext cx="8902946" cy="2623986"/>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22946889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mp; smal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xmlns="" id="{A0F0C122-5E65-4971-B188-F109DECBEBD4}"/>
              </a:ext>
            </a:extLst>
          </p:cNvPr>
          <p:cNvSpPr>
            <a:spLocks noGrp="1"/>
          </p:cNvSpPr>
          <p:nvPr>
            <p:ph type="pic" sz="quarter" idx="10"/>
          </p:nvPr>
        </p:nvSpPr>
        <p:spPr>
          <a:xfrm>
            <a:off x="405075" y="793719"/>
            <a:ext cx="1059809" cy="1060305"/>
          </a:xfrm>
          <a:prstGeom prst="ellipse">
            <a:avLst/>
          </a:prstGeom>
          <a:ln>
            <a:solidFill>
              <a:srgbClr val="322D87"/>
            </a:solidFill>
          </a:ln>
        </p:spPr>
        <p:txBody>
          <a:bodyPr/>
          <a:lstStyle>
            <a:lvl1pPr algn="ctr">
              <a:buNone/>
              <a:defRPr sz="600"/>
            </a:lvl1pPr>
          </a:lstStyle>
          <a:p>
            <a:endParaRPr lang="en-IN" dirty="0"/>
          </a:p>
        </p:txBody>
      </p:sp>
      <p:sp>
        <p:nvSpPr>
          <p:cNvPr id="21" name="Text Placeholder 43">
            <a:extLst>
              <a:ext uri="{FF2B5EF4-FFF2-40B4-BE49-F238E27FC236}">
                <a16:creationId xmlns:a16="http://schemas.microsoft.com/office/drawing/2014/main" xmlns="" id="{417D20E2-912D-4063-8145-9A1E1CCE74CA}"/>
              </a:ext>
            </a:extLst>
          </p:cNvPr>
          <p:cNvSpPr>
            <a:spLocks noGrp="1"/>
          </p:cNvSpPr>
          <p:nvPr>
            <p:ph type="body" sz="quarter" idx="16" hasCustomPrompt="1"/>
          </p:nvPr>
        </p:nvSpPr>
        <p:spPr>
          <a:xfrm>
            <a:off x="271439" y="2009103"/>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22" name="Picture Placeholder 14">
            <a:extLst>
              <a:ext uri="{FF2B5EF4-FFF2-40B4-BE49-F238E27FC236}">
                <a16:creationId xmlns:a16="http://schemas.microsoft.com/office/drawing/2014/main" xmlns="" id="{5EB9209B-5D01-44EB-9337-45A76DE394E7}"/>
              </a:ext>
            </a:extLst>
          </p:cNvPr>
          <p:cNvSpPr>
            <a:spLocks noGrp="1"/>
          </p:cNvSpPr>
          <p:nvPr>
            <p:ph type="pic" sz="quarter" idx="17"/>
          </p:nvPr>
        </p:nvSpPr>
        <p:spPr>
          <a:xfrm>
            <a:off x="2203424" y="793719"/>
            <a:ext cx="1059809" cy="1060305"/>
          </a:xfrm>
          <a:prstGeom prst="ellipse">
            <a:avLst/>
          </a:prstGeom>
          <a:ln>
            <a:solidFill>
              <a:srgbClr val="322D87"/>
            </a:solidFill>
          </a:ln>
        </p:spPr>
        <p:txBody>
          <a:bodyPr/>
          <a:lstStyle>
            <a:lvl1pPr algn="ctr">
              <a:buNone/>
              <a:defRPr sz="600"/>
            </a:lvl1pPr>
          </a:lstStyle>
          <a:p>
            <a:endParaRPr lang="en-IN" dirty="0"/>
          </a:p>
        </p:txBody>
      </p:sp>
      <p:sp>
        <p:nvSpPr>
          <p:cNvPr id="24" name="Picture Placeholder 14">
            <a:extLst>
              <a:ext uri="{FF2B5EF4-FFF2-40B4-BE49-F238E27FC236}">
                <a16:creationId xmlns:a16="http://schemas.microsoft.com/office/drawing/2014/main" xmlns="" id="{1E895632-C7C0-4F7E-84F2-0ECA972A7FC0}"/>
              </a:ext>
            </a:extLst>
          </p:cNvPr>
          <p:cNvSpPr>
            <a:spLocks noGrp="1"/>
          </p:cNvSpPr>
          <p:nvPr>
            <p:ph type="pic" sz="quarter" idx="19"/>
          </p:nvPr>
        </p:nvSpPr>
        <p:spPr>
          <a:xfrm>
            <a:off x="4001773" y="793719"/>
            <a:ext cx="1059809" cy="1060305"/>
          </a:xfrm>
          <a:prstGeom prst="ellipse">
            <a:avLst/>
          </a:prstGeom>
          <a:ln>
            <a:solidFill>
              <a:srgbClr val="322D87"/>
            </a:solidFill>
          </a:ln>
        </p:spPr>
        <p:txBody>
          <a:bodyPr/>
          <a:lstStyle>
            <a:lvl1pPr algn="ctr">
              <a:buNone/>
              <a:defRPr sz="600"/>
            </a:lvl1pPr>
          </a:lstStyle>
          <a:p>
            <a:endParaRPr lang="en-IN" dirty="0"/>
          </a:p>
        </p:txBody>
      </p:sp>
      <p:sp>
        <p:nvSpPr>
          <p:cNvPr id="26" name="Picture Placeholder 14">
            <a:extLst>
              <a:ext uri="{FF2B5EF4-FFF2-40B4-BE49-F238E27FC236}">
                <a16:creationId xmlns:a16="http://schemas.microsoft.com/office/drawing/2014/main" xmlns="" id="{EA8671A5-541F-45CB-B543-47C455BD68C4}"/>
              </a:ext>
            </a:extLst>
          </p:cNvPr>
          <p:cNvSpPr>
            <a:spLocks noGrp="1"/>
          </p:cNvSpPr>
          <p:nvPr>
            <p:ph type="pic" sz="quarter" idx="21"/>
          </p:nvPr>
        </p:nvSpPr>
        <p:spPr>
          <a:xfrm>
            <a:off x="5800122" y="793719"/>
            <a:ext cx="1059809" cy="1060305"/>
          </a:xfrm>
          <a:prstGeom prst="ellipse">
            <a:avLst/>
          </a:prstGeom>
          <a:ln>
            <a:solidFill>
              <a:srgbClr val="322D87"/>
            </a:solidFill>
          </a:ln>
        </p:spPr>
        <p:txBody>
          <a:bodyPr/>
          <a:lstStyle>
            <a:lvl1pPr algn="ctr">
              <a:buNone/>
              <a:defRPr sz="600"/>
            </a:lvl1pPr>
          </a:lstStyle>
          <a:p>
            <a:endParaRPr lang="en-IN" dirty="0"/>
          </a:p>
        </p:txBody>
      </p:sp>
      <p:sp>
        <p:nvSpPr>
          <p:cNvPr id="28" name="Picture Placeholder 14">
            <a:extLst>
              <a:ext uri="{FF2B5EF4-FFF2-40B4-BE49-F238E27FC236}">
                <a16:creationId xmlns:a16="http://schemas.microsoft.com/office/drawing/2014/main" xmlns="" id="{CA51460E-0C60-4289-810A-766940297B7B}"/>
              </a:ext>
            </a:extLst>
          </p:cNvPr>
          <p:cNvSpPr>
            <a:spLocks noGrp="1"/>
          </p:cNvSpPr>
          <p:nvPr>
            <p:ph type="pic" sz="quarter" idx="23"/>
          </p:nvPr>
        </p:nvSpPr>
        <p:spPr>
          <a:xfrm>
            <a:off x="7598471" y="793719"/>
            <a:ext cx="1059809" cy="1060305"/>
          </a:xfrm>
          <a:prstGeom prst="ellipse">
            <a:avLst/>
          </a:prstGeom>
          <a:ln>
            <a:solidFill>
              <a:srgbClr val="322D87"/>
            </a:solidFill>
          </a:ln>
        </p:spPr>
        <p:txBody>
          <a:bodyPr/>
          <a:lstStyle>
            <a:lvl1pPr algn="ctr">
              <a:buNone/>
              <a:defRPr sz="600"/>
            </a:lvl1pPr>
          </a:lstStyle>
          <a:p>
            <a:endParaRPr lang="en-IN" dirty="0"/>
          </a:p>
        </p:txBody>
      </p:sp>
      <p:sp>
        <p:nvSpPr>
          <p:cNvPr id="40" name="Picture Placeholder 14">
            <a:extLst>
              <a:ext uri="{FF2B5EF4-FFF2-40B4-BE49-F238E27FC236}">
                <a16:creationId xmlns:a16="http://schemas.microsoft.com/office/drawing/2014/main" xmlns="" id="{053A17EA-D23B-4823-9E40-1A3224556E23}"/>
              </a:ext>
            </a:extLst>
          </p:cNvPr>
          <p:cNvSpPr>
            <a:spLocks noGrp="1"/>
          </p:cNvSpPr>
          <p:nvPr>
            <p:ph type="pic" sz="quarter" idx="25"/>
          </p:nvPr>
        </p:nvSpPr>
        <p:spPr>
          <a:xfrm>
            <a:off x="405075" y="2809093"/>
            <a:ext cx="1059809" cy="1060305"/>
          </a:xfrm>
          <a:prstGeom prst="ellipse">
            <a:avLst/>
          </a:prstGeom>
          <a:ln>
            <a:solidFill>
              <a:srgbClr val="322D87"/>
            </a:solidFill>
          </a:ln>
        </p:spPr>
        <p:txBody>
          <a:bodyPr/>
          <a:lstStyle>
            <a:lvl1pPr algn="ctr">
              <a:buNone/>
              <a:defRPr sz="600"/>
            </a:lvl1pPr>
          </a:lstStyle>
          <a:p>
            <a:endParaRPr lang="en-IN" dirty="0"/>
          </a:p>
        </p:txBody>
      </p:sp>
      <p:sp>
        <p:nvSpPr>
          <p:cNvPr id="42" name="Picture Placeholder 14">
            <a:extLst>
              <a:ext uri="{FF2B5EF4-FFF2-40B4-BE49-F238E27FC236}">
                <a16:creationId xmlns:a16="http://schemas.microsoft.com/office/drawing/2014/main" xmlns="" id="{6294BF8E-618D-4449-94DB-5860DBC61174}"/>
              </a:ext>
            </a:extLst>
          </p:cNvPr>
          <p:cNvSpPr>
            <a:spLocks noGrp="1"/>
          </p:cNvSpPr>
          <p:nvPr>
            <p:ph type="pic" sz="quarter" idx="27"/>
          </p:nvPr>
        </p:nvSpPr>
        <p:spPr>
          <a:xfrm>
            <a:off x="2203424" y="2809093"/>
            <a:ext cx="1059809" cy="1060305"/>
          </a:xfrm>
          <a:prstGeom prst="ellipse">
            <a:avLst/>
          </a:prstGeom>
          <a:ln>
            <a:solidFill>
              <a:srgbClr val="322D87"/>
            </a:solidFill>
          </a:ln>
        </p:spPr>
        <p:txBody>
          <a:bodyPr/>
          <a:lstStyle>
            <a:lvl1pPr algn="ctr">
              <a:buNone/>
              <a:defRPr sz="600"/>
            </a:lvl1pPr>
          </a:lstStyle>
          <a:p>
            <a:endParaRPr lang="en-IN" dirty="0"/>
          </a:p>
        </p:txBody>
      </p:sp>
      <p:sp>
        <p:nvSpPr>
          <p:cNvPr id="44" name="Picture Placeholder 14">
            <a:extLst>
              <a:ext uri="{FF2B5EF4-FFF2-40B4-BE49-F238E27FC236}">
                <a16:creationId xmlns:a16="http://schemas.microsoft.com/office/drawing/2014/main" xmlns="" id="{787C1E3E-FE05-4F16-A6B4-16655394FF9B}"/>
              </a:ext>
            </a:extLst>
          </p:cNvPr>
          <p:cNvSpPr>
            <a:spLocks noGrp="1"/>
          </p:cNvSpPr>
          <p:nvPr>
            <p:ph type="pic" sz="quarter" idx="29"/>
          </p:nvPr>
        </p:nvSpPr>
        <p:spPr>
          <a:xfrm>
            <a:off x="4001773" y="2809093"/>
            <a:ext cx="1059809" cy="1060305"/>
          </a:xfrm>
          <a:prstGeom prst="ellipse">
            <a:avLst/>
          </a:prstGeom>
          <a:ln>
            <a:solidFill>
              <a:srgbClr val="322D87"/>
            </a:solidFill>
          </a:ln>
        </p:spPr>
        <p:txBody>
          <a:bodyPr/>
          <a:lstStyle>
            <a:lvl1pPr algn="ctr">
              <a:buNone/>
              <a:defRPr sz="600"/>
            </a:lvl1pPr>
          </a:lstStyle>
          <a:p>
            <a:endParaRPr lang="en-IN" dirty="0"/>
          </a:p>
        </p:txBody>
      </p:sp>
      <p:sp>
        <p:nvSpPr>
          <p:cNvPr id="46" name="Picture Placeholder 14">
            <a:extLst>
              <a:ext uri="{FF2B5EF4-FFF2-40B4-BE49-F238E27FC236}">
                <a16:creationId xmlns:a16="http://schemas.microsoft.com/office/drawing/2014/main" xmlns="" id="{B3FD2563-B43A-43C8-B269-008E7B5DFDD8}"/>
              </a:ext>
            </a:extLst>
          </p:cNvPr>
          <p:cNvSpPr>
            <a:spLocks noGrp="1"/>
          </p:cNvSpPr>
          <p:nvPr>
            <p:ph type="pic" sz="quarter" idx="31"/>
          </p:nvPr>
        </p:nvSpPr>
        <p:spPr>
          <a:xfrm>
            <a:off x="5800122" y="2809093"/>
            <a:ext cx="1059809" cy="1060305"/>
          </a:xfrm>
          <a:prstGeom prst="ellipse">
            <a:avLst/>
          </a:prstGeom>
          <a:ln>
            <a:solidFill>
              <a:srgbClr val="322D87"/>
            </a:solidFill>
          </a:ln>
        </p:spPr>
        <p:txBody>
          <a:bodyPr/>
          <a:lstStyle>
            <a:lvl1pPr algn="ctr">
              <a:buNone/>
              <a:defRPr sz="600"/>
            </a:lvl1pPr>
          </a:lstStyle>
          <a:p>
            <a:endParaRPr lang="en-IN" dirty="0"/>
          </a:p>
        </p:txBody>
      </p:sp>
      <p:sp>
        <p:nvSpPr>
          <p:cNvPr id="48" name="Picture Placeholder 14">
            <a:extLst>
              <a:ext uri="{FF2B5EF4-FFF2-40B4-BE49-F238E27FC236}">
                <a16:creationId xmlns:a16="http://schemas.microsoft.com/office/drawing/2014/main" xmlns="" id="{9619D5BC-042D-4698-8F2B-4D5CAC1092E6}"/>
              </a:ext>
            </a:extLst>
          </p:cNvPr>
          <p:cNvSpPr>
            <a:spLocks noGrp="1"/>
          </p:cNvSpPr>
          <p:nvPr>
            <p:ph type="pic" sz="quarter" idx="33"/>
          </p:nvPr>
        </p:nvSpPr>
        <p:spPr>
          <a:xfrm>
            <a:off x="7598471" y="2809093"/>
            <a:ext cx="1059809" cy="1060305"/>
          </a:xfrm>
          <a:prstGeom prst="ellipse">
            <a:avLst/>
          </a:prstGeom>
          <a:ln>
            <a:solidFill>
              <a:srgbClr val="322D87"/>
            </a:solidFill>
          </a:ln>
        </p:spPr>
        <p:txBody>
          <a:bodyPr/>
          <a:lstStyle>
            <a:lvl1pPr algn="ctr">
              <a:buNone/>
              <a:defRPr sz="600"/>
            </a:lvl1pPr>
          </a:lstStyle>
          <a:p>
            <a:endParaRPr lang="en-IN" dirty="0"/>
          </a:p>
        </p:txBody>
      </p:sp>
      <p:sp>
        <p:nvSpPr>
          <p:cNvPr id="51" name="Text Placeholder 50">
            <a:extLst>
              <a:ext uri="{FF2B5EF4-FFF2-40B4-BE49-F238E27FC236}">
                <a16:creationId xmlns:a16="http://schemas.microsoft.com/office/drawing/2014/main" xmlns="" id="{C2897438-8984-49C0-B60D-A2BB2E4B47BF}"/>
              </a:ext>
            </a:extLst>
          </p:cNvPr>
          <p:cNvSpPr>
            <a:spLocks noGrp="1"/>
          </p:cNvSpPr>
          <p:nvPr>
            <p:ph type="body" sz="quarter" idx="35" hasCustomPrompt="1"/>
          </p:nvPr>
        </p:nvSpPr>
        <p:spPr>
          <a:xfrm>
            <a:off x="271463" y="2236788"/>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54" name="Text Placeholder 43">
            <a:extLst>
              <a:ext uri="{FF2B5EF4-FFF2-40B4-BE49-F238E27FC236}">
                <a16:creationId xmlns:a16="http://schemas.microsoft.com/office/drawing/2014/main" xmlns="" id="{F2EC7864-A50A-48DD-A8AC-B465A6790B84}"/>
              </a:ext>
            </a:extLst>
          </p:cNvPr>
          <p:cNvSpPr>
            <a:spLocks noGrp="1"/>
          </p:cNvSpPr>
          <p:nvPr>
            <p:ph type="body" sz="quarter" idx="36" hasCustomPrompt="1"/>
          </p:nvPr>
        </p:nvSpPr>
        <p:spPr>
          <a:xfrm>
            <a:off x="2069695" y="2009103"/>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55" name="Text Placeholder 50">
            <a:extLst>
              <a:ext uri="{FF2B5EF4-FFF2-40B4-BE49-F238E27FC236}">
                <a16:creationId xmlns:a16="http://schemas.microsoft.com/office/drawing/2014/main" xmlns="" id="{9CB765DB-D2B1-432D-A727-36F0BE143A9F}"/>
              </a:ext>
            </a:extLst>
          </p:cNvPr>
          <p:cNvSpPr>
            <a:spLocks noGrp="1"/>
          </p:cNvSpPr>
          <p:nvPr>
            <p:ph type="body" sz="quarter" idx="37" hasCustomPrompt="1"/>
          </p:nvPr>
        </p:nvSpPr>
        <p:spPr>
          <a:xfrm>
            <a:off x="2069719" y="2236788"/>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60" name="Text Placeholder 43">
            <a:extLst>
              <a:ext uri="{FF2B5EF4-FFF2-40B4-BE49-F238E27FC236}">
                <a16:creationId xmlns:a16="http://schemas.microsoft.com/office/drawing/2014/main" xmlns="" id="{F713B59B-F179-4D1D-9E67-64524F1BEE41}"/>
              </a:ext>
            </a:extLst>
          </p:cNvPr>
          <p:cNvSpPr>
            <a:spLocks noGrp="1"/>
          </p:cNvSpPr>
          <p:nvPr>
            <p:ph type="body" sz="quarter" idx="38" hasCustomPrompt="1"/>
          </p:nvPr>
        </p:nvSpPr>
        <p:spPr>
          <a:xfrm>
            <a:off x="3867858" y="2009103"/>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61" name="Text Placeholder 50">
            <a:extLst>
              <a:ext uri="{FF2B5EF4-FFF2-40B4-BE49-F238E27FC236}">
                <a16:creationId xmlns:a16="http://schemas.microsoft.com/office/drawing/2014/main" xmlns="" id="{1AC1E480-9CD0-4D43-A8F8-6B0C7BB6D0F3}"/>
              </a:ext>
            </a:extLst>
          </p:cNvPr>
          <p:cNvSpPr>
            <a:spLocks noGrp="1"/>
          </p:cNvSpPr>
          <p:nvPr>
            <p:ph type="body" sz="quarter" idx="39" hasCustomPrompt="1"/>
          </p:nvPr>
        </p:nvSpPr>
        <p:spPr>
          <a:xfrm>
            <a:off x="3867882" y="2236788"/>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62" name="Text Placeholder 43">
            <a:extLst>
              <a:ext uri="{FF2B5EF4-FFF2-40B4-BE49-F238E27FC236}">
                <a16:creationId xmlns:a16="http://schemas.microsoft.com/office/drawing/2014/main" xmlns="" id="{FD43C813-B8A2-4FA8-B94A-A418E7D09794}"/>
              </a:ext>
            </a:extLst>
          </p:cNvPr>
          <p:cNvSpPr>
            <a:spLocks noGrp="1"/>
          </p:cNvSpPr>
          <p:nvPr>
            <p:ph type="body" sz="quarter" idx="40" hasCustomPrompt="1"/>
          </p:nvPr>
        </p:nvSpPr>
        <p:spPr>
          <a:xfrm>
            <a:off x="5666114" y="2009103"/>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63" name="Text Placeholder 50">
            <a:extLst>
              <a:ext uri="{FF2B5EF4-FFF2-40B4-BE49-F238E27FC236}">
                <a16:creationId xmlns:a16="http://schemas.microsoft.com/office/drawing/2014/main" xmlns="" id="{44B10159-E4AF-42B7-B0C0-F36322B697F8}"/>
              </a:ext>
            </a:extLst>
          </p:cNvPr>
          <p:cNvSpPr>
            <a:spLocks noGrp="1"/>
          </p:cNvSpPr>
          <p:nvPr>
            <p:ph type="body" sz="quarter" idx="41" hasCustomPrompt="1"/>
          </p:nvPr>
        </p:nvSpPr>
        <p:spPr>
          <a:xfrm>
            <a:off x="5666138" y="2236788"/>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66" name="Text Placeholder 43">
            <a:extLst>
              <a:ext uri="{FF2B5EF4-FFF2-40B4-BE49-F238E27FC236}">
                <a16:creationId xmlns:a16="http://schemas.microsoft.com/office/drawing/2014/main" xmlns="" id="{CE4F1626-45F5-4139-953F-86B260770AD6}"/>
              </a:ext>
            </a:extLst>
          </p:cNvPr>
          <p:cNvSpPr>
            <a:spLocks noGrp="1"/>
          </p:cNvSpPr>
          <p:nvPr>
            <p:ph type="body" sz="quarter" idx="42" hasCustomPrompt="1"/>
          </p:nvPr>
        </p:nvSpPr>
        <p:spPr>
          <a:xfrm>
            <a:off x="7464184" y="2009103"/>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67" name="Text Placeholder 50">
            <a:extLst>
              <a:ext uri="{FF2B5EF4-FFF2-40B4-BE49-F238E27FC236}">
                <a16:creationId xmlns:a16="http://schemas.microsoft.com/office/drawing/2014/main" xmlns="" id="{F6412DB4-9305-4071-9529-9620EDD48443}"/>
              </a:ext>
            </a:extLst>
          </p:cNvPr>
          <p:cNvSpPr>
            <a:spLocks noGrp="1"/>
          </p:cNvSpPr>
          <p:nvPr>
            <p:ph type="body" sz="quarter" idx="43" hasCustomPrompt="1"/>
          </p:nvPr>
        </p:nvSpPr>
        <p:spPr>
          <a:xfrm>
            <a:off x="7464208" y="2236788"/>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78" name="Text Placeholder 43">
            <a:extLst>
              <a:ext uri="{FF2B5EF4-FFF2-40B4-BE49-F238E27FC236}">
                <a16:creationId xmlns:a16="http://schemas.microsoft.com/office/drawing/2014/main" xmlns="" id="{E31B4EAB-838B-40E8-B7E4-CBD6EE8EE290}"/>
              </a:ext>
            </a:extLst>
          </p:cNvPr>
          <p:cNvSpPr>
            <a:spLocks noGrp="1"/>
          </p:cNvSpPr>
          <p:nvPr>
            <p:ph type="body" sz="quarter" idx="44" hasCustomPrompt="1"/>
          </p:nvPr>
        </p:nvSpPr>
        <p:spPr>
          <a:xfrm>
            <a:off x="271439" y="4005272"/>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79" name="Text Placeholder 50">
            <a:extLst>
              <a:ext uri="{FF2B5EF4-FFF2-40B4-BE49-F238E27FC236}">
                <a16:creationId xmlns:a16="http://schemas.microsoft.com/office/drawing/2014/main" xmlns="" id="{840001B6-F0CB-4A62-BA91-5C9BAD7954E1}"/>
              </a:ext>
            </a:extLst>
          </p:cNvPr>
          <p:cNvSpPr>
            <a:spLocks noGrp="1"/>
          </p:cNvSpPr>
          <p:nvPr>
            <p:ph type="body" sz="quarter" idx="45" hasCustomPrompt="1"/>
          </p:nvPr>
        </p:nvSpPr>
        <p:spPr>
          <a:xfrm>
            <a:off x="271463" y="4232957"/>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80" name="Text Placeholder 43">
            <a:extLst>
              <a:ext uri="{FF2B5EF4-FFF2-40B4-BE49-F238E27FC236}">
                <a16:creationId xmlns:a16="http://schemas.microsoft.com/office/drawing/2014/main" xmlns="" id="{1FFBE7A3-8746-4C82-A31C-955C17F87F32}"/>
              </a:ext>
            </a:extLst>
          </p:cNvPr>
          <p:cNvSpPr>
            <a:spLocks noGrp="1"/>
          </p:cNvSpPr>
          <p:nvPr>
            <p:ph type="body" sz="quarter" idx="46" hasCustomPrompt="1"/>
          </p:nvPr>
        </p:nvSpPr>
        <p:spPr>
          <a:xfrm>
            <a:off x="2069695" y="4005272"/>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81" name="Text Placeholder 50">
            <a:extLst>
              <a:ext uri="{FF2B5EF4-FFF2-40B4-BE49-F238E27FC236}">
                <a16:creationId xmlns:a16="http://schemas.microsoft.com/office/drawing/2014/main" xmlns="" id="{357B887F-D923-4423-8C16-5E63C63158D4}"/>
              </a:ext>
            </a:extLst>
          </p:cNvPr>
          <p:cNvSpPr>
            <a:spLocks noGrp="1"/>
          </p:cNvSpPr>
          <p:nvPr>
            <p:ph type="body" sz="quarter" idx="47" hasCustomPrompt="1"/>
          </p:nvPr>
        </p:nvSpPr>
        <p:spPr>
          <a:xfrm>
            <a:off x="2069719" y="4232957"/>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82" name="Text Placeholder 43">
            <a:extLst>
              <a:ext uri="{FF2B5EF4-FFF2-40B4-BE49-F238E27FC236}">
                <a16:creationId xmlns:a16="http://schemas.microsoft.com/office/drawing/2014/main" xmlns="" id="{F7EB8C58-75FB-4B59-BE5E-D004AFB51CC5}"/>
              </a:ext>
            </a:extLst>
          </p:cNvPr>
          <p:cNvSpPr>
            <a:spLocks noGrp="1"/>
          </p:cNvSpPr>
          <p:nvPr>
            <p:ph type="body" sz="quarter" idx="48" hasCustomPrompt="1"/>
          </p:nvPr>
        </p:nvSpPr>
        <p:spPr>
          <a:xfrm>
            <a:off x="3867858" y="4005272"/>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83" name="Text Placeholder 50">
            <a:extLst>
              <a:ext uri="{FF2B5EF4-FFF2-40B4-BE49-F238E27FC236}">
                <a16:creationId xmlns:a16="http://schemas.microsoft.com/office/drawing/2014/main" xmlns="" id="{FB7B3C12-1D8D-4660-8616-81B695C056A1}"/>
              </a:ext>
            </a:extLst>
          </p:cNvPr>
          <p:cNvSpPr>
            <a:spLocks noGrp="1"/>
          </p:cNvSpPr>
          <p:nvPr>
            <p:ph type="body" sz="quarter" idx="49" hasCustomPrompt="1"/>
          </p:nvPr>
        </p:nvSpPr>
        <p:spPr>
          <a:xfrm>
            <a:off x="3867882" y="4232957"/>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84" name="Text Placeholder 43">
            <a:extLst>
              <a:ext uri="{FF2B5EF4-FFF2-40B4-BE49-F238E27FC236}">
                <a16:creationId xmlns:a16="http://schemas.microsoft.com/office/drawing/2014/main" xmlns="" id="{C647E492-C5E2-4C38-8435-AC4CA5707877}"/>
              </a:ext>
            </a:extLst>
          </p:cNvPr>
          <p:cNvSpPr>
            <a:spLocks noGrp="1"/>
          </p:cNvSpPr>
          <p:nvPr>
            <p:ph type="body" sz="quarter" idx="50" hasCustomPrompt="1"/>
          </p:nvPr>
        </p:nvSpPr>
        <p:spPr>
          <a:xfrm>
            <a:off x="5666114" y="4005272"/>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85" name="Text Placeholder 50">
            <a:extLst>
              <a:ext uri="{FF2B5EF4-FFF2-40B4-BE49-F238E27FC236}">
                <a16:creationId xmlns:a16="http://schemas.microsoft.com/office/drawing/2014/main" xmlns="" id="{3300A64A-055F-489C-97EB-8A2B6C2336F8}"/>
              </a:ext>
            </a:extLst>
          </p:cNvPr>
          <p:cNvSpPr>
            <a:spLocks noGrp="1"/>
          </p:cNvSpPr>
          <p:nvPr>
            <p:ph type="body" sz="quarter" idx="51" hasCustomPrompt="1"/>
          </p:nvPr>
        </p:nvSpPr>
        <p:spPr>
          <a:xfrm>
            <a:off x="5666138" y="4232957"/>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
        <p:nvSpPr>
          <p:cNvPr id="86" name="Text Placeholder 43">
            <a:extLst>
              <a:ext uri="{FF2B5EF4-FFF2-40B4-BE49-F238E27FC236}">
                <a16:creationId xmlns:a16="http://schemas.microsoft.com/office/drawing/2014/main" xmlns="" id="{AEDD4562-309B-44FC-ABD0-E64CDB182CD6}"/>
              </a:ext>
            </a:extLst>
          </p:cNvPr>
          <p:cNvSpPr>
            <a:spLocks noGrp="1"/>
          </p:cNvSpPr>
          <p:nvPr>
            <p:ph type="body" sz="quarter" idx="52" hasCustomPrompt="1"/>
          </p:nvPr>
        </p:nvSpPr>
        <p:spPr>
          <a:xfrm>
            <a:off x="7464184" y="4005272"/>
            <a:ext cx="1327081" cy="227201"/>
          </a:xfrm>
          <a:prstGeom prst="rect">
            <a:avLst/>
          </a:prstGeom>
        </p:spPr>
        <p:txBody>
          <a:bodyPr/>
          <a:lstStyle>
            <a:lvl1pPr marL="0" indent="0" algn="ctr">
              <a:spcBef>
                <a:spcPts val="300"/>
              </a:spcBef>
              <a:spcAft>
                <a:spcPts val="300"/>
              </a:spcAft>
              <a:buNone/>
              <a:defRPr sz="1100" b="1">
                <a:solidFill>
                  <a:schemeClr val="tx1">
                    <a:lumMod val="75000"/>
                    <a:lumOff val="25000"/>
                  </a:schemeClr>
                </a:solidFill>
              </a:defRPr>
            </a:lvl1pPr>
            <a:lvl2pPr algn="ctr">
              <a:buNone/>
              <a:defRPr sz="1050"/>
            </a:lvl2pPr>
            <a:lvl3pPr marL="0" indent="0" algn="ctr">
              <a:spcBef>
                <a:spcPts val="300"/>
              </a:spcBef>
              <a:spcAft>
                <a:spcPts val="300"/>
              </a:spcAft>
              <a:buNone/>
              <a:defRPr sz="1000">
                <a:solidFill>
                  <a:schemeClr val="tx1">
                    <a:lumMod val="75000"/>
                    <a:lumOff val="25000"/>
                  </a:schemeClr>
                </a:solidFill>
              </a:defRPr>
            </a:lvl3pPr>
            <a:lvl4pPr algn="ctr">
              <a:buNone/>
              <a:defRPr sz="800"/>
            </a:lvl4pPr>
            <a:lvl5pPr algn="ctr">
              <a:buNone/>
              <a:defRPr sz="800"/>
            </a:lvl5pPr>
          </a:lstStyle>
          <a:p>
            <a:pPr lvl="0"/>
            <a:r>
              <a:rPr lang="en-US" dirty="0"/>
              <a:t>Heading </a:t>
            </a:r>
            <a:endParaRPr lang="en-IN" dirty="0"/>
          </a:p>
        </p:txBody>
      </p:sp>
      <p:sp>
        <p:nvSpPr>
          <p:cNvPr id="87" name="Text Placeholder 50">
            <a:extLst>
              <a:ext uri="{FF2B5EF4-FFF2-40B4-BE49-F238E27FC236}">
                <a16:creationId xmlns:a16="http://schemas.microsoft.com/office/drawing/2014/main" xmlns="" id="{40927A9F-E509-44BF-9A2F-E5D72C32E722}"/>
              </a:ext>
            </a:extLst>
          </p:cNvPr>
          <p:cNvSpPr>
            <a:spLocks noGrp="1"/>
          </p:cNvSpPr>
          <p:nvPr>
            <p:ph type="body" sz="quarter" idx="53" hasCustomPrompt="1"/>
          </p:nvPr>
        </p:nvSpPr>
        <p:spPr>
          <a:xfrm>
            <a:off x="7464208" y="4232957"/>
            <a:ext cx="1327150" cy="369887"/>
          </a:xfrm>
          <a:prstGeom prst="rect">
            <a:avLst/>
          </a:prstGeom>
        </p:spPr>
        <p:txBody>
          <a:bodyPr/>
          <a:lstStyle>
            <a:lvl1pPr algn="ctr">
              <a:buNone/>
              <a:defRPr sz="900"/>
            </a:lvl1pPr>
            <a:lvl2pPr>
              <a:defRPr sz="900"/>
            </a:lvl2pPr>
            <a:lvl3pPr>
              <a:defRPr sz="900"/>
            </a:lvl3pPr>
            <a:lvl4pPr>
              <a:defRPr sz="900"/>
            </a:lvl4pPr>
            <a:lvl5pPr>
              <a:defRPr sz="900"/>
            </a:lvl5pPr>
          </a:lstStyle>
          <a:p>
            <a:pPr lvl="0"/>
            <a:r>
              <a:rPr lang="en-US" dirty="0"/>
              <a:t>Text Here</a:t>
            </a:r>
            <a:endParaRPr lang="en-IN" dirty="0"/>
          </a:p>
        </p:txBody>
      </p:sp>
    </p:spTree>
    <p:extLst>
      <p:ext uri="{BB962C8B-B14F-4D97-AF65-F5344CB8AC3E}">
        <p14:creationId xmlns:p14="http://schemas.microsoft.com/office/powerpoint/2010/main" val="20930169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 and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4" name="Rectangle: Rounded Corners 3">
            <a:extLst>
              <a:ext uri="{FF2B5EF4-FFF2-40B4-BE49-F238E27FC236}">
                <a16:creationId xmlns:a16="http://schemas.microsoft.com/office/drawing/2014/main" xmlns="" id="{985F27C4-D344-4F29-9019-6CBAE928C072}"/>
              </a:ext>
            </a:extLst>
          </p:cNvPr>
          <p:cNvSpPr/>
          <p:nvPr userDrawn="1"/>
        </p:nvSpPr>
        <p:spPr>
          <a:xfrm>
            <a:off x="4717473" y="688477"/>
            <a:ext cx="4301037" cy="4013369"/>
          </a:xfrm>
          <a:prstGeom prst="roundRect">
            <a:avLst>
              <a:gd name="adj" fmla="val 2249"/>
            </a:avLst>
          </a:prstGeom>
          <a:solidFill>
            <a:schemeClr val="bg1"/>
          </a:solidFill>
          <a:ln>
            <a:noFill/>
          </a:ln>
          <a:effectLst>
            <a:outerShdw blurRad="101600" dist="38100" dir="2700000" algn="tl" rotWithShape="0">
              <a:prstClr val="black">
                <a:alpha val="1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3" name="Chart Placeholder 12">
            <a:extLst>
              <a:ext uri="{FF2B5EF4-FFF2-40B4-BE49-F238E27FC236}">
                <a16:creationId xmlns:a16="http://schemas.microsoft.com/office/drawing/2014/main" xmlns="" id="{70FBE201-423C-4CB0-A65D-CC70CE386422}"/>
              </a:ext>
            </a:extLst>
          </p:cNvPr>
          <p:cNvSpPr>
            <a:spLocks noGrp="1"/>
          </p:cNvSpPr>
          <p:nvPr>
            <p:ph type="chart" sz="quarter" idx="24"/>
          </p:nvPr>
        </p:nvSpPr>
        <p:spPr>
          <a:xfrm>
            <a:off x="4789488" y="725488"/>
            <a:ext cx="4167187" cy="3878262"/>
          </a:xfrm>
          <a:prstGeom prst="rect">
            <a:avLst/>
          </a:prstGeom>
        </p:spPr>
        <p:txBody>
          <a:bodyPr/>
          <a:lstStyle/>
          <a:p>
            <a:endParaRPr lang="en-IN" dirty="0"/>
          </a:p>
        </p:txBody>
      </p:sp>
      <p:sp>
        <p:nvSpPr>
          <p:cNvPr id="14" name="Text Placeholder 8">
            <a:extLst>
              <a:ext uri="{FF2B5EF4-FFF2-40B4-BE49-F238E27FC236}">
                <a16:creationId xmlns:a16="http://schemas.microsoft.com/office/drawing/2014/main" xmlns="" id="{844D4E83-1A5B-4558-B0A5-B9EB1C5B5981}"/>
              </a:ext>
            </a:extLst>
          </p:cNvPr>
          <p:cNvSpPr>
            <a:spLocks noGrp="1"/>
          </p:cNvSpPr>
          <p:nvPr>
            <p:ph type="body" sz="quarter" idx="21"/>
          </p:nvPr>
        </p:nvSpPr>
        <p:spPr>
          <a:xfrm>
            <a:off x="126755" y="725557"/>
            <a:ext cx="4528884"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5" name="Text Placeholder 8">
            <a:extLst>
              <a:ext uri="{FF2B5EF4-FFF2-40B4-BE49-F238E27FC236}">
                <a16:creationId xmlns:a16="http://schemas.microsoft.com/office/drawing/2014/main" xmlns="" id="{CF0979EB-EC64-404A-94B3-14F2CDD0BF64}"/>
              </a:ext>
            </a:extLst>
          </p:cNvPr>
          <p:cNvSpPr>
            <a:spLocks noGrp="1"/>
          </p:cNvSpPr>
          <p:nvPr>
            <p:ph type="body" sz="quarter" idx="23" hasCustomPrompt="1"/>
          </p:nvPr>
        </p:nvSpPr>
        <p:spPr>
          <a:xfrm>
            <a:off x="126755" y="1013791"/>
            <a:ext cx="4528884" cy="368805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348426316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8">
            <a:extLst>
              <a:ext uri="{FF2B5EF4-FFF2-40B4-BE49-F238E27FC236}">
                <a16:creationId xmlns:a16="http://schemas.microsoft.com/office/drawing/2014/main" xmlns="" id="{20162DF7-7E17-4DD7-9E46-21E6C171C871}"/>
              </a:ext>
            </a:extLst>
          </p:cNvPr>
          <p:cNvSpPr>
            <a:spLocks noGrp="1"/>
          </p:cNvSpPr>
          <p:nvPr>
            <p:ph type="body" sz="quarter" idx="21"/>
          </p:nvPr>
        </p:nvSpPr>
        <p:spPr>
          <a:xfrm>
            <a:off x="126754" y="725557"/>
            <a:ext cx="8902946"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8" name="Text Placeholder 8">
            <a:extLst>
              <a:ext uri="{FF2B5EF4-FFF2-40B4-BE49-F238E27FC236}">
                <a16:creationId xmlns:a16="http://schemas.microsoft.com/office/drawing/2014/main" xmlns="" id="{4079876B-836B-40F4-A3AD-8F4E4F56FA18}"/>
              </a:ext>
            </a:extLst>
          </p:cNvPr>
          <p:cNvSpPr>
            <a:spLocks noGrp="1"/>
          </p:cNvSpPr>
          <p:nvPr>
            <p:ph type="body" sz="quarter" idx="23" hasCustomPrompt="1"/>
          </p:nvPr>
        </p:nvSpPr>
        <p:spPr>
          <a:xfrm>
            <a:off x="126754" y="1013792"/>
            <a:ext cx="8902946" cy="3647660"/>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221296219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heading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Text Placeholder 8">
            <a:extLst>
              <a:ext uri="{FF2B5EF4-FFF2-40B4-BE49-F238E27FC236}">
                <a16:creationId xmlns:a16="http://schemas.microsoft.com/office/drawing/2014/main" xmlns="" id="{B41A1999-4B5C-424F-976B-AD85CF329A81}"/>
              </a:ext>
            </a:extLst>
          </p:cNvPr>
          <p:cNvSpPr>
            <a:spLocks noGrp="1"/>
          </p:cNvSpPr>
          <p:nvPr>
            <p:ph type="body" sz="quarter" idx="19"/>
          </p:nvPr>
        </p:nvSpPr>
        <p:spPr>
          <a:xfrm>
            <a:off x="126754" y="725558"/>
            <a:ext cx="4375672" cy="293202"/>
          </a:xfrm>
          <a:prstGeom prst="rect">
            <a:avLst/>
          </a:prstGeom>
        </p:spPr>
        <p:txBody>
          <a:bodyPr/>
          <a:lstStyle>
            <a:lvl1pPr>
              <a:buNone/>
              <a:defRPr sz="1200" b="1">
                <a:solidFill>
                  <a:srgbClr val="FFAA00"/>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Click to edit Master text styles</a:t>
            </a:r>
          </a:p>
          <a:p>
            <a:pPr marL="1020513" lvl="2" indent="-1080000" algn="l" defTabSz="408205" rtl="0" eaLnBrk="1" latinLnBrk="0" hangingPunct="1">
              <a:spcBef>
                <a:spcPct val="20000"/>
              </a:spcBef>
              <a:buFontTx/>
              <a:buNone/>
            </a:pPr>
            <a:endParaRPr lang="en-US" dirty="0"/>
          </a:p>
        </p:txBody>
      </p:sp>
      <p:sp>
        <p:nvSpPr>
          <p:cNvPr id="4" name="Text Placeholder 8">
            <a:extLst>
              <a:ext uri="{FF2B5EF4-FFF2-40B4-BE49-F238E27FC236}">
                <a16:creationId xmlns:a16="http://schemas.microsoft.com/office/drawing/2014/main" xmlns="" id="{39DA517D-4DB1-4531-9A53-1815ADBB2731}"/>
              </a:ext>
            </a:extLst>
          </p:cNvPr>
          <p:cNvSpPr>
            <a:spLocks noGrp="1"/>
          </p:cNvSpPr>
          <p:nvPr>
            <p:ph type="body" sz="quarter" idx="20"/>
          </p:nvPr>
        </p:nvSpPr>
        <p:spPr>
          <a:xfrm>
            <a:off x="126754" y="2681081"/>
            <a:ext cx="4375672" cy="293203"/>
          </a:xfrm>
          <a:prstGeom prst="rect">
            <a:avLst/>
          </a:prstGeom>
        </p:spPr>
        <p:txBody>
          <a:bodyPr/>
          <a:lstStyle>
            <a:lvl1pPr>
              <a:buNone/>
              <a:defRPr sz="1200" b="1">
                <a:solidFill>
                  <a:srgbClr val="0545F4"/>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Click to edit Master text styles</a:t>
            </a:r>
          </a:p>
        </p:txBody>
      </p:sp>
      <p:sp>
        <p:nvSpPr>
          <p:cNvPr id="10" name="Text Placeholder 8">
            <a:extLst>
              <a:ext uri="{FF2B5EF4-FFF2-40B4-BE49-F238E27FC236}">
                <a16:creationId xmlns:a16="http://schemas.microsoft.com/office/drawing/2014/main" xmlns="" id="{B3BABBBC-40DD-45F6-B1D9-1EA5E3D50AD0}"/>
              </a:ext>
            </a:extLst>
          </p:cNvPr>
          <p:cNvSpPr>
            <a:spLocks noGrp="1"/>
          </p:cNvSpPr>
          <p:nvPr>
            <p:ph type="body" sz="quarter" idx="21"/>
          </p:nvPr>
        </p:nvSpPr>
        <p:spPr>
          <a:xfrm>
            <a:off x="4641576" y="725558"/>
            <a:ext cx="4375672" cy="293202"/>
          </a:xfrm>
          <a:prstGeom prst="rect">
            <a:avLst/>
          </a:prstGeom>
        </p:spPr>
        <p:txBody>
          <a:bodyPr/>
          <a:lstStyle>
            <a:lvl1pPr>
              <a:buNone/>
              <a:defRPr sz="1200" b="1">
                <a:solidFill>
                  <a:srgbClr val="FF6600"/>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Click to edit Master text styles</a:t>
            </a:r>
          </a:p>
        </p:txBody>
      </p:sp>
      <p:sp>
        <p:nvSpPr>
          <p:cNvPr id="11" name="Text Placeholder 8">
            <a:extLst>
              <a:ext uri="{FF2B5EF4-FFF2-40B4-BE49-F238E27FC236}">
                <a16:creationId xmlns:a16="http://schemas.microsoft.com/office/drawing/2014/main" xmlns="" id="{B966F23C-9548-44EF-B436-A470BDD969CF}"/>
              </a:ext>
            </a:extLst>
          </p:cNvPr>
          <p:cNvSpPr>
            <a:spLocks noGrp="1"/>
          </p:cNvSpPr>
          <p:nvPr>
            <p:ph type="body" sz="quarter" idx="22"/>
          </p:nvPr>
        </p:nvSpPr>
        <p:spPr>
          <a:xfrm>
            <a:off x="4641576" y="2681081"/>
            <a:ext cx="4375672" cy="293202"/>
          </a:xfrm>
          <a:prstGeom prst="rect">
            <a:avLst/>
          </a:prstGeom>
        </p:spPr>
        <p:txBody>
          <a:bodyPr/>
          <a:lstStyle>
            <a:lvl1pPr>
              <a:buNone/>
              <a:defRPr sz="1200" b="1">
                <a:solidFill>
                  <a:srgbClr val="322D87"/>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Click to edit Master text styles</a:t>
            </a:r>
          </a:p>
          <a:p>
            <a:pPr marL="1020513" lvl="2" indent="-1080000" algn="l" defTabSz="408205" rtl="0" eaLnBrk="1" latinLnBrk="0" hangingPunct="1">
              <a:spcBef>
                <a:spcPct val="20000"/>
              </a:spcBef>
              <a:buFontTx/>
              <a:buNone/>
            </a:pPr>
            <a:endParaRPr lang="en-US" dirty="0"/>
          </a:p>
        </p:txBody>
      </p:sp>
      <p:sp>
        <p:nvSpPr>
          <p:cNvPr id="7" name="Text Placeholder 8">
            <a:extLst>
              <a:ext uri="{FF2B5EF4-FFF2-40B4-BE49-F238E27FC236}">
                <a16:creationId xmlns:a16="http://schemas.microsoft.com/office/drawing/2014/main" xmlns="" id="{0A77BB3A-FC4B-4D37-8B09-710E3C342351}"/>
              </a:ext>
            </a:extLst>
          </p:cNvPr>
          <p:cNvSpPr>
            <a:spLocks noGrp="1"/>
          </p:cNvSpPr>
          <p:nvPr>
            <p:ph type="body" sz="quarter" idx="23" hasCustomPrompt="1"/>
          </p:nvPr>
        </p:nvSpPr>
        <p:spPr>
          <a:xfrm>
            <a:off x="126754" y="1018759"/>
            <a:ext cx="4375672" cy="1443659"/>
          </a:xfrm>
          <a:prstGeom prst="rect">
            <a:avLst/>
          </a:prstGeom>
        </p:spPr>
        <p:txBody>
          <a:bodyPr/>
          <a:lstStyle>
            <a:lvl1pPr>
              <a:buNone/>
              <a:defRPr sz="1000" b="1">
                <a:solidFill>
                  <a:schemeClr val="tx1">
                    <a:lumMod val="75000"/>
                    <a:lumOff val="25000"/>
                  </a:schemeClr>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Content</a:t>
            </a:r>
          </a:p>
        </p:txBody>
      </p:sp>
      <p:sp>
        <p:nvSpPr>
          <p:cNvPr id="8" name="Text Placeholder 8">
            <a:extLst>
              <a:ext uri="{FF2B5EF4-FFF2-40B4-BE49-F238E27FC236}">
                <a16:creationId xmlns:a16="http://schemas.microsoft.com/office/drawing/2014/main" xmlns="" id="{CAA56912-6BA4-497D-983B-1E4858403718}"/>
              </a:ext>
            </a:extLst>
          </p:cNvPr>
          <p:cNvSpPr>
            <a:spLocks noGrp="1"/>
          </p:cNvSpPr>
          <p:nvPr>
            <p:ph type="body" sz="quarter" idx="24" hasCustomPrompt="1"/>
          </p:nvPr>
        </p:nvSpPr>
        <p:spPr>
          <a:xfrm>
            <a:off x="4641574" y="1018759"/>
            <a:ext cx="4375672" cy="1443659"/>
          </a:xfrm>
          <a:prstGeom prst="rect">
            <a:avLst/>
          </a:prstGeom>
        </p:spPr>
        <p:txBody>
          <a:bodyPr/>
          <a:lstStyle>
            <a:lvl1pPr>
              <a:buNone/>
              <a:defRPr sz="1000" b="1">
                <a:solidFill>
                  <a:schemeClr val="tx1">
                    <a:lumMod val="75000"/>
                    <a:lumOff val="25000"/>
                  </a:schemeClr>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Content</a:t>
            </a:r>
          </a:p>
        </p:txBody>
      </p:sp>
      <p:sp>
        <p:nvSpPr>
          <p:cNvPr id="9" name="Text Placeholder 8">
            <a:extLst>
              <a:ext uri="{FF2B5EF4-FFF2-40B4-BE49-F238E27FC236}">
                <a16:creationId xmlns:a16="http://schemas.microsoft.com/office/drawing/2014/main" xmlns="" id="{A23344E7-0C4A-4415-B857-ADDCDEE450AD}"/>
              </a:ext>
            </a:extLst>
          </p:cNvPr>
          <p:cNvSpPr>
            <a:spLocks noGrp="1"/>
          </p:cNvSpPr>
          <p:nvPr>
            <p:ph type="body" sz="quarter" idx="25" hasCustomPrompt="1"/>
          </p:nvPr>
        </p:nvSpPr>
        <p:spPr>
          <a:xfrm>
            <a:off x="126754" y="2974283"/>
            <a:ext cx="4375672" cy="1443658"/>
          </a:xfrm>
          <a:prstGeom prst="rect">
            <a:avLst/>
          </a:prstGeom>
        </p:spPr>
        <p:txBody>
          <a:bodyPr/>
          <a:lstStyle>
            <a:lvl1pPr>
              <a:buNone/>
              <a:defRPr sz="1000" b="1">
                <a:solidFill>
                  <a:schemeClr val="tx1">
                    <a:lumMod val="75000"/>
                    <a:lumOff val="25000"/>
                  </a:schemeClr>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Content</a:t>
            </a:r>
          </a:p>
        </p:txBody>
      </p:sp>
      <p:sp>
        <p:nvSpPr>
          <p:cNvPr id="12" name="Text Placeholder 8">
            <a:extLst>
              <a:ext uri="{FF2B5EF4-FFF2-40B4-BE49-F238E27FC236}">
                <a16:creationId xmlns:a16="http://schemas.microsoft.com/office/drawing/2014/main" xmlns="" id="{23EBB7BA-3356-4D5B-B21F-164526734982}"/>
              </a:ext>
            </a:extLst>
          </p:cNvPr>
          <p:cNvSpPr>
            <a:spLocks noGrp="1"/>
          </p:cNvSpPr>
          <p:nvPr>
            <p:ph type="body" sz="quarter" idx="26" hasCustomPrompt="1"/>
          </p:nvPr>
        </p:nvSpPr>
        <p:spPr>
          <a:xfrm>
            <a:off x="4641574" y="2974283"/>
            <a:ext cx="4375672" cy="1443658"/>
          </a:xfrm>
          <a:prstGeom prst="rect">
            <a:avLst/>
          </a:prstGeom>
        </p:spPr>
        <p:txBody>
          <a:bodyPr/>
          <a:lstStyle>
            <a:lvl1pPr>
              <a:buNone/>
              <a:defRPr sz="1000" b="1">
                <a:solidFill>
                  <a:schemeClr val="tx1">
                    <a:lumMod val="75000"/>
                    <a:lumOff val="25000"/>
                  </a:schemeClr>
                </a:solidFill>
              </a:defRPr>
            </a:lvl1pPr>
            <a:lvl2pPr>
              <a:buNone/>
              <a:defRPr sz="1100"/>
            </a:lvl2pPr>
            <a:lvl3pPr>
              <a:buNone/>
              <a:defRPr kumimoji="1" lang="en-US" sz="1050" kern="1200" dirty="0">
                <a:solidFill>
                  <a:schemeClr val="tx1"/>
                </a:solidFill>
                <a:latin typeface="+mn-lt"/>
                <a:ea typeface="+mn-ea"/>
                <a:cs typeface="+mn-cs"/>
              </a:defRPr>
            </a:lvl3pPr>
            <a:lvl4pPr>
              <a:buNone/>
              <a:defRPr sz="900"/>
            </a:lvl4pPr>
            <a:lvl5pPr>
              <a:buNone/>
              <a:defRPr sz="800"/>
            </a:lvl5pPr>
          </a:lstStyle>
          <a:p>
            <a:pPr lvl="0"/>
            <a:r>
              <a:rPr lang="en-US" dirty="0"/>
              <a:t>Content</a:t>
            </a:r>
          </a:p>
        </p:txBody>
      </p:sp>
    </p:spTree>
    <p:extLst>
      <p:ext uri="{BB962C8B-B14F-4D97-AF65-F5344CB8AC3E}">
        <p14:creationId xmlns:p14="http://schemas.microsoft.com/office/powerpoint/2010/main" val="224225705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Text Placeholder 8">
            <a:extLst>
              <a:ext uri="{FF2B5EF4-FFF2-40B4-BE49-F238E27FC236}">
                <a16:creationId xmlns:a16="http://schemas.microsoft.com/office/drawing/2014/main" xmlns="" id="{0D54B58D-F19F-49F1-B733-7B64F4822B67}"/>
              </a:ext>
            </a:extLst>
          </p:cNvPr>
          <p:cNvSpPr>
            <a:spLocks noGrp="1"/>
          </p:cNvSpPr>
          <p:nvPr>
            <p:ph type="body" sz="quarter" idx="21"/>
          </p:nvPr>
        </p:nvSpPr>
        <p:spPr>
          <a:xfrm>
            <a:off x="126754" y="725558"/>
            <a:ext cx="4256402" cy="288234"/>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a:p>
            <a:pPr lvl="2"/>
            <a:endParaRPr lang="en-US" dirty="0"/>
          </a:p>
        </p:txBody>
      </p:sp>
      <p:sp>
        <p:nvSpPr>
          <p:cNvPr id="9" name="Text Placeholder 8">
            <a:extLst>
              <a:ext uri="{FF2B5EF4-FFF2-40B4-BE49-F238E27FC236}">
                <a16:creationId xmlns:a16="http://schemas.microsoft.com/office/drawing/2014/main" xmlns="" id="{05D46E49-2DCA-4ABD-AB95-075718580A5E}"/>
              </a:ext>
            </a:extLst>
          </p:cNvPr>
          <p:cNvSpPr>
            <a:spLocks noGrp="1"/>
          </p:cNvSpPr>
          <p:nvPr>
            <p:ph type="body" sz="quarter" idx="22"/>
          </p:nvPr>
        </p:nvSpPr>
        <p:spPr>
          <a:xfrm>
            <a:off x="4760843" y="725557"/>
            <a:ext cx="4256402" cy="393589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a:p>
            <a:pPr lvl="2"/>
            <a:endParaRPr lang="en-US" dirty="0"/>
          </a:p>
          <a:p>
            <a:pPr lvl="2"/>
            <a:r>
              <a:rPr lang="en-US" dirty="0"/>
              <a:t>Third level</a:t>
            </a:r>
          </a:p>
        </p:txBody>
      </p:sp>
      <p:sp>
        <p:nvSpPr>
          <p:cNvPr id="12" name="Text Placeholder 11">
            <a:extLst>
              <a:ext uri="{FF2B5EF4-FFF2-40B4-BE49-F238E27FC236}">
                <a16:creationId xmlns:a16="http://schemas.microsoft.com/office/drawing/2014/main" xmlns="" id="{9CD909FC-9A35-4449-8939-05EE876DC359}"/>
              </a:ext>
            </a:extLst>
          </p:cNvPr>
          <p:cNvSpPr>
            <a:spLocks noGrp="1"/>
          </p:cNvSpPr>
          <p:nvPr>
            <p:ph type="body" sz="quarter" idx="24" hasCustomPrompt="1"/>
          </p:nvPr>
        </p:nvSpPr>
        <p:spPr>
          <a:xfrm>
            <a:off x="126754" y="1013793"/>
            <a:ext cx="4241734" cy="3647660"/>
          </a:xfrm>
          <a:prstGeom prst="rect">
            <a:avLst/>
          </a:prstGeom>
        </p:spPr>
        <p:txBody>
          <a:bodyPr/>
          <a:lstStyle>
            <a:lvl1pPr marL="0" indent="-108000">
              <a:buNone/>
              <a:defRPr sz="1000"/>
            </a:lvl1pPr>
          </a:lstStyle>
          <a:p>
            <a:pPr lvl="0"/>
            <a:r>
              <a:rPr lang="en-US" dirty="0"/>
              <a:t>Text Here</a:t>
            </a:r>
            <a:endParaRPr lang="en-IN" dirty="0"/>
          </a:p>
        </p:txBody>
      </p:sp>
    </p:spTree>
    <p:extLst>
      <p:ext uri="{BB962C8B-B14F-4D97-AF65-F5344CB8AC3E}">
        <p14:creationId xmlns:p14="http://schemas.microsoft.com/office/powerpoint/2010/main" val="102733495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12" name="Oval 11">
            <a:extLst>
              <a:ext uri="{FF2B5EF4-FFF2-40B4-BE49-F238E27FC236}">
                <a16:creationId xmlns:a16="http://schemas.microsoft.com/office/drawing/2014/main" xmlns="" id="{E2E5192A-21A3-4211-A4A4-883EC50B9078}"/>
              </a:ext>
            </a:extLst>
          </p:cNvPr>
          <p:cNvSpPr/>
          <p:nvPr userDrawn="1"/>
        </p:nvSpPr>
        <p:spPr>
          <a:xfrm>
            <a:off x="709178" y="1279665"/>
            <a:ext cx="1063485" cy="1063485"/>
          </a:xfrm>
          <a:prstGeom prst="ellipse">
            <a:avLst/>
          </a:prstGeom>
          <a:solidFill>
            <a:srgbClr val="FFAA00">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xmlns="" id="{457F91F3-C8CC-4DCB-AA80-8FCDF25BBE22}"/>
              </a:ext>
            </a:extLst>
          </p:cNvPr>
          <p:cNvSpPr/>
          <p:nvPr userDrawn="1"/>
        </p:nvSpPr>
        <p:spPr>
          <a:xfrm>
            <a:off x="2937875" y="1279665"/>
            <a:ext cx="1063485" cy="1063485"/>
          </a:xfrm>
          <a:prstGeom prst="ellipse">
            <a:avLst/>
          </a:prstGeom>
          <a:solidFill>
            <a:srgbClr val="0545F4">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xmlns="" id="{F8628A7B-B1D3-41CD-BA3C-6AFA29EE5B91}"/>
              </a:ext>
            </a:extLst>
          </p:cNvPr>
          <p:cNvSpPr/>
          <p:nvPr userDrawn="1"/>
        </p:nvSpPr>
        <p:spPr>
          <a:xfrm>
            <a:off x="5162230" y="1279665"/>
            <a:ext cx="1063485" cy="1063485"/>
          </a:xfrm>
          <a:prstGeom prst="ellipse">
            <a:avLst/>
          </a:prstGeom>
          <a:solidFill>
            <a:srgbClr val="FF944D">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xmlns="" id="{13BC63FD-2B85-4298-87B6-4A33A56F64D9}"/>
              </a:ext>
            </a:extLst>
          </p:cNvPr>
          <p:cNvSpPr/>
          <p:nvPr userDrawn="1"/>
        </p:nvSpPr>
        <p:spPr>
          <a:xfrm>
            <a:off x="7376307" y="1279665"/>
            <a:ext cx="1063485" cy="1063485"/>
          </a:xfrm>
          <a:prstGeom prst="ellipse">
            <a:avLst/>
          </a:prstGeom>
          <a:solidFill>
            <a:srgbClr val="322D87">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1" name="Text Placeholder 34">
            <a:extLst>
              <a:ext uri="{FF2B5EF4-FFF2-40B4-BE49-F238E27FC236}">
                <a16:creationId xmlns:a16="http://schemas.microsoft.com/office/drawing/2014/main" xmlns="" id="{8AFFC937-B38C-41E8-A787-3FEBFED5063F}"/>
              </a:ext>
            </a:extLst>
          </p:cNvPr>
          <p:cNvSpPr>
            <a:spLocks noGrp="1"/>
          </p:cNvSpPr>
          <p:nvPr>
            <p:ph type="body" sz="quarter" idx="14"/>
          </p:nvPr>
        </p:nvSpPr>
        <p:spPr>
          <a:xfrm>
            <a:off x="112713" y="734062"/>
            <a:ext cx="8892118" cy="429720"/>
          </a:xfrm>
          <a:prstGeom prst="rect">
            <a:avLst/>
          </a:prstGeom>
        </p:spPr>
        <p:txBody>
          <a:bodyPr/>
          <a:lstStyle>
            <a:lvl1pPr>
              <a:buFontTx/>
              <a:buNone/>
              <a:defRPr sz="1200"/>
            </a:lvl1pPr>
            <a:lvl2pPr>
              <a:buNone/>
              <a:defRPr sz="1800"/>
            </a:lvl2pPr>
            <a:lvl3pPr>
              <a:defRPr sz="1600"/>
            </a:lvl3pPr>
            <a:lvl4pPr>
              <a:defRPr sz="1200"/>
            </a:lvl4pPr>
            <a:lvl5pPr>
              <a:defRPr sz="1200"/>
            </a:lvl5pPr>
          </a:lstStyle>
          <a:p>
            <a:pPr lvl="0"/>
            <a:r>
              <a:rPr lang="en-US" dirty="0"/>
              <a:t>Click to edit Master text styles</a:t>
            </a:r>
          </a:p>
        </p:txBody>
      </p:sp>
      <p:sp>
        <p:nvSpPr>
          <p:cNvPr id="54" name="Text Placeholder 43">
            <a:extLst>
              <a:ext uri="{FF2B5EF4-FFF2-40B4-BE49-F238E27FC236}">
                <a16:creationId xmlns:a16="http://schemas.microsoft.com/office/drawing/2014/main" xmlns="" id="{B876FA91-C4B2-47E2-9E81-3B96FB6C4621}"/>
              </a:ext>
            </a:extLst>
          </p:cNvPr>
          <p:cNvSpPr>
            <a:spLocks noGrp="1"/>
          </p:cNvSpPr>
          <p:nvPr>
            <p:ph type="body" sz="quarter" idx="21"/>
          </p:nvPr>
        </p:nvSpPr>
        <p:spPr>
          <a:xfrm>
            <a:off x="227013" y="2470797"/>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56" name="Text Placeholder 43">
            <a:extLst>
              <a:ext uri="{FF2B5EF4-FFF2-40B4-BE49-F238E27FC236}">
                <a16:creationId xmlns:a16="http://schemas.microsoft.com/office/drawing/2014/main" xmlns="" id="{00B38030-666E-42A4-BFD0-3CE5A8CB45FA}"/>
              </a:ext>
            </a:extLst>
          </p:cNvPr>
          <p:cNvSpPr>
            <a:spLocks noGrp="1"/>
          </p:cNvSpPr>
          <p:nvPr>
            <p:ph type="body" sz="quarter" idx="23"/>
          </p:nvPr>
        </p:nvSpPr>
        <p:spPr>
          <a:xfrm>
            <a:off x="2455710" y="2470797"/>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58" name="Text Placeholder 43">
            <a:extLst>
              <a:ext uri="{FF2B5EF4-FFF2-40B4-BE49-F238E27FC236}">
                <a16:creationId xmlns:a16="http://schemas.microsoft.com/office/drawing/2014/main" xmlns="" id="{96E0769A-20CC-477D-9F34-933D9BB84B82}"/>
              </a:ext>
            </a:extLst>
          </p:cNvPr>
          <p:cNvSpPr>
            <a:spLocks noGrp="1"/>
          </p:cNvSpPr>
          <p:nvPr>
            <p:ph type="body" sz="quarter" idx="25"/>
          </p:nvPr>
        </p:nvSpPr>
        <p:spPr>
          <a:xfrm>
            <a:off x="4680065" y="2470797"/>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60" name="Text Placeholder 43">
            <a:extLst>
              <a:ext uri="{FF2B5EF4-FFF2-40B4-BE49-F238E27FC236}">
                <a16:creationId xmlns:a16="http://schemas.microsoft.com/office/drawing/2014/main" xmlns="" id="{77BEF69C-A07E-43EE-AFB0-1863CD52D91C}"/>
              </a:ext>
            </a:extLst>
          </p:cNvPr>
          <p:cNvSpPr>
            <a:spLocks noGrp="1"/>
          </p:cNvSpPr>
          <p:nvPr>
            <p:ph type="body" sz="quarter" idx="27"/>
          </p:nvPr>
        </p:nvSpPr>
        <p:spPr>
          <a:xfrm>
            <a:off x="6894142" y="2470797"/>
            <a:ext cx="2027814" cy="371851"/>
          </a:xfrm>
          <a:prstGeom prst="rect">
            <a:avLst/>
          </a:prstGeom>
        </p:spPr>
        <p:txBody>
          <a:bodyPr/>
          <a:lstStyle>
            <a:lvl1pPr marL="0" indent="0" algn="ctr">
              <a:spcBef>
                <a:spcPts val="300"/>
              </a:spcBef>
              <a:spcAft>
                <a:spcPts val="300"/>
              </a:spcAft>
              <a:buNone/>
              <a:defRPr sz="1100" b="1"/>
            </a:lvl1pPr>
            <a:lvl2pPr algn="ctr">
              <a:buNone/>
              <a:defRPr sz="1050"/>
            </a:lvl2pPr>
            <a:lvl3pPr marL="0" indent="0" algn="ctr">
              <a:spcBef>
                <a:spcPts val="300"/>
              </a:spcBef>
              <a:spcAft>
                <a:spcPts val="300"/>
              </a:spcAft>
              <a:buNone/>
              <a:defRPr sz="1000"/>
            </a:lvl3pPr>
            <a:lvl4pPr algn="ctr">
              <a:buNone/>
              <a:defRPr sz="800"/>
            </a:lvl4pPr>
            <a:lvl5pPr algn="ctr">
              <a:buNone/>
              <a:defRPr sz="800"/>
            </a:lvl5pPr>
          </a:lstStyle>
          <a:p>
            <a:pPr lvl="0"/>
            <a:r>
              <a:rPr lang="en-US" dirty="0"/>
              <a:t>Click to edit Master text styles</a:t>
            </a:r>
          </a:p>
        </p:txBody>
      </p:sp>
      <p:sp>
        <p:nvSpPr>
          <p:cNvPr id="64" name="Text Placeholder 62">
            <a:extLst>
              <a:ext uri="{FF2B5EF4-FFF2-40B4-BE49-F238E27FC236}">
                <a16:creationId xmlns:a16="http://schemas.microsoft.com/office/drawing/2014/main" xmlns="" id="{578D5F7D-4E3D-41A6-BD83-3AAEBC3E306F}"/>
              </a:ext>
            </a:extLst>
          </p:cNvPr>
          <p:cNvSpPr>
            <a:spLocks noGrp="1"/>
          </p:cNvSpPr>
          <p:nvPr>
            <p:ph type="body" sz="quarter" idx="29" hasCustomPrompt="1"/>
          </p:nvPr>
        </p:nvSpPr>
        <p:spPr>
          <a:xfrm>
            <a:off x="227302" y="2843213"/>
            <a:ext cx="2027237" cy="1857995"/>
          </a:xfrm>
          <a:prstGeom prst="rect">
            <a:avLst/>
          </a:prstGeom>
        </p:spPr>
        <p:txBody>
          <a:bodyPr/>
          <a:lstStyle>
            <a:lvl1pPr marL="0" indent="-108000" algn="ctr">
              <a:buNone/>
              <a:defRPr sz="1000" b="0"/>
            </a:lvl1pPr>
            <a:lvl2pPr>
              <a:defRPr sz="1000" b="1"/>
            </a:lvl2pPr>
            <a:lvl3pPr>
              <a:defRPr sz="1000" b="1"/>
            </a:lvl3pPr>
            <a:lvl4pPr>
              <a:defRPr sz="1000" b="1"/>
            </a:lvl4pPr>
            <a:lvl5pPr>
              <a:defRPr sz="1000" b="1"/>
            </a:lvl5pPr>
          </a:lstStyle>
          <a:p>
            <a:pPr lvl="0"/>
            <a:r>
              <a:rPr lang="en-US" dirty="0"/>
              <a:t>Text Here</a:t>
            </a:r>
            <a:endParaRPr lang="en-IN" dirty="0"/>
          </a:p>
        </p:txBody>
      </p:sp>
      <p:sp>
        <p:nvSpPr>
          <p:cNvPr id="66" name="Text Placeholder 62">
            <a:extLst>
              <a:ext uri="{FF2B5EF4-FFF2-40B4-BE49-F238E27FC236}">
                <a16:creationId xmlns:a16="http://schemas.microsoft.com/office/drawing/2014/main" xmlns="" id="{8961C1F3-E511-455C-8BFF-B9A0827096F4}"/>
              </a:ext>
            </a:extLst>
          </p:cNvPr>
          <p:cNvSpPr>
            <a:spLocks noGrp="1"/>
          </p:cNvSpPr>
          <p:nvPr>
            <p:ph type="body" sz="quarter" idx="30" hasCustomPrompt="1"/>
          </p:nvPr>
        </p:nvSpPr>
        <p:spPr>
          <a:xfrm>
            <a:off x="2455999" y="2843213"/>
            <a:ext cx="2027237" cy="1857995"/>
          </a:xfrm>
          <a:prstGeom prst="rect">
            <a:avLst/>
          </a:prstGeom>
        </p:spPr>
        <p:txBody>
          <a:bodyPr/>
          <a:lstStyle>
            <a:lvl1pPr marL="0" indent="-108000" algn="ctr">
              <a:buNone/>
              <a:defRPr sz="1000" b="0"/>
            </a:lvl1pPr>
            <a:lvl2pPr>
              <a:defRPr sz="1000" b="1"/>
            </a:lvl2pPr>
            <a:lvl3pPr>
              <a:defRPr sz="1000" b="1"/>
            </a:lvl3pPr>
            <a:lvl4pPr>
              <a:defRPr sz="1000" b="1"/>
            </a:lvl4pPr>
            <a:lvl5pPr>
              <a:defRPr sz="1000" b="1"/>
            </a:lvl5pPr>
          </a:lstStyle>
          <a:p>
            <a:pPr lvl="0"/>
            <a:r>
              <a:rPr lang="en-US" dirty="0"/>
              <a:t>Text Here</a:t>
            </a:r>
            <a:endParaRPr lang="en-IN" dirty="0"/>
          </a:p>
        </p:txBody>
      </p:sp>
      <p:sp>
        <p:nvSpPr>
          <p:cNvPr id="67" name="Text Placeholder 62">
            <a:extLst>
              <a:ext uri="{FF2B5EF4-FFF2-40B4-BE49-F238E27FC236}">
                <a16:creationId xmlns:a16="http://schemas.microsoft.com/office/drawing/2014/main" xmlns="" id="{AF212A67-F97E-491B-B28A-CEAD4B9EA91F}"/>
              </a:ext>
            </a:extLst>
          </p:cNvPr>
          <p:cNvSpPr>
            <a:spLocks noGrp="1"/>
          </p:cNvSpPr>
          <p:nvPr>
            <p:ph type="body" sz="quarter" idx="31" hasCustomPrompt="1"/>
          </p:nvPr>
        </p:nvSpPr>
        <p:spPr>
          <a:xfrm>
            <a:off x="4680354" y="2843213"/>
            <a:ext cx="2027237" cy="1857995"/>
          </a:xfrm>
          <a:prstGeom prst="rect">
            <a:avLst/>
          </a:prstGeom>
        </p:spPr>
        <p:txBody>
          <a:bodyPr/>
          <a:lstStyle>
            <a:lvl1pPr marL="0" indent="-108000" algn="ctr">
              <a:buNone/>
              <a:defRPr sz="1000" b="0"/>
            </a:lvl1pPr>
            <a:lvl2pPr>
              <a:defRPr sz="1000" b="1"/>
            </a:lvl2pPr>
            <a:lvl3pPr>
              <a:defRPr sz="1000" b="1"/>
            </a:lvl3pPr>
            <a:lvl4pPr>
              <a:defRPr sz="1000" b="1"/>
            </a:lvl4pPr>
            <a:lvl5pPr>
              <a:defRPr sz="1000" b="1"/>
            </a:lvl5pPr>
          </a:lstStyle>
          <a:p>
            <a:pPr lvl="0"/>
            <a:r>
              <a:rPr lang="en-US" dirty="0"/>
              <a:t>Text Here</a:t>
            </a:r>
            <a:endParaRPr lang="en-IN" dirty="0"/>
          </a:p>
        </p:txBody>
      </p:sp>
      <p:sp>
        <p:nvSpPr>
          <p:cNvPr id="68" name="Text Placeholder 62">
            <a:extLst>
              <a:ext uri="{FF2B5EF4-FFF2-40B4-BE49-F238E27FC236}">
                <a16:creationId xmlns:a16="http://schemas.microsoft.com/office/drawing/2014/main" xmlns="" id="{B667A9D4-AA69-41E3-9730-4793AD95DAA6}"/>
              </a:ext>
            </a:extLst>
          </p:cNvPr>
          <p:cNvSpPr>
            <a:spLocks noGrp="1"/>
          </p:cNvSpPr>
          <p:nvPr>
            <p:ph type="body" sz="quarter" idx="32" hasCustomPrompt="1"/>
          </p:nvPr>
        </p:nvSpPr>
        <p:spPr>
          <a:xfrm>
            <a:off x="6894431" y="2843213"/>
            <a:ext cx="2027237" cy="1857995"/>
          </a:xfrm>
          <a:prstGeom prst="rect">
            <a:avLst/>
          </a:prstGeom>
        </p:spPr>
        <p:txBody>
          <a:bodyPr/>
          <a:lstStyle>
            <a:lvl1pPr marL="0" indent="-108000" algn="ctr">
              <a:buNone/>
              <a:defRPr sz="1000" b="0"/>
            </a:lvl1pPr>
            <a:lvl2pPr>
              <a:defRPr sz="1000" b="1"/>
            </a:lvl2pPr>
            <a:lvl3pPr>
              <a:defRPr sz="1000" b="1"/>
            </a:lvl3pPr>
            <a:lvl4pPr>
              <a:defRPr sz="1000" b="1"/>
            </a:lvl4pPr>
            <a:lvl5pPr>
              <a:defRPr sz="1000" b="1"/>
            </a:lvl5pPr>
          </a:lstStyle>
          <a:p>
            <a:pPr lvl="0"/>
            <a:r>
              <a:rPr lang="en-US" dirty="0"/>
              <a:t>Text Here</a:t>
            </a:r>
            <a:endParaRPr lang="en-IN" dirty="0"/>
          </a:p>
        </p:txBody>
      </p:sp>
    </p:spTree>
    <p:extLst>
      <p:ext uri="{BB962C8B-B14F-4D97-AF65-F5344CB8AC3E}">
        <p14:creationId xmlns:p14="http://schemas.microsoft.com/office/powerpoint/2010/main" val="341026818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E92A46D-F6A2-4E37-8681-B18F157C3CDC}"/>
              </a:ext>
            </a:extLst>
          </p:cNvPr>
          <p:cNvSpPr/>
          <p:nvPr userDrawn="1"/>
        </p:nvSpPr>
        <p:spPr>
          <a:xfrm>
            <a:off x="2299682" y="725558"/>
            <a:ext cx="81265" cy="4005468"/>
          </a:xfrm>
          <a:prstGeom prst="rect">
            <a:avLst/>
          </a:prstGeom>
          <a:solidFill>
            <a:srgbClr val="FF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32286DF-DF5A-437F-AB01-0C53CE329905}"/>
              </a:ext>
            </a:extLst>
          </p:cNvPr>
          <p:cNvSpPr/>
          <p:nvPr userDrawn="1"/>
        </p:nvSpPr>
        <p:spPr>
          <a:xfrm>
            <a:off x="4576577" y="725558"/>
            <a:ext cx="81265" cy="4005468"/>
          </a:xfrm>
          <a:prstGeom prst="rect">
            <a:avLst/>
          </a:prstGeom>
          <a:solidFill>
            <a:srgbClr val="0545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1F33DC6D-1E04-4BBB-8005-B9E8A2910BF0}"/>
              </a:ext>
            </a:extLst>
          </p:cNvPr>
          <p:cNvSpPr/>
          <p:nvPr userDrawn="1"/>
        </p:nvSpPr>
        <p:spPr>
          <a:xfrm>
            <a:off x="6864866" y="725558"/>
            <a:ext cx="81265" cy="4005468"/>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xmlns="" id="{5B783AE7-0512-402D-A9FE-218F186232E2}"/>
              </a:ext>
            </a:extLst>
          </p:cNvPr>
          <p:cNvSpPr/>
          <p:nvPr userDrawn="1"/>
        </p:nvSpPr>
        <p:spPr>
          <a:xfrm>
            <a:off x="-1" y="725558"/>
            <a:ext cx="81265" cy="4005468"/>
          </a:xfrm>
          <a:prstGeom prst="rect">
            <a:avLst/>
          </a:prstGeom>
          <a:solidFill>
            <a:srgbClr val="322D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2040724A-7D0E-419F-B67C-6F5BC40A394A}"/>
              </a:ext>
            </a:extLst>
          </p:cNvPr>
          <p:cNvSpPr/>
          <p:nvPr userDrawn="1"/>
        </p:nvSpPr>
        <p:spPr>
          <a:xfrm>
            <a:off x="-1" y="725558"/>
            <a:ext cx="2288289" cy="4005468"/>
          </a:xfrm>
          <a:prstGeom prst="rect">
            <a:avLst/>
          </a:prstGeom>
          <a:solidFill>
            <a:srgbClr val="FFAA00">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00EFCB45-1C44-41CE-BB75-0054B0B9B91A}"/>
              </a:ext>
            </a:extLst>
          </p:cNvPr>
          <p:cNvSpPr/>
          <p:nvPr userDrawn="1"/>
        </p:nvSpPr>
        <p:spPr>
          <a:xfrm>
            <a:off x="2288288" y="725558"/>
            <a:ext cx="2288289" cy="4005468"/>
          </a:xfrm>
          <a:prstGeom prst="rect">
            <a:avLst/>
          </a:prstGeom>
          <a:solidFill>
            <a:srgbClr val="0545F4">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57BA35E9-DFD1-4BAD-8AF1-9D11B9254140}"/>
              </a:ext>
            </a:extLst>
          </p:cNvPr>
          <p:cNvSpPr/>
          <p:nvPr userDrawn="1"/>
        </p:nvSpPr>
        <p:spPr>
          <a:xfrm>
            <a:off x="4576577" y="725558"/>
            <a:ext cx="2288289" cy="4005468"/>
          </a:xfrm>
          <a:prstGeom prst="rect">
            <a:avLst/>
          </a:prstGeom>
          <a:solidFill>
            <a:srgbClr val="FF6600">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53912501-F4C7-44C9-BF16-0D2CA9D32456}"/>
              </a:ext>
            </a:extLst>
          </p:cNvPr>
          <p:cNvSpPr/>
          <p:nvPr userDrawn="1"/>
        </p:nvSpPr>
        <p:spPr>
          <a:xfrm>
            <a:off x="6864866" y="725558"/>
            <a:ext cx="2288289" cy="4005468"/>
          </a:xfrm>
          <a:prstGeom prst="rect">
            <a:avLst/>
          </a:prstGeom>
          <a:solidFill>
            <a:srgbClr val="322D87">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p>
            <a:r>
              <a:rPr lang="en-US" dirty="0"/>
              <a:t>Click To Edit Master Title Style</a:t>
            </a:r>
          </a:p>
        </p:txBody>
      </p:sp>
      <p:sp>
        <p:nvSpPr>
          <p:cNvPr id="5" name="Text Placeholder 8">
            <a:extLst>
              <a:ext uri="{FF2B5EF4-FFF2-40B4-BE49-F238E27FC236}">
                <a16:creationId xmlns:a16="http://schemas.microsoft.com/office/drawing/2014/main" xmlns="" id="{B41A1999-4B5C-424F-976B-AD85CF329A81}"/>
              </a:ext>
            </a:extLst>
          </p:cNvPr>
          <p:cNvSpPr>
            <a:spLocks noGrp="1"/>
          </p:cNvSpPr>
          <p:nvPr>
            <p:ph type="body" sz="quarter" idx="19" hasCustomPrompt="1"/>
          </p:nvPr>
        </p:nvSpPr>
        <p:spPr>
          <a:xfrm>
            <a:off x="93249" y="1664807"/>
            <a:ext cx="2133689" cy="452228"/>
          </a:xfrm>
          <a:prstGeom prst="rect">
            <a:avLst/>
          </a:prstGeom>
        </p:spPr>
        <p:txBody>
          <a:bodyPr/>
          <a:lstStyle>
            <a:lvl1pPr marL="0">
              <a:buFontTx/>
              <a:buNone/>
              <a:defRPr sz="1100" b="1">
                <a:solidFill>
                  <a:schemeClr val="bg1"/>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None/>
              <a:defRPr kumimoji="1" lang="en-US" sz="1000" kern="1200" dirty="0" smtClean="0">
                <a:solidFill>
                  <a:schemeClr val="bg1"/>
                </a:solidFill>
                <a:latin typeface="+mn-lt"/>
                <a:ea typeface="+mn-ea"/>
                <a:cs typeface="+mn-cs"/>
              </a:defRPr>
            </a:lvl3pPr>
            <a:lvl4pPr>
              <a:buFontTx/>
              <a:buNone/>
              <a:defRPr sz="900"/>
            </a:lvl4pPr>
            <a:lvl5pPr>
              <a:buFontTx/>
              <a:buNone/>
              <a:defRPr sz="800"/>
            </a:lvl5pPr>
          </a:lstStyle>
          <a:p>
            <a:pPr lvl="0"/>
            <a:r>
              <a:rPr lang="en-US" dirty="0"/>
              <a:t>Click to edit Master text styles text styles</a:t>
            </a:r>
          </a:p>
        </p:txBody>
      </p:sp>
      <p:sp>
        <p:nvSpPr>
          <p:cNvPr id="61" name="Picture Placeholder 19">
            <a:extLst>
              <a:ext uri="{FF2B5EF4-FFF2-40B4-BE49-F238E27FC236}">
                <a16:creationId xmlns:a16="http://schemas.microsoft.com/office/drawing/2014/main" xmlns="" id="{94DD6C1E-3111-48ED-8102-74F20483A218}"/>
              </a:ext>
            </a:extLst>
          </p:cNvPr>
          <p:cNvSpPr>
            <a:spLocks noGrp="1"/>
          </p:cNvSpPr>
          <p:nvPr>
            <p:ph type="pic" sz="quarter" idx="23"/>
          </p:nvPr>
        </p:nvSpPr>
        <p:spPr>
          <a:xfrm>
            <a:off x="93249" y="949325"/>
            <a:ext cx="627778" cy="559198"/>
          </a:xfrm>
          <a:prstGeom prst="rect">
            <a:avLst/>
          </a:prstGeom>
        </p:spPr>
        <p:txBody>
          <a:bodyPr/>
          <a:lstStyle>
            <a:lvl1pPr algn="ctr">
              <a:buNone/>
              <a:defRPr sz="500"/>
            </a:lvl1pPr>
          </a:lstStyle>
          <a:p>
            <a:endParaRPr lang="en-IN" dirty="0"/>
          </a:p>
        </p:txBody>
      </p:sp>
      <p:sp>
        <p:nvSpPr>
          <p:cNvPr id="63" name="Picture Placeholder 19">
            <a:extLst>
              <a:ext uri="{FF2B5EF4-FFF2-40B4-BE49-F238E27FC236}">
                <a16:creationId xmlns:a16="http://schemas.microsoft.com/office/drawing/2014/main" xmlns="" id="{74307A74-136B-45BA-B0FD-93DD1343EAD3}"/>
              </a:ext>
            </a:extLst>
          </p:cNvPr>
          <p:cNvSpPr>
            <a:spLocks noGrp="1"/>
          </p:cNvSpPr>
          <p:nvPr>
            <p:ph type="pic" sz="quarter" idx="24"/>
          </p:nvPr>
        </p:nvSpPr>
        <p:spPr>
          <a:xfrm>
            <a:off x="2380947" y="949325"/>
            <a:ext cx="627778" cy="559198"/>
          </a:xfrm>
          <a:prstGeom prst="rect">
            <a:avLst/>
          </a:prstGeom>
        </p:spPr>
        <p:txBody>
          <a:bodyPr/>
          <a:lstStyle>
            <a:lvl1pPr algn="ctr">
              <a:buNone/>
              <a:defRPr sz="500"/>
            </a:lvl1pPr>
          </a:lstStyle>
          <a:p>
            <a:endParaRPr lang="en-IN"/>
          </a:p>
        </p:txBody>
      </p:sp>
      <p:sp>
        <p:nvSpPr>
          <p:cNvPr id="64" name="Picture Placeholder 19">
            <a:extLst>
              <a:ext uri="{FF2B5EF4-FFF2-40B4-BE49-F238E27FC236}">
                <a16:creationId xmlns:a16="http://schemas.microsoft.com/office/drawing/2014/main" xmlns="" id="{CB6FCBE4-C9CA-4C3A-8A0D-16A188542534}"/>
              </a:ext>
            </a:extLst>
          </p:cNvPr>
          <p:cNvSpPr>
            <a:spLocks noGrp="1"/>
          </p:cNvSpPr>
          <p:nvPr>
            <p:ph type="pic" sz="quarter" idx="25"/>
          </p:nvPr>
        </p:nvSpPr>
        <p:spPr>
          <a:xfrm>
            <a:off x="4649066" y="949325"/>
            <a:ext cx="627778" cy="559198"/>
          </a:xfrm>
          <a:prstGeom prst="rect">
            <a:avLst/>
          </a:prstGeom>
        </p:spPr>
        <p:txBody>
          <a:bodyPr/>
          <a:lstStyle>
            <a:lvl1pPr algn="ctr">
              <a:buNone/>
              <a:defRPr sz="500"/>
            </a:lvl1pPr>
          </a:lstStyle>
          <a:p>
            <a:endParaRPr lang="en-IN"/>
          </a:p>
        </p:txBody>
      </p:sp>
      <p:sp>
        <p:nvSpPr>
          <p:cNvPr id="65" name="Picture Placeholder 19">
            <a:extLst>
              <a:ext uri="{FF2B5EF4-FFF2-40B4-BE49-F238E27FC236}">
                <a16:creationId xmlns:a16="http://schemas.microsoft.com/office/drawing/2014/main" xmlns="" id="{9CE53A1F-C1DD-450D-A1F8-B7B3E32C6116}"/>
              </a:ext>
            </a:extLst>
          </p:cNvPr>
          <p:cNvSpPr>
            <a:spLocks noGrp="1"/>
          </p:cNvSpPr>
          <p:nvPr>
            <p:ph type="pic" sz="quarter" idx="26"/>
          </p:nvPr>
        </p:nvSpPr>
        <p:spPr>
          <a:xfrm>
            <a:off x="6949046" y="949325"/>
            <a:ext cx="627778" cy="559198"/>
          </a:xfrm>
          <a:prstGeom prst="rect">
            <a:avLst/>
          </a:prstGeom>
        </p:spPr>
        <p:txBody>
          <a:bodyPr/>
          <a:lstStyle>
            <a:lvl1pPr algn="ctr">
              <a:buNone/>
              <a:defRPr sz="500"/>
            </a:lvl1pPr>
          </a:lstStyle>
          <a:p>
            <a:endParaRPr lang="en-IN"/>
          </a:p>
        </p:txBody>
      </p:sp>
      <p:sp>
        <p:nvSpPr>
          <p:cNvPr id="69" name="Text Placeholder 8">
            <a:extLst>
              <a:ext uri="{FF2B5EF4-FFF2-40B4-BE49-F238E27FC236}">
                <a16:creationId xmlns:a16="http://schemas.microsoft.com/office/drawing/2014/main" xmlns="" id="{D05E8729-5603-4EAC-B57E-A5AA4CEA1538}"/>
              </a:ext>
            </a:extLst>
          </p:cNvPr>
          <p:cNvSpPr>
            <a:spLocks noGrp="1"/>
          </p:cNvSpPr>
          <p:nvPr>
            <p:ph type="body" sz="quarter" idx="28"/>
          </p:nvPr>
        </p:nvSpPr>
        <p:spPr>
          <a:xfrm>
            <a:off x="2380947" y="1664807"/>
            <a:ext cx="2133689" cy="452228"/>
          </a:xfrm>
          <a:prstGeom prst="rect">
            <a:avLst/>
          </a:prstGeom>
        </p:spPr>
        <p:txBody>
          <a:bodyPr/>
          <a:lstStyle>
            <a:lvl1pPr marL="0">
              <a:buFontTx/>
              <a:buNone/>
              <a:defRPr sz="1100" b="1">
                <a:solidFill>
                  <a:schemeClr val="bg1"/>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None/>
              <a:defRPr kumimoji="1" lang="en-US" sz="1000" kern="1200" dirty="0" smtClean="0">
                <a:solidFill>
                  <a:schemeClr val="bg1"/>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71" name="Text Placeholder 8">
            <a:extLst>
              <a:ext uri="{FF2B5EF4-FFF2-40B4-BE49-F238E27FC236}">
                <a16:creationId xmlns:a16="http://schemas.microsoft.com/office/drawing/2014/main" xmlns="" id="{C9830235-281E-4A1F-8B49-E9D034943388}"/>
              </a:ext>
            </a:extLst>
          </p:cNvPr>
          <p:cNvSpPr>
            <a:spLocks noGrp="1"/>
          </p:cNvSpPr>
          <p:nvPr>
            <p:ph type="body" sz="quarter" idx="30"/>
          </p:nvPr>
        </p:nvSpPr>
        <p:spPr>
          <a:xfrm>
            <a:off x="4649066" y="1664807"/>
            <a:ext cx="2133689" cy="452228"/>
          </a:xfrm>
          <a:prstGeom prst="rect">
            <a:avLst/>
          </a:prstGeom>
        </p:spPr>
        <p:txBody>
          <a:bodyPr/>
          <a:lstStyle>
            <a:lvl1pPr marL="0">
              <a:buFontTx/>
              <a:buNone/>
              <a:defRPr sz="1100" b="1">
                <a:solidFill>
                  <a:schemeClr val="bg1"/>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None/>
              <a:defRPr kumimoji="1" lang="en-US" sz="1000" kern="1200" dirty="0" smtClean="0">
                <a:solidFill>
                  <a:schemeClr val="bg1"/>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73" name="Text Placeholder 8">
            <a:extLst>
              <a:ext uri="{FF2B5EF4-FFF2-40B4-BE49-F238E27FC236}">
                <a16:creationId xmlns:a16="http://schemas.microsoft.com/office/drawing/2014/main" xmlns="" id="{0EE912AE-CC06-4DEE-A78C-04D5B6F54BD3}"/>
              </a:ext>
            </a:extLst>
          </p:cNvPr>
          <p:cNvSpPr>
            <a:spLocks noGrp="1"/>
          </p:cNvSpPr>
          <p:nvPr>
            <p:ph type="body" sz="quarter" idx="32"/>
          </p:nvPr>
        </p:nvSpPr>
        <p:spPr>
          <a:xfrm>
            <a:off x="6949046" y="1664807"/>
            <a:ext cx="2133689" cy="452228"/>
          </a:xfrm>
          <a:prstGeom prst="rect">
            <a:avLst/>
          </a:prstGeom>
        </p:spPr>
        <p:txBody>
          <a:bodyPr/>
          <a:lstStyle>
            <a:lvl1pPr marL="0">
              <a:buFontTx/>
              <a:buNone/>
              <a:defRPr sz="1100" b="1">
                <a:solidFill>
                  <a:schemeClr val="bg1"/>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None/>
              <a:defRPr kumimoji="1" lang="en-US" sz="1000" kern="1200" dirty="0" smtClean="0">
                <a:solidFill>
                  <a:schemeClr val="bg1"/>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76" name="Text Placeholder 75">
            <a:extLst>
              <a:ext uri="{FF2B5EF4-FFF2-40B4-BE49-F238E27FC236}">
                <a16:creationId xmlns:a16="http://schemas.microsoft.com/office/drawing/2014/main" xmlns="" id="{09894907-D957-4447-B86D-B3AFA52B5187}"/>
              </a:ext>
            </a:extLst>
          </p:cNvPr>
          <p:cNvSpPr>
            <a:spLocks noGrp="1"/>
          </p:cNvSpPr>
          <p:nvPr>
            <p:ph type="body" sz="quarter" idx="34" hasCustomPrompt="1"/>
          </p:nvPr>
        </p:nvSpPr>
        <p:spPr>
          <a:xfrm>
            <a:off x="93249" y="2233612"/>
            <a:ext cx="2173287" cy="2407962"/>
          </a:xfrm>
          <a:prstGeom prst="rect">
            <a:avLst/>
          </a:prstGeom>
        </p:spPr>
        <p:txBody>
          <a:bodyPr/>
          <a:lstStyle>
            <a:lvl1pPr marL="0" indent="-108000">
              <a:buFont typeface="Arial" panose="020B0604020202020204" pitchFamily="34" charset="0"/>
              <a:buChar char="•"/>
              <a:defRPr sz="1000">
                <a:solidFill>
                  <a:schemeClr val="bg1"/>
                </a:solidFill>
              </a:defRPr>
            </a:lvl1pPr>
            <a:lvl2pPr>
              <a:buNone/>
              <a:defRPr sz="1000">
                <a:solidFill>
                  <a:schemeClr val="bg1"/>
                </a:solidFill>
              </a:defRPr>
            </a:lvl2pPr>
            <a:lvl3pPr>
              <a:buNone/>
              <a:defRPr sz="1000">
                <a:solidFill>
                  <a:schemeClr val="bg1"/>
                </a:solidFill>
              </a:defRPr>
            </a:lvl3pPr>
            <a:lvl4pPr>
              <a:buNone/>
              <a:defRPr sz="1000">
                <a:solidFill>
                  <a:schemeClr val="bg1"/>
                </a:solidFill>
              </a:defRPr>
            </a:lvl4pPr>
            <a:lvl5pPr>
              <a:buNone/>
              <a:defRPr sz="1000">
                <a:solidFill>
                  <a:schemeClr val="bg1"/>
                </a:solidFill>
              </a:defRPr>
            </a:lvl5pPr>
          </a:lstStyle>
          <a:p>
            <a:pPr lvl="0"/>
            <a:r>
              <a:rPr lang="en-US" dirty="0"/>
              <a:t>Points Here</a:t>
            </a:r>
          </a:p>
        </p:txBody>
      </p:sp>
      <p:sp>
        <p:nvSpPr>
          <p:cNvPr id="77" name="Text Placeholder 75">
            <a:extLst>
              <a:ext uri="{FF2B5EF4-FFF2-40B4-BE49-F238E27FC236}">
                <a16:creationId xmlns:a16="http://schemas.microsoft.com/office/drawing/2014/main" xmlns="" id="{A2416C34-3DF4-4129-8BAA-6C57AB3994B1}"/>
              </a:ext>
            </a:extLst>
          </p:cNvPr>
          <p:cNvSpPr>
            <a:spLocks noGrp="1"/>
          </p:cNvSpPr>
          <p:nvPr>
            <p:ph type="body" sz="quarter" idx="35" hasCustomPrompt="1"/>
          </p:nvPr>
        </p:nvSpPr>
        <p:spPr>
          <a:xfrm>
            <a:off x="2380947" y="2233612"/>
            <a:ext cx="2173287" cy="2407962"/>
          </a:xfrm>
          <a:prstGeom prst="rect">
            <a:avLst/>
          </a:prstGeom>
        </p:spPr>
        <p:txBody>
          <a:bodyPr/>
          <a:lstStyle>
            <a:lvl1pPr marL="0" indent="-108000">
              <a:buFont typeface="Arial" panose="020B0604020202020204" pitchFamily="34" charset="0"/>
              <a:buChar char="•"/>
              <a:defRPr sz="1000">
                <a:solidFill>
                  <a:schemeClr val="bg1"/>
                </a:solidFill>
              </a:defRPr>
            </a:lvl1pPr>
            <a:lvl2pPr>
              <a:buNone/>
              <a:defRPr sz="1000">
                <a:solidFill>
                  <a:schemeClr val="bg1"/>
                </a:solidFill>
              </a:defRPr>
            </a:lvl2pPr>
            <a:lvl3pPr>
              <a:buNone/>
              <a:defRPr sz="1000">
                <a:solidFill>
                  <a:schemeClr val="bg1"/>
                </a:solidFill>
              </a:defRPr>
            </a:lvl3pPr>
            <a:lvl4pPr>
              <a:buNone/>
              <a:defRPr sz="1000">
                <a:solidFill>
                  <a:schemeClr val="bg1"/>
                </a:solidFill>
              </a:defRPr>
            </a:lvl4pPr>
            <a:lvl5pPr>
              <a:buNone/>
              <a:defRPr sz="1000">
                <a:solidFill>
                  <a:schemeClr val="bg1"/>
                </a:solidFill>
              </a:defRPr>
            </a:lvl5pPr>
          </a:lstStyle>
          <a:p>
            <a:pPr lvl="0"/>
            <a:r>
              <a:rPr lang="en-US" dirty="0"/>
              <a:t>Points Here</a:t>
            </a:r>
          </a:p>
        </p:txBody>
      </p:sp>
      <p:sp>
        <p:nvSpPr>
          <p:cNvPr id="78" name="Text Placeholder 75">
            <a:extLst>
              <a:ext uri="{FF2B5EF4-FFF2-40B4-BE49-F238E27FC236}">
                <a16:creationId xmlns:a16="http://schemas.microsoft.com/office/drawing/2014/main" xmlns="" id="{1861AE2A-B53C-4202-B8D2-E5C7FDEFDE46}"/>
              </a:ext>
            </a:extLst>
          </p:cNvPr>
          <p:cNvSpPr>
            <a:spLocks noGrp="1"/>
          </p:cNvSpPr>
          <p:nvPr>
            <p:ph type="body" sz="quarter" idx="36" hasCustomPrompt="1"/>
          </p:nvPr>
        </p:nvSpPr>
        <p:spPr>
          <a:xfrm>
            <a:off x="4649066" y="2233612"/>
            <a:ext cx="2173287" cy="2407962"/>
          </a:xfrm>
          <a:prstGeom prst="rect">
            <a:avLst/>
          </a:prstGeom>
        </p:spPr>
        <p:txBody>
          <a:bodyPr/>
          <a:lstStyle>
            <a:lvl1pPr marL="0" indent="-108000">
              <a:buFont typeface="Arial" panose="020B0604020202020204" pitchFamily="34" charset="0"/>
              <a:buChar char="•"/>
              <a:defRPr sz="1000">
                <a:solidFill>
                  <a:schemeClr val="bg1"/>
                </a:solidFill>
              </a:defRPr>
            </a:lvl1pPr>
            <a:lvl2pPr>
              <a:buNone/>
              <a:defRPr sz="1000">
                <a:solidFill>
                  <a:schemeClr val="bg1"/>
                </a:solidFill>
              </a:defRPr>
            </a:lvl2pPr>
            <a:lvl3pPr>
              <a:buNone/>
              <a:defRPr sz="1000">
                <a:solidFill>
                  <a:schemeClr val="bg1"/>
                </a:solidFill>
              </a:defRPr>
            </a:lvl3pPr>
            <a:lvl4pPr>
              <a:buNone/>
              <a:defRPr sz="1000">
                <a:solidFill>
                  <a:schemeClr val="bg1"/>
                </a:solidFill>
              </a:defRPr>
            </a:lvl4pPr>
            <a:lvl5pPr>
              <a:buNone/>
              <a:defRPr sz="1000">
                <a:solidFill>
                  <a:schemeClr val="bg1"/>
                </a:solidFill>
              </a:defRPr>
            </a:lvl5pPr>
          </a:lstStyle>
          <a:p>
            <a:pPr lvl="0"/>
            <a:r>
              <a:rPr lang="en-US" dirty="0"/>
              <a:t>Points Here</a:t>
            </a:r>
          </a:p>
        </p:txBody>
      </p:sp>
      <p:sp>
        <p:nvSpPr>
          <p:cNvPr id="79" name="Text Placeholder 75">
            <a:extLst>
              <a:ext uri="{FF2B5EF4-FFF2-40B4-BE49-F238E27FC236}">
                <a16:creationId xmlns:a16="http://schemas.microsoft.com/office/drawing/2014/main" xmlns="" id="{3BB96CCB-7F79-48C4-8343-8DB2DCF62A8B}"/>
              </a:ext>
            </a:extLst>
          </p:cNvPr>
          <p:cNvSpPr>
            <a:spLocks noGrp="1"/>
          </p:cNvSpPr>
          <p:nvPr>
            <p:ph type="body" sz="quarter" idx="37" hasCustomPrompt="1"/>
          </p:nvPr>
        </p:nvSpPr>
        <p:spPr>
          <a:xfrm>
            <a:off x="6949046" y="2233612"/>
            <a:ext cx="2173287" cy="2407962"/>
          </a:xfrm>
          <a:prstGeom prst="rect">
            <a:avLst/>
          </a:prstGeom>
        </p:spPr>
        <p:txBody>
          <a:bodyPr/>
          <a:lstStyle>
            <a:lvl1pPr marL="0" indent="-108000">
              <a:buFont typeface="Arial" panose="020B0604020202020204" pitchFamily="34" charset="0"/>
              <a:buChar char="•"/>
              <a:defRPr sz="1000">
                <a:solidFill>
                  <a:schemeClr val="bg1"/>
                </a:solidFill>
              </a:defRPr>
            </a:lvl1pPr>
            <a:lvl2pPr>
              <a:buNone/>
              <a:defRPr sz="1000">
                <a:solidFill>
                  <a:schemeClr val="bg1"/>
                </a:solidFill>
              </a:defRPr>
            </a:lvl2pPr>
            <a:lvl3pPr>
              <a:buNone/>
              <a:defRPr sz="1000">
                <a:solidFill>
                  <a:schemeClr val="bg1"/>
                </a:solidFill>
              </a:defRPr>
            </a:lvl3pPr>
            <a:lvl4pPr>
              <a:buNone/>
              <a:defRPr sz="1000">
                <a:solidFill>
                  <a:schemeClr val="bg1"/>
                </a:solidFill>
              </a:defRPr>
            </a:lvl4pPr>
            <a:lvl5pPr>
              <a:buNone/>
              <a:defRPr sz="1000">
                <a:solidFill>
                  <a:schemeClr val="bg1"/>
                </a:solidFill>
              </a:defRPr>
            </a:lvl5pPr>
          </a:lstStyle>
          <a:p>
            <a:pPr lvl="0"/>
            <a:r>
              <a:rPr lang="en-US" dirty="0"/>
              <a:t>Points Here</a:t>
            </a:r>
          </a:p>
        </p:txBody>
      </p:sp>
    </p:spTree>
    <p:extLst>
      <p:ext uri="{BB962C8B-B14F-4D97-AF65-F5344CB8AC3E}">
        <p14:creationId xmlns:p14="http://schemas.microsoft.com/office/powerpoint/2010/main" val="389716432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4"/>
        <p:cNvGrpSpPr/>
        <p:nvPr/>
      </p:nvGrpSpPr>
      <p:grpSpPr>
        <a:xfrm>
          <a:off x="0" y="0"/>
          <a:ext cx="0" cy="0"/>
          <a:chOff x="0" y="0"/>
          <a:chExt cx="0" cy="0"/>
        </a:xfrm>
      </p:grpSpPr>
      <p:sp>
        <p:nvSpPr>
          <p:cNvPr id="45" name="Google Shape;45;p38"/>
          <p:cNvSpPr txBox="1">
            <a:spLocks noGrp="1"/>
          </p:cNvSpPr>
          <p:nvPr>
            <p:ph type="title"/>
          </p:nvPr>
        </p:nvSpPr>
        <p:spPr>
          <a:xfrm>
            <a:off x="112086" y="112433"/>
            <a:ext cx="7886700" cy="3944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4E4E4E"/>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9796686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05967F5-BAE7-4DDC-9880-1B3763B9DF61}"/>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icture Placeholder 7">
            <a:extLst>
              <a:ext uri="{FF2B5EF4-FFF2-40B4-BE49-F238E27FC236}">
                <a16:creationId xmlns:a16="http://schemas.microsoft.com/office/drawing/2014/main" xmlns="" id="{9C448425-273E-4138-9905-4A5F533ED7F2}"/>
              </a:ext>
            </a:extLst>
          </p:cNvPr>
          <p:cNvSpPr>
            <a:spLocks noGrp="1"/>
          </p:cNvSpPr>
          <p:nvPr>
            <p:ph type="pic" sz="quarter" idx="10"/>
          </p:nvPr>
        </p:nvSpPr>
        <p:spPr>
          <a:xfrm>
            <a:off x="3131309" y="0"/>
            <a:ext cx="6012690" cy="5163379"/>
          </a:xfrm>
          <a:custGeom>
            <a:avLst/>
            <a:gdLst>
              <a:gd name="connsiteX0" fmla="*/ 0 w 5078412"/>
              <a:gd name="connsiteY0" fmla="*/ 0 h 5143500"/>
              <a:gd name="connsiteX1" fmla="*/ 5078412 w 5078412"/>
              <a:gd name="connsiteY1" fmla="*/ 0 h 5143500"/>
              <a:gd name="connsiteX2" fmla="*/ 5078412 w 5078412"/>
              <a:gd name="connsiteY2" fmla="*/ 5143500 h 5143500"/>
              <a:gd name="connsiteX3" fmla="*/ 0 w 5078412"/>
              <a:gd name="connsiteY3" fmla="*/ 5143500 h 5143500"/>
              <a:gd name="connsiteX4" fmla="*/ 0 w 5078412"/>
              <a:gd name="connsiteY4" fmla="*/ 0 h 5143500"/>
              <a:gd name="connsiteX0" fmla="*/ 3250095 w 5078412"/>
              <a:gd name="connsiteY0" fmla="*/ 9939 h 5143500"/>
              <a:gd name="connsiteX1" fmla="*/ 5078412 w 5078412"/>
              <a:gd name="connsiteY1" fmla="*/ 0 h 5143500"/>
              <a:gd name="connsiteX2" fmla="*/ 5078412 w 5078412"/>
              <a:gd name="connsiteY2" fmla="*/ 5143500 h 5143500"/>
              <a:gd name="connsiteX3" fmla="*/ 0 w 5078412"/>
              <a:gd name="connsiteY3" fmla="*/ 5143500 h 5143500"/>
              <a:gd name="connsiteX4" fmla="*/ 3250095 w 5078412"/>
              <a:gd name="connsiteY4" fmla="*/ 9939 h 5143500"/>
              <a:gd name="connsiteX0" fmla="*/ 3399182 w 5227499"/>
              <a:gd name="connsiteY0" fmla="*/ 9939 h 5153440"/>
              <a:gd name="connsiteX1" fmla="*/ 5227499 w 5227499"/>
              <a:gd name="connsiteY1" fmla="*/ 0 h 5153440"/>
              <a:gd name="connsiteX2" fmla="*/ 5227499 w 5227499"/>
              <a:gd name="connsiteY2" fmla="*/ 5143500 h 5153440"/>
              <a:gd name="connsiteX3" fmla="*/ 0 w 5227499"/>
              <a:gd name="connsiteY3" fmla="*/ 5153440 h 5153440"/>
              <a:gd name="connsiteX4" fmla="*/ 3399182 w 5227499"/>
              <a:gd name="connsiteY4" fmla="*/ 9939 h 5153440"/>
              <a:gd name="connsiteX0" fmla="*/ 3399182 w 6042508"/>
              <a:gd name="connsiteY0" fmla="*/ 19878 h 5163379"/>
              <a:gd name="connsiteX1" fmla="*/ 6042508 w 6042508"/>
              <a:gd name="connsiteY1" fmla="*/ 0 h 5163379"/>
              <a:gd name="connsiteX2" fmla="*/ 5227499 w 6042508"/>
              <a:gd name="connsiteY2" fmla="*/ 5153439 h 5163379"/>
              <a:gd name="connsiteX3" fmla="*/ 0 w 6042508"/>
              <a:gd name="connsiteY3" fmla="*/ 5163379 h 5163379"/>
              <a:gd name="connsiteX4" fmla="*/ 3399182 w 6042508"/>
              <a:gd name="connsiteY4" fmla="*/ 19878 h 5163379"/>
              <a:gd name="connsiteX0" fmla="*/ 3399182 w 6042508"/>
              <a:gd name="connsiteY0" fmla="*/ 19878 h 5173318"/>
              <a:gd name="connsiteX1" fmla="*/ 6042508 w 6042508"/>
              <a:gd name="connsiteY1" fmla="*/ 0 h 5173318"/>
              <a:gd name="connsiteX2" fmla="*/ 6012690 w 6042508"/>
              <a:gd name="connsiteY2" fmla="*/ 5173318 h 5173318"/>
              <a:gd name="connsiteX3" fmla="*/ 0 w 6042508"/>
              <a:gd name="connsiteY3" fmla="*/ 5163379 h 5173318"/>
              <a:gd name="connsiteX4" fmla="*/ 3399182 w 6042508"/>
              <a:gd name="connsiteY4" fmla="*/ 19878 h 5173318"/>
              <a:gd name="connsiteX0" fmla="*/ 3399182 w 6012690"/>
              <a:gd name="connsiteY0" fmla="*/ 9939 h 5163379"/>
              <a:gd name="connsiteX1" fmla="*/ 6002752 w 6012690"/>
              <a:gd name="connsiteY1" fmla="*/ 0 h 5163379"/>
              <a:gd name="connsiteX2" fmla="*/ 6012690 w 6012690"/>
              <a:gd name="connsiteY2" fmla="*/ 5163379 h 5163379"/>
              <a:gd name="connsiteX3" fmla="*/ 0 w 6012690"/>
              <a:gd name="connsiteY3" fmla="*/ 5153440 h 5163379"/>
              <a:gd name="connsiteX4" fmla="*/ 3399182 w 6012690"/>
              <a:gd name="connsiteY4" fmla="*/ 9939 h 5163379"/>
              <a:gd name="connsiteX0" fmla="*/ 3413469 w 6012690"/>
              <a:gd name="connsiteY0" fmla="*/ 414 h 5163379"/>
              <a:gd name="connsiteX1" fmla="*/ 6002752 w 6012690"/>
              <a:gd name="connsiteY1" fmla="*/ 0 h 5163379"/>
              <a:gd name="connsiteX2" fmla="*/ 6012690 w 6012690"/>
              <a:gd name="connsiteY2" fmla="*/ 5163379 h 5163379"/>
              <a:gd name="connsiteX3" fmla="*/ 0 w 6012690"/>
              <a:gd name="connsiteY3" fmla="*/ 5153440 h 5163379"/>
              <a:gd name="connsiteX4" fmla="*/ 3413469 w 6012690"/>
              <a:gd name="connsiteY4" fmla="*/ 414 h 516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2690" h="5163379">
                <a:moveTo>
                  <a:pt x="3413469" y="414"/>
                </a:moveTo>
                <a:lnTo>
                  <a:pt x="6002752" y="0"/>
                </a:lnTo>
                <a:cubicBezTo>
                  <a:pt x="6006065" y="1721126"/>
                  <a:pt x="6009377" y="3442253"/>
                  <a:pt x="6012690" y="5163379"/>
                </a:cubicBezTo>
                <a:lnTo>
                  <a:pt x="0" y="5153440"/>
                </a:lnTo>
                <a:lnTo>
                  <a:pt x="3413469" y="414"/>
                </a:lnTo>
                <a:close/>
              </a:path>
            </a:pathLst>
          </a:custGeom>
          <a:pattFill prst="dashUpDiag">
            <a:fgClr>
              <a:srgbClr val="343184"/>
            </a:fgClr>
            <a:bgClr>
              <a:schemeClr val="bg1"/>
            </a:bgClr>
          </a:pattFill>
        </p:spPr>
        <p:txBody>
          <a:bodyPr/>
          <a:lstStyle>
            <a:lvl1pPr>
              <a:defRPr kumimoji="1" lang="en-IN" sz="1400" dirty="0"/>
            </a:lvl1pPr>
          </a:lstStyle>
          <a:p>
            <a:pPr marL="306154" lvl="0" indent="-306154" algn="ctr" defTabSz="408205">
              <a:spcBef>
                <a:spcPct val="20000"/>
              </a:spcBef>
              <a:buFont typeface="Arial"/>
              <a:buNone/>
            </a:pPr>
            <a:endParaRPr lang="en-IN" dirty="0"/>
          </a:p>
        </p:txBody>
      </p:sp>
      <p:pic>
        <p:nvPicPr>
          <p:cNvPr id="22" name="Picture 21" descr="A close up of a sign&#10;&#10;Description automatically generated">
            <a:extLst>
              <a:ext uri="{FF2B5EF4-FFF2-40B4-BE49-F238E27FC236}">
                <a16:creationId xmlns:a16="http://schemas.microsoft.com/office/drawing/2014/main" xmlns="" id="{0515D48F-2F15-48E6-8626-1DCC1E56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4338" y="3982740"/>
            <a:ext cx="2201653" cy="657438"/>
          </a:xfrm>
          <a:prstGeom prst="rect">
            <a:avLst/>
          </a:prstGeom>
        </p:spPr>
      </p:pic>
      <p:pic>
        <p:nvPicPr>
          <p:cNvPr id="24" name="Picture 23" descr="A picture containing drawing, clock&#10;&#10;Description automatically generated">
            <a:extLst>
              <a:ext uri="{FF2B5EF4-FFF2-40B4-BE49-F238E27FC236}">
                <a16:creationId xmlns:a16="http://schemas.microsoft.com/office/drawing/2014/main" xmlns="" id="{E8548AA2-CDC3-4A99-8047-399D60151E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38" y="330377"/>
            <a:ext cx="1253305" cy="366064"/>
          </a:xfrm>
          <a:prstGeom prst="rect">
            <a:avLst/>
          </a:prstGeom>
        </p:spPr>
      </p:pic>
      <p:sp>
        <p:nvSpPr>
          <p:cNvPr id="32" name="Text Placeholder 28">
            <a:extLst>
              <a:ext uri="{FF2B5EF4-FFF2-40B4-BE49-F238E27FC236}">
                <a16:creationId xmlns:a16="http://schemas.microsoft.com/office/drawing/2014/main" xmlns="" id="{6729B113-B732-43AF-BBD2-4CA4068B151F}"/>
              </a:ext>
            </a:extLst>
          </p:cNvPr>
          <p:cNvSpPr>
            <a:spLocks noGrp="1"/>
          </p:cNvSpPr>
          <p:nvPr>
            <p:ph type="body" sz="quarter" idx="13" hasCustomPrompt="1"/>
          </p:nvPr>
        </p:nvSpPr>
        <p:spPr>
          <a:xfrm>
            <a:off x="414338" y="2467901"/>
            <a:ext cx="3451984" cy="657438"/>
          </a:xfrm>
          <a:prstGeom prst="rect">
            <a:avLst/>
          </a:prstGeom>
        </p:spPr>
        <p:txBody>
          <a:bodyPr/>
          <a:lstStyle>
            <a:lvl1pPr marL="0" indent="0">
              <a:lnSpc>
                <a:spcPct val="100000"/>
              </a:lnSpc>
              <a:spcBef>
                <a:spcPts val="0"/>
              </a:spcBef>
              <a:buFontTx/>
              <a:buNone/>
              <a:defRPr sz="1600" b="0">
                <a:solidFill>
                  <a:srgbClr val="322D87"/>
                </a:solidFill>
              </a:defRPr>
            </a:lvl1pPr>
            <a:lvl2pPr indent="0">
              <a:buFontTx/>
              <a:buNone/>
              <a:defRPr sz="1800" b="1">
                <a:solidFill>
                  <a:srgbClr val="322D87"/>
                </a:solidFill>
              </a:defRPr>
            </a:lvl2pPr>
          </a:lstStyle>
          <a:p>
            <a:pPr lvl="0"/>
            <a:r>
              <a:rPr lang="en-US" dirty="0"/>
              <a:t>Subheading</a:t>
            </a:r>
          </a:p>
        </p:txBody>
      </p:sp>
      <p:sp>
        <p:nvSpPr>
          <p:cNvPr id="34" name="Text Placeholder 33">
            <a:extLst>
              <a:ext uri="{FF2B5EF4-FFF2-40B4-BE49-F238E27FC236}">
                <a16:creationId xmlns:a16="http://schemas.microsoft.com/office/drawing/2014/main" xmlns="" id="{B4F66EB1-FA96-410F-BA2F-DF64FFACE14C}"/>
              </a:ext>
            </a:extLst>
          </p:cNvPr>
          <p:cNvSpPr>
            <a:spLocks noGrp="1"/>
          </p:cNvSpPr>
          <p:nvPr>
            <p:ph type="body" sz="quarter" idx="14" hasCustomPrompt="1"/>
          </p:nvPr>
        </p:nvSpPr>
        <p:spPr>
          <a:xfrm>
            <a:off x="414337" y="1466189"/>
            <a:ext cx="3451983" cy="1001712"/>
          </a:xfrm>
          <a:prstGeom prst="rect">
            <a:avLst/>
          </a:prstGeom>
        </p:spPr>
        <p:txBody>
          <a:bodyPr/>
          <a:lstStyle>
            <a:lvl1pPr marL="0" indent="0">
              <a:buNone/>
              <a:defRPr sz="2800" b="1">
                <a:solidFill>
                  <a:srgbClr val="343184"/>
                </a:solidFill>
              </a:defRPr>
            </a:lvl1pPr>
            <a:lvl2pPr>
              <a:buNone/>
              <a:defRPr sz="2800" b="1"/>
            </a:lvl2pPr>
            <a:lvl3pPr>
              <a:buNone/>
              <a:defRPr sz="2800" b="1"/>
            </a:lvl3pPr>
            <a:lvl4pPr>
              <a:buNone/>
              <a:defRPr sz="2800" b="1"/>
            </a:lvl4pPr>
            <a:lvl5pPr>
              <a:buNone/>
              <a:defRPr sz="2800" b="1"/>
            </a:lvl5pPr>
          </a:lstStyle>
          <a:p>
            <a:pPr lvl="0"/>
            <a:r>
              <a:rPr lang="en-US" dirty="0"/>
              <a:t>Presentation Heading Here</a:t>
            </a:r>
            <a:endParaRPr lang="en-IN" dirty="0"/>
          </a:p>
        </p:txBody>
      </p:sp>
    </p:spTree>
    <p:extLst>
      <p:ext uri="{BB962C8B-B14F-4D97-AF65-F5344CB8AC3E}">
        <p14:creationId xmlns:p14="http://schemas.microsoft.com/office/powerpoint/2010/main" val="1131247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il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05967F5-BAE7-4DDC-9880-1B3763B9DF61}"/>
              </a:ext>
            </a:extLst>
          </p:cNvPr>
          <p:cNvSpPr/>
          <p:nvPr userDrawn="1"/>
        </p:nvSpPr>
        <p:spPr>
          <a:xfrm>
            <a:off x="0" y="0"/>
            <a:ext cx="9144000" cy="5143500"/>
          </a:xfrm>
          <a:prstGeom prst="rect">
            <a:avLst/>
          </a:prstGeom>
          <a:solidFill>
            <a:srgbClr val="322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icture Placeholder 4">
            <a:extLst>
              <a:ext uri="{FF2B5EF4-FFF2-40B4-BE49-F238E27FC236}">
                <a16:creationId xmlns:a16="http://schemas.microsoft.com/office/drawing/2014/main" xmlns="" id="{67769DD7-5029-4D9A-B194-5CD834D70594}"/>
              </a:ext>
            </a:extLst>
          </p:cNvPr>
          <p:cNvSpPr>
            <a:spLocks noGrp="1"/>
          </p:cNvSpPr>
          <p:nvPr>
            <p:ph type="pic" sz="quarter" idx="11"/>
          </p:nvPr>
        </p:nvSpPr>
        <p:spPr>
          <a:xfrm>
            <a:off x="0" y="0"/>
            <a:ext cx="6002891" cy="5156201"/>
          </a:xfrm>
          <a:custGeom>
            <a:avLst/>
            <a:gdLst>
              <a:gd name="connsiteX0" fmla="*/ 0 w 5227638"/>
              <a:gd name="connsiteY0" fmla="*/ 0 h 5143500"/>
              <a:gd name="connsiteX1" fmla="*/ 5227638 w 5227638"/>
              <a:gd name="connsiteY1" fmla="*/ 0 h 5143500"/>
              <a:gd name="connsiteX2" fmla="*/ 5227638 w 5227638"/>
              <a:gd name="connsiteY2" fmla="*/ 5143500 h 5143500"/>
              <a:gd name="connsiteX3" fmla="*/ 0 w 5227638"/>
              <a:gd name="connsiteY3" fmla="*/ 5143500 h 5143500"/>
              <a:gd name="connsiteX4" fmla="*/ 0 w 5227638"/>
              <a:gd name="connsiteY4" fmla="*/ 0 h 5143500"/>
              <a:gd name="connsiteX0" fmla="*/ 0 w 5227638"/>
              <a:gd name="connsiteY0" fmla="*/ 0 h 5143500"/>
              <a:gd name="connsiteX1" fmla="*/ 5227638 w 5227638"/>
              <a:gd name="connsiteY1" fmla="*/ 0 h 5143500"/>
              <a:gd name="connsiteX2" fmla="*/ 1848333 w 5227638"/>
              <a:gd name="connsiteY2" fmla="*/ 5143500 h 5143500"/>
              <a:gd name="connsiteX3" fmla="*/ 0 w 5227638"/>
              <a:gd name="connsiteY3" fmla="*/ 5143500 h 5143500"/>
              <a:gd name="connsiteX4" fmla="*/ 0 w 5227638"/>
              <a:gd name="connsiteY4" fmla="*/ 0 h 5143500"/>
              <a:gd name="connsiteX0" fmla="*/ 0 w 6002891"/>
              <a:gd name="connsiteY0" fmla="*/ 9939 h 5143500"/>
              <a:gd name="connsiteX1" fmla="*/ 6002891 w 6002891"/>
              <a:gd name="connsiteY1" fmla="*/ 0 h 5143500"/>
              <a:gd name="connsiteX2" fmla="*/ 2623586 w 6002891"/>
              <a:gd name="connsiteY2" fmla="*/ 5143500 h 5143500"/>
              <a:gd name="connsiteX3" fmla="*/ 775253 w 6002891"/>
              <a:gd name="connsiteY3" fmla="*/ 5143500 h 5143500"/>
              <a:gd name="connsiteX4" fmla="*/ 0 w 6002891"/>
              <a:gd name="connsiteY4" fmla="*/ 9939 h 5143500"/>
              <a:gd name="connsiteX0" fmla="*/ 0 w 6002891"/>
              <a:gd name="connsiteY0" fmla="*/ 9939 h 5143500"/>
              <a:gd name="connsiteX1" fmla="*/ 6002891 w 6002891"/>
              <a:gd name="connsiteY1" fmla="*/ 0 h 5143500"/>
              <a:gd name="connsiteX2" fmla="*/ 2623586 w 6002891"/>
              <a:gd name="connsiteY2" fmla="*/ 5143500 h 5143500"/>
              <a:gd name="connsiteX3" fmla="*/ 1 w 6002891"/>
              <a:gd name="connsiteY3" fmla="*/ 5143500 h 5143500"/>
              <a:gd name="connsiteX4" fmla="*/ 0 w 6002891"/>
              <a:gd name="connsiteY4" fmla="*/ 9939 h 5143500"/>
              <a:gd name="connsiteX0" fmla="*/ 6349 w 6009240"/>
              <a:gd name="connsiteY0" fmla="*/ 9939 h 5146675"/>
              <a:gd name="connsiteX1" fmla="*/ 6009240 w 6009240"/>
              <a:gd name="connsiteY1" fmla="*/ 0 h 5146675"/>
              <a:gd name="connsiteX2" fmla="*/ 2629935 w 6009240"/>
              <a:gd name="connsiteY2" fmla="*/ 5143500 h 5146675"/>
              <a:gd name="connsiteX3" fmla="*/ 0 w 6009240"/>
              <a:gd name="connsiteY3" fmla="*/ 5146675 h 5146675"/>
              <a:gd name="connsiteX4" fmla="*/ 6349 w 6009240"/>
              <a:gd name="connsiteY4" fmla="*/ 9939 h 5146675"/>
              <a:gd name="connsiteX0" fmla="*/ 6349 w 6009240"/>
              <a:gd name="connsiteY0" fmla="*/ 9939 h 5153025"/>
              <a:gd name="connsiteX1" fmla="*/ 6009240 w 6009240"/>
              <a:gd name="connsiteY1" fmla="*/ 0 h 5153025"/>
              <a:gd name="connsiteX2" fmla="*/ 2626760 w 6009240"/>
              <a:gd name="connsiteY2" fmla="*/ 5153025 h 5153025"/>
              <a:gd name="connsiteX3" fmla="*/ 0 w 6009240"/>
              <a:gd name="connsiteY3" fmla="*/ 5146675 h 5153025"/>
              <a:gd name="connsiteX4" fmla="*/ 6349 w 6009240"/>
              <a:gd name="connsiteY4" fmla="*/ 9939 h 5153025"/>
              <a:gd name="connsiteX0" fmla="*/ 6349 w 6009240"/>
              <a:gd name="connsiteY0" fmla="*/ 414 h 5153025"/>
              <a:gd name="connsiteX1" fmla="*/ 6009240 w 6009240"/>
              <a:gd name="connsiteY1" fmla="*/ 0 h 5153025"/>
              <a:gd name="connsiteX2" fmla="*/ 2626760 w 6009240"/>
              <a:gd name="connsiteY2" fmla="*/ 5153025 h 5153025"/>
              <a:gd name="connsiteX3" fmla="*/ 0 w 6009240"/>
              <a:gd name="connsiteY3" fmla="*/ 5146675 h 5153025"/>
              <a:gd name="connsiteX4" fmla="*/ 6349 w 6009240"/>
              <a:gd name="connsiteY4" fmla="*/ 414 h 5153025"/>
              <a:gd name="connsiteX0" fmla="*/ 0 w 6002891"/>
              <a:gd name="connsiteY0" fmla="*/ 414 h 5153025"/>
              <a:gd name="connsiteX1" fmla="*/ 6002891 w 6002891"/>
              <a:gd name="connsiteY1" fmla="*/ 0 h 5153025"/>
              <a:gd name="connsiteX2" fmla="*/ 2620411 w 6002891"/>
              <a:gd name="connsiteY2" fmla="*/ 5153025 h 5153025"/>
              <a:gd name="connsiteX3" fmla="*/ 55564 w 6002891"/>
              <a:gd name="connsiteY3" fmla="*/ 4951413 h 5153025"/>
              <a:gd name="connsiteX4" fmla="*/ 0 w 6002891"/>
              <a:gd name="connsiteY4" fmla="*/ 414 h 5153025"/>
              <a:gd name="connsiteX0" fmla="*/ 0 w 6002891"/>
              <a:gd name="connsiteY0" fmla="*/ 414 h 5156201"/>
              <a:gd name="connsiteX1" fmla="*/ 6002891 w 6002891"/>
              <a:gd name="connsiteY1" fmla="*/ 0 h 5156201"/>
              <a:gd name="connsiteX2" fmla="*/ 2620411 w 6002891"/>
              <a:gd name="connsiteY2" fmla="*/ 5153025 h 5156201"/>
              <a:gd name="connsiteX3" fmla="*/ 3176 w 6002891"/>
              <a:gd name="connsiteY3" fmla="*/ 5156201 h 5156201"/>
              <a:gd name="connsiteX4" fmla="*/ 0 w 6002891"/>
              <a:gd name="connsiteY4" fmla="*/ 414 h 5156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2891" h="5156201">
                <a:moveTo>
                  <a:pt x="0" y="414"/>
                </a:moveTo>
                <a:lnTo>
                  <a:pt x="6002891" y="0"/>
                </a:lnTo>
                <a:lnTo>
                  <a:pt x="2620411" y="5153025"/>
                </a:lnTo>
                <a:lnTo>
                  <a:pt x="3176" y="5156201"/>
                </a:lnTo>
                <a:cubicBezTo>
                  <a:pt x="3176" y="3445014"/>
                  <a:pt x="0" y="1711601"/>
                  <a:pt x="0" y="414"/>
                </a:cubicBezTo>
                <a:close/>
              </a:path>
            </a:pathLst>
          </a:custGeom>
          <a:pattFill prst="dashUpDiag">
            <a:fgClr>
              <a:srgbClr val="343184"/>
            </a:fgClr>
            <a:bgClr>
              <a:schemeClr val="bg1"/>
            </a:bgClr>
          </a:pattFill>
        </p:spPr>
        <p:txBody>
          <a:bodyPr/>
          <a:lstStyle>
            <a:lvl1pPr>
              <a:defRPr kumimoji="1" lang="en-IN" sz="1400" dirty="0"/>
            </a:lvl1pPr>
          </a:lstStyle>
          <a:p>
            <a:pPr marL="306154" lvl="0" indent="-306154" algn="ctr" defTabSz="408205">
              <a:spcBef>
                <a:spcPct val="20000"/>
              </a:spcBef>
              <a:buFont typeface="Arial"/>
              <a:buNone/>
            </a:pPr>
            <a:endParaRPr lang="en-IN" dirty="0"/>
          </a:p>
        </p:txBody>
      </p:sp>
      <p:cxnSp>
        <p:nvCxnSpPr>
          <p:cNvPr id="12" name="Straight Connector 11">
            <a:extLst>
              <a:ext uri="{FF2B5EF4-FFF2-40B4-BE49-F238E27FC236}">
                <a16:creationId xmlns:a16="http://schemas.microsoft.com/office/drawing/2014/main" xmlns="" id="{0363907C-3C63-4674-A3DD-1024D1D99E01}"/>
              </a:ext>
            </a:extLst>
          </p:cNvPr>
          <p:cNvCxnSpPr/>
          <p:nvPr userDrawn="1"/>
        </p:nvCxnSpPr>
        <p:spPr>
          <a:xfrm flipV="1">
            <a:off x="24536" y="5143500"/>
            <a:ext cx="2589283" cy="41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Placeholder 28">
            <a:extLst>
              <a:ext uri="{FF2B5EF4-FFF2-40B4-BE49-F238E27FC236}">
                <a16:creationId xmlns:a16="http://schemas.microsoft.com/office/drawing/2014/main" xmlns="" id="{6F67D539-B580-4A05-A2AF-4965C186160D}"/>
              </a:ext>
            </a:extLst>
          </p:cNvPr>
          <p:cNvSpPr>
            <a:spLocks noGrp="1"/>
          </p:cNvSpPr>
          <p:nvPr>
            <p:ph type="body" sz="quarter" idx="12" hasCustomPrompt="1"/>
          </p:nvPr>
        </p:nvSpPr>
        <p:spPr>
          <a:xfrm>
            <a:off x="4986338" y="1822761"/>
            <a:ext cx="3451984" cy="860804"/>
          </a:xfrm>
          <a:prstGeom prst="rect">
            <a:avLst/>
          </a:prstGeom>
        </p:spPr>
        <p:txBody>
          <a:bodyPr/>
          <a:lstStyle>
            <a:lvl1pPr marL="0" indent="0">
              <a:buFontTx/>
              <a:buNone/>
              <a:defRPr sz="2800" b="1">
                <a:solidFill>
                  <a:schemeClr val="bg1"/>
                </a:solidFill>
              </a:defRPr>
            </a:lvl1pPr>
            <a:lvl2pPr indent="0">
              <a:buFontTx/>
              <a:buNone/>
              <a:defRPr sz="1800" b="1">
                <a:solidFill>
                  <a:schemeClr val="bg1"/>
                </a:solidFill>
              </a:defRPr>
            </a:lvl2pPr>
          </a:lstStyle>
          <a:p>
            <a:pPr lvl="0"/>
            <a:r>
              <a:rPr lang="en-US" dirty="0"/>
              <a:t>Click to Edit Master Text Styles</a:t>
            </a:r>
          </a:p>
        </p:txBody>
      </p:sp>
      <p:pic>
        <p:nvPicPr>
          <p:cNvPr id="15" name="Picture 14" descr="Icon&#10;&#10;Description automatically generated">
            <a:extLst>
              <a:ext uri="{FF2B5EF4-FFF2-40B4-BE49-F238E27FC236}">
                <a16:creationId xmlns:a16="http://schemas.microsoft.com/office/drawing/2014/main" xmlns="" id="{4CC2364B-A7A5-423E-8374-FCB008C0F5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6441" y="3697357"/>
            <a:ext cx="1457560" cy="1446143"/>
          </a:xfrm>
          <a:prstGeom prst="rect">
            <a:avLst/>
          </a:prstGeom>
        </p:spPr>
      </p:pic>
      <p:sp>
        <p:nvSpPr>
          <p:cNvPr id="16" name="Text Placeholder 28">
            <a:extLst>
              <a:ext uri="{FF2B5EF4-FFF2-40B4-BE49-F238E27FC236}">
                <a16:creationId xmlns:a16="http://schemas.microsoft.com/office/drawing/2014/main" xmlns="" id="{B5C2AABE-2221-4108-B02B-6813D146F22B}"/>
              </a:ext>
            </a:extLst>
          </p:cNvPr>
          <p:cNvSpPr>
            <a:spLocks noGrp="1"/>
          </p:cNvSpPr>
          <p:nvPr>
            <p:ph type="body" sz="quarter" idx="13" hasCustomPrompt="1"/>
          </p:nvPr>
        </p:nvSpPr>
        <p:spPr>
          <a:xfrm>
            <a:off x="4986338" y="2683565"/>
            <a:ext cx="3451984" cy="844413"/>
          </a:xfrm>
          <a:prstGeom prst="rect">
            <a:avLst/>
          </a:prstGeom>
        </p:spPr>
        <p:txBody>
          <a:bodyPr/>
          <a:lstStyle>
            <a:lvl1pPr marL="0" indent="0">
              <a:buFontTx/>
              <a:buNone/>
              <a:defRPr sz="1600" b="0">
                <a:solidFill>
                  <a:schemeClr val="bg1"/>
                </a:solidFill>
              </a:defRPr>
            </a:lvl1pPr>
            <a:lvl2pPr indent="0">
              <a:buFontTx/>
              <a:buNone/>
              <a:defRPr sz="1800" b="1">
                <a:solidFill>
                  <a:schemeClr val="bg1"/>
                </a:solidFill>
              </a:defRPr>
            </a:lvl2pPr>
          </a:lstStyle>
          <a:p>
            <a:pPr lvl="0"/>
            <a:r>
              <a:rPr lang="en-US" dirty="0"/>
              <a:t>Click to Edit Master Text Styles</a:t>
            </a:r>
          </a:p>
        </p:txBody>
      </p:sp>
    </p:spTree>
    <p:extLst>
      <p:ext uri="{BB962C8B-B14F-4D97-AF65-F5344CB8AC3E}">
        <p14:creationId xmlns:p14="http://schemas.microsoft.com/office/powerpoint/2010/main" val="2524495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ilde2">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xmlns="" id="{0363907C-3C63-4674-A3DD-1024D1D99E01}"/>
              </a:ext>
            </a:extLst>
          </p:cNvPr>
          <p:cNvCxnSpPr/>
          <p:nvPr userDrawn="1"/>
        </p:nvCxnSpPr>
        <p:spPr>
          <a:xfrm flipV="1">
            <a:off x="24536" y="5143500"/>
            <a:ext cx="2589283" cy="41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Placeholder 28">
            <a:extLst>
              <a:ext uri="{FF2B5EF4-FFF2-40B4-BE49-F238E27FC236}">
                <a16:creationId xmlns:a16="http://schemas.microsoft.com/office/drawing/2014/main" xmlns="" id="{6F67D539-B580-4A05-A2AF-4965C186160D}"/>
              </a:ext>
            </a:extLst>
          </p:cNvPr>
          <p:cNvSpPr>
            <a:spLocks noGrp="1"/>
          </p:cNvSpPr>
          <p:nvPr>
            <p:ph type="body" sz="quarter" idx="12" hasCustomPrompt="1"/>
          </p:nvPr>
        </p:nvSpPr>
        <p:spPr>
          <a:xfrm>
            <a:off x="2320785" y="2945883"/>
            <a:ext cx="4724580" cy="540682"/>
          </a:xfrm>
          <a:prstGeom prst="rect">
            <a:avLst/>
          </a:prstGeom>
        </p:spPr>
        <p:txBody>
          <a:bodyPr/>
          <a:lstStyle>
            <a:lvl1pPr algn="ctr">
              <a:buFontTx/>
              <a:buNone/>
              <a:defRPr sz="1800" b="1">
                <a:solidFill>
                  <a:sysClr val="windowText" lastClr="000000"/>
                </a:solidFill>
              </a:defRPr>
            </a:lvl1pPr>
            <a:lvl2pPr algn="ctr">
              <a:buFontTx/>
              <a:buNone/>
              <a:defRPr sz="1200" b="1">
                <a:solidFill>
                  <a:sysClr val="windowText" lastClr="000000"/>
                </a:solidFill>
              </a:defRPr>
            </a:lvl2pPr>
          </a:lstStyle>
          <a:p>
            <a:pPr lvl="0"/>
            <a:r>
              <a:rPr lang="en-US" dirty="0"/>
              <a:t>Click To Edit Master Text Styles Master Text Styles Master Text Styles</a:t>
            </a:r>
          </a:p>
        </p:txBody>
      </p:sp>
      <p:sp>
        <p:nvSpPr>
          <p:cNvPr id="3" name="Picture Placeholder 2">
            <a:extLst>
              <a:ext uri="{FF2B5EF4-FFF2-40B4-BE49-F238E27FC236}">
                <a16:creationId xmlns:a16="http://schemas.microsoft.com/office/drawing/2014/main" xmlns="" id="{6930774D-4820-42AF-B5CB-A870BDD5A2E6}"/>
              </a:ext>
            </a:extLst>
          </p:cNvPr>
          <p:cNvSpPr>
            <a:spLocks noGrp="1"/>
          </p:cNvSpPr>
          <p:nvPr>
            <p:ph type="pic" sz="quarter" idx="13"/>
          </p:nvPr>
        </p:nvSpPr>
        <p:spPr>
          <a:xfrm>
            <a:off x="0" y="0"/>
            <a:ext cx="9144000" cy="2571750"/>
          </a:xfrm>
          <a:prstGeom prst="rect">
            <a:avLst/>
          </a:prstGeom>
          <a:pattFill prst="dashUpDiag">
            <a:fgClr>
              <a:srgbClr val="343184"/>
            </a:fgClr>
            <a:bgClr>
              <a:schemeClr val="bg1"/>
            </a:bgClr>
          </a:pattFill>
        </p:spPr>
        <p:txBody>
          <a:bodyPr/>
          <a:lstStyle>
            <a:lvl1pPr>
              <a:defRPr kumimoji="1" lang="en-IN" sz="1400"/>
            </a:lvl1pPr>
          </a:lstStyle>
          <a:p>
            <a:pPr marL="306154" lvl="0" indent="-306154" algn="ctr" defTabSz="408205">
              <a:spcBef>
                <a:spcPct val="20000"/>
              </a:spcBef>
              <a:buFont typeface="Arial"/>
              <a:buNone/>
            </a:pPr>
            <a:endParaRPr lang="en-IN"/>
          </a:p>
        </p:txBody>
      </p:sp>
      <p:pic>
        <p:nvPicPr>
          <p:cNvPr id="7" name="Picture 6" descr="A picture containing icon&#10;&#10;Description automatically generated">
            <a:extLst>
              <a:ext uri="{FF2B5EF4-FFF2-40B4-BE49-F238E27FC236}">
                <a16:creationId xmlns:a16="http://schemas.microsoft.com/office/drawing/2014/main" xmlns="" id="{8011F1BF-7351-4062-AFE7-57C2770E4D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6440" y="3697357"/>
            <a:ext cx="1457560" cy="1446143"/>
          </a:xfrm>
          <a:prstGeom prst="rect">
            <a:avLst/>
          </a:prstGeom>
        </p:spPr>
      </p:pic>
      <p:sp>
        <p:nvSpPr>
          <p:cNvPr id="16" name="Text Placeholder 28">
            <a:extLst>
              <a:ext uri="{FF2B5EF4-FFF2-40B4-BE49-F238E27FC236}">
                <a16:creationId xmlns:a16="http://schemas.microsoft.com/office/drawing/2014/main" xmlns="" id="{70AEF3EC-FE43-4F0C-9A4A-B9163ABAE5D8}"/>
              </a:ext>
            </a:extLst>
          </p:cNvPr>
          <p:cNvSpPr>
            <a:spLocks noGrp="1"/>
          </p:cNvSpPr>
          <p:nvPr>
            <p:ph type="body" sz="quarter" idx="14" hasCustomPrompt="1"/>
          </p:nvPr>
        </p:nvSpPr>
        <p:spPr>
          <a:xfrm>
            <a:off x="1679712" y="3590357"/>
            <a:ext cx="6006727" cy="540682"/>
          </a:xfrm>
          <a:prstGeom prst="rect">
            <a:avLst/>
          </a:prstGeom>
        </p:spPr>
        <p:txBody>
          <a:bodyPr/>
          <a:lstStyle>
            <a:lvl1pPr algn="ctr">
              <a:buFont typeface="Arial" panose="020B0604020202020204" pitchFamily="34" charset="0"/>
              <a:buNone/>
              <a:defRPr sz="1000" b="0">
                <a:solidFill>
                  <a:sysClr val="windowText" lastClr="000000"/>
                </a:solidFill>
              </a:defRPr>
            </a:lvl1pPr>
            <a:lvl2pPr algn="ctr">
              <a:buFontTx/>
              <a:buNone/>
              <a:defRPr sz="1200" b="1">
                <a:solidFill>
                  <a:sysClr val="windowText" lastClr="000000"/>
                </a:solidFill>
              </a:defRPr>
            </a:lvl2pPr>
          </a:lstStyle>
          <a:p>
            <a:pPr lvl="0"/>
            <a:r>
              <a:rPr lang="en-US" dirty="0"/>
              <a:t>Click To Edit Master Text Styles Master Text Styles Master Text Styles</a:t>
            </a:r>
          </a:p>
        </p:txBody>
      </p:sp>
    </p:spTree>
    <p:extLst>
      <p:ext uri="{BB962C8B-B14F-4D97-AF65-F5344CB8AC3E}">
        <p14:creationId xmlns:p14="http://schemas.microsoft.com/office/powerpoint/2010/main" val="26606327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4"/>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157020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mall Pie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5" name="Text Placeholder 34">
            <a:extLst>
              <a:ext uri="{FF2B5EF4-FFF2-40B4-BE49-F238E27FC236}">
                <a16:creationId xmlns:a16="http://schemas.microsoft.com/office/drawing/2014/main" xmlns="" id="{F557EE4D-5504-45EF-BCD7-B926E6B76BA9}"/>
              </a:ext>
            </a:extLst>
          </p:cNvPr>
          <p:cNvSpPr>
            <a:spLocks noGrp="1"/>
          </p:cNvSpPr>
          <p:nvPr userDrawn="1">
            <p:ph type="body" sz="quarter" idx="10"/>
          </p:nvPr>
        </p:nvSpPr>
        <p:spPr>
          <a:xfrm>
            <a:off x="112713" y="734061"/>
            <a:ext cx="8732837" cy="657225"/>
          </a:xfrm>
          <a:prstGeom prst="rect">
            <a:avLst/>
          </a:prstGeom>
        </p:spPr>
        <p:txBody>
          <a:bodyPr/>
          <a:lstStyle>
            <a:lvl1pPr>
              <a:buFontTx/>
              <a:buNone/>
              <a:defRPr sz="1200"/>
            </a:lvl1pPr>
            <a:lvl2pPr>
              <a:buNone/>
              <a:defRPr sz="1800"/>
            </a:lvl2pPr>
            <a:lvl3pPr>
              <a:defRPr sz="1600"/>
            </a:lvl3pPr>
            <a:lvl4pPr>
              <a:defRPr sz="1200"/>
            </a:lvl4pPr>
            <a:lvl5pPr>
              <a:defRPr sz="1200"/>
            </a:lvl5pPr>
          </a:lstStyle>
          <a:p>
            <a:pPr lvl="0"/>
            <a:r>
              <a:rPr lang="en-US" dirty="0"/>
              <a:t>Click to edit Master text styles</a:t>
            </a:r>
          </a:p>
        </p:txBody>
      </p:sp>
      <p:sp>
        <p:nvSpPr>
          <p:cNvPr id="36" name="Text Placeholder 34">
            <a:extLst>
              <a:ext uri="{FF2B5EF4-FFF2-40B4-BE49-F238E27FC236}">
                <a16:creationId xmlns:a16="http://schemas.microsoft.com/office/drawing/2014/main" xmlns="" id="{82D8C353-C988-4D50-84F9-43140DDB5B29}"/>
              </a:ext>
            </a:extLst>
          </p:cNvPr>
          <p:cNvSpPr>
            <a:spLocks noGrp="1"/>
          </p:cNvSpPr>
          <p:nvPr userDrawn="1">
            <p:ph type="body" sz="quarter" idx="11"/>
          </p:nvPr>
        </p:nvSpPr>
        <p:spPr>
          <a:xfrm>
            <a:off x="112086" y="3651250"/>
            <a:ext cx="2117064" cy="328613"/>
          </a:xfrm>
          <a:prstGeom prst="rect">
            <a:avLst/>
          </a:prstGeom>
        </p:spPr>
        <p:txBody>
          <a:bodyPr/>
          <a:lstStyle>
            <a:lvl1pPr algn="ctr">
              <a:buFontTx/>
              <a:buNone/>
              <a:defRPr sz="1100" b="1"/>
            </a:lvl1pPr>
            <a:lvl2pPr>
              <a:buNone/>
              <a:defRPr sz="1800"/>
            </a:lvl2pPr>
            <a:lvl3pPr>
              <a:defRPr sz="1600"/>
            </a:lvl3pPr>
            <a:lvl4pPr>
              <a:defRPr sz="1200"/>
            </a:lvl4pPr>
            <a:lvl5pPr>
              <a:defRPr sz="1200"/>
            </a:lvl5pPr>
          </a:lstStyle>
          <a:p>
            <a:pPr lvl="0"/>
            <a:r>
              <a:rPr lang="en-US" dirty="0"/>
              <a:t>Click to edit Master text styles</a:t>
            </a:r>
          </a:p>
        </p:txBody>
      </p:sp>
      <p:sp>
        <p:nvSpPr>
          <p:cNvPr id="37" name="Text Placeholder 34">
            <a:extLst>
              <a:ext uri="{FF2B5EF4-FFF2-40B4-BE49-F238E27FC236}">
                <a16:creationId xmlns:a16="http://schemas.microsoft.com/office/drawing/2014/main" xmlns="" id="{D807384F-A4E9-44C0-9616-EBABCEA2DD3A}"/>
              </a:ext>
            </a:extLst>
          </p:cNvPr>
          <p:cNvSpPr>
            <a:spLocks noGrp="1"/>
          </p:cNvSpPr>
          <p:nvPr userDrawn="1">
            <p:ph type="body" sz="quarter" idx="12"/>
          </p:nvPr>
        </p:nvSpPr>
        <p:spPr>
          <a:xfrm>
            <a:off x="112086" y="3979863"/>
            <a:ext cx="2117064" cy="657224"/>
          </a:xfrm>
          <a:prstGeom prst="rect">
            <a:avLst/>
          </a:prstGeom>
        </p:spPr>
        <p:txBody>
          <a:bodyPr/>
          <a:lstStyle>
            <a:lvl1pPr algn="ctr">
              <a:buFontTx/>
              <a:buNone/>
              <a:defRPr sz="1000" b="0"/>
            </a:lvl1pPr>
            <a:lvl2pPr>
              <a:buNone/>
              <a:defRPr sz="1800"/>
            </a:lvl2pPr>
            <a:lvl3pPr>
              <a:defRPr sz="1600"/>
            </a:lvl3pPr>
            <a:lvl4pPr>
              <a:defRPr sz="1200"/>
            </a:lvl4pPr>
            <a:lvl5pPr>
              <a:defRPr sz="1200"/>
            </a:lvl5pPr>
          </a:lstStyle>
          <a:p>
            <a:pPr lvl="0"/>
            <a:r>
              <a:rPr lang="en-US" dirty="0"/>
              <a:t>Click to edit Master text styles</a:t>
            </a:r>
          </a:p>
        </p:txBody>
      </p:sp>
      <p:sp>
        <p:nvSpPr>
          <p:cNvPr id="38" name="Text Placeholder 34">
            <a:extLst>
              <a:ext uri="{FF2B5EF4-FFF2-40B4-BE49-F238E27FC236}">
                <a16:creationId xmlns:a16="http://schemas.microsoft.com/office/drawing/2014/main" xmlns="" id="{D23B8D56-1F22-4BC9-BA33-A1B40C3275DF}"/>
              </a:ext>
            </a:extLst>
          </p:cNvPr>
          <p:cNvSpPr>
            <a:spLocks noGrp="1"/>
          </p:cNvSpPr>
          <p:nvPr>
            <p:ph type="body" sz="quarter" idx="13"/>
          </p:nvPr>
        </p:nvSpPr>
        <p:spPr>
          <a:xfrm>
            <a:off x="2384377" y="3651250"/>
            <a:ext cx="2117064" cy="328613"/>
          </a:xfrm>
          <a:prstGeom prst="rect">
            <a:avLst/>
          </a:prstGeom>
        </p:spPr>
        <p:txBody>
          <a:bodyPr/>
          <a:lstStyle>
            <a:lvl1pPr algn="ctr">
              <a:buFontTx/>
              <a:buNone/>
              <a:defRPr sz="1100" b="1"/>
            </a:lvl1pPr>
            <a:lvl2pPr>
              <a:buNone/>
              <a:defRPr sz="1800"/>
            </a:lvl2pPr>
            <a:lvl3pPr>
              <a:defRPr sz="1600"/>
            </a:lvl3pPr>
            <a:lvl4pPr>
              <a:defRPr sz="1200"/>
            </a:lvl4pPr>
            <a:lvl5pPr>
              <a:defRPr sz="1200"/>
            </a:lvl5pPr>
          </a:lstStyle>
          <a:p>
            <a:pPr lvl="0"/>
            <a:r>
              <a:rPr lang="en-US" dirty="0"/>
              <a:t>Click to edit Master text styles</a:t>
            </a:r>
          </a:p>
        </p:txBody>
      </p:sp>
      <p:sp>
        <p:nvSpPr>
          <p:cNvPr id="39" name="Text Placeholder 34">
            <a:extLst>
              <a:ext uri="{FF2B5EF4-FFF2-40B4-BE49-F238E27FC236}">
                <a16:creationId xmlns:a16="http://schemas.microsoft.com/office/drawing/2014/main" xmlns="" id="{045337B2-C7DA-4143-A8AF-71E5CD6249F1}"/>
              </a:ext>
            </a:extLst>
          </p:cNvPr>
          <p:cNvSpPr>
            <a:spLocks noGrp="1"/>
          </p:cNvSpPr>
          <p:nvPr>
            <p:ph type="body" sz="quarter" idx="14"/>
          </p:nvPr>
        </p:nvSpPr>
        <p:spPr>
          <a:xfrm>
            <a:off x="2384377" y="3979863"/>
            <a:ext cx="2117064" cy="657224"/>
          </a:xfrm>
          <a:prstGeom prst="rect">
            <a:avLst/>
          </a:prstGeom>
        </p:spPr>
        <p:txBody>
          <a:bodyPr/>
          <a:lstStyle>
            <a:lvl1pPr algn="ctr">
              <a:buFontTx/>
              <a:buNone/>
              <a:defRPr sz="1000" b="0"/>
            </a:lvl1pPr>
            <a:lvl2pPr>
              <a:buNone/>
              <a:defRPr sz="1800"/>
            </a:lvl2pPr>
            <a:lvl3pPr>
              <a:defRPr sz="1600"/>
            </a:lvl3pPr>
            <a:lvl4pPr>
              <a:defRPr sz="1200"/>
            </a:lvl4pPr>
            <a:lvl5pPr>
              <a:defRPr sz="1200"/>
            </a:lvl5pPr>
          </a:lstStyle>
          <a:p>
            <a:pPr lvl="0"/>
            <a:r>
              <a:rPr lang="en-US" dirty="0"/>
              <a:t>Click to edit Master text styles</a:t>
            </a:r>
          </a:p>
        </p:txBody>
      </p:sp>
      <p:sp>
        <p:nvSpPr>
          <p:cNvPr id="40" name="Text Placeholder 34">
            <a:extLst>
              <a:ext uri="{FF2B5EF4-FFF2-40B4-BE49-F238E27FC236}">
                <a16:creationId xmlns:a16="http://schemas.microsoft.com/office/drawing/2014/main" xmlns="" id="{CA57E105-8723-41D0-B688-3CD8F8E1BB21}"/>
              </a:ext>
            </a:extLst>
          </p:cNvPr>
          <p:cNvSpPr>
            <a:spLocks noGrp="1"/>
          </p:cNvSpPr>
          <p:nvPr>
            <p:ph type="body" sz="quarter" idx="15"/>
          </p:nvPr>
        </p:nvSpPr>
        <p:spPr>
          <a:xfrm>
            <a:off x="4649613" y="3651250"/>
            <a:ext cx="2117064" cy="328613"/>
          </a:xfrm>
          <a:prstGeom prst="rect">
            <a:avLst/>
          </a:prstGeom>
        </p:spPr>
        <p:txBody>
          <a:bodyPr/>
          <a:lstStyle>
            <a:lvl1pPr algn="ctr">
              <a:buFontTx/>
              <a:buNone/>
              <a:defRPr sz="1100" b="1"/>
            </a:lvl1pPr>
            <a:lvl2pPr>
              <a:buNone/>
              <a:defRPr sz="1800"/>
            </a:lvl2pPr>
            <a:lvl3pPr>
              <a:defRPr sz="1600"/>
            </a:lvl3pPr>
            <a:lvl4pPr>
              <a:defRPr sz="1200"/>
            </a:lvl4pPr>
            <a:lvl5pPr>
              <a:defRPr sz="1200"/>
            </a:lvl5pPr>
          </a:lstStyle>
          <a:p>
            <a:pPr lvl="0"/>
            <a:r>
              <a:rPr lang="en-US" dirty="0"/>
              <a:t>Click to edit Master text styles</a:t>
            </a:r>
          </a:p>
        </p:txBody>
      </p:sp>
      <p:sp>
        <p:nvSpPr>
          <p:cNvPr id="41" name="Text Placeholder 34">
            <a:extLst>
              <a:ext uri="{FF2B5EF4-FFF2-40B4-BE49-F238E27FC236}">
                <a16:creationId xmlns:a16="http://schemas.microsoft.com/office/drawing/2014/main" xmlns="" id="{52885F6F-7ACF-4A21-BFC8-83395AA44E25}"/>
              </a:ext>
            </a:extLst>
          </p:cNvPr>
          <p:cNvSpPr>
            <a:spLocks noGrp="1"/>
          </p:cNvSpPr>
          <p:nvPr>
            <p:ph type="body" sz="quarter" idx="16"/>
          </p:nvPr>
        </p:nvSpPr>
        <p:spPr>
          <a:xfrm>
            <a:off x="4649613" y="3979863"/>
            <a:ext cx="2117064" cy="657224"/>
          </a:xfrm>
          <a:prstGeom prst="rect">
            <a:avLst/>
          </a:prstGeom>
        </p:spPr>
        <p:txBody>
          <a:bodyPr/>
          <a:lstStyle>
            <a:lvl1pPr algn="ctr">
              <a:buFontTx/>
              <a:buNone/>
              <a:defRPr sz="1000" b="0"/>
            </a:lvl1pPr>
            <a:lvl2pPr>
              <a:buNone/>
              <a:defRPr sz="1800"/>
            </a:lvl2pPr>
            <a:lvl3pPr>
              <a:defRPr sz="1600"/>
            </a:lvl3pPr>
            <a:lvl4pPr>
              <a:defRPr sz="1200"/>
            </a:lvl4pPr>
            <a:lvl5pPr>
              <a:defRPr sz="1200"/>
            </a:lvl5pPr>
          </a:lstStyle>
          <a:p>
            <a:pPr lvl="0"/>
            <a:r>
              <a:rPr lang="en-US" dirty="0"/>
              <a:t>Click to edit Master text styles</a:t>
            </a:r>
          </a:p>
        </p:txBody>
      </p:sp>
      <p:sp>
        <p:nvSpPr>
          <p:cNvPr id="42" name="Text Placeholder 34">
            <a:extLst>
              <a:ext uri="{FF2B5EF4-FFF2-40B4-BE49-F238E27FC236}">
                <a16:creationId xmlns:a16="http://schemas.microsoft.com/office/drawing/2014/main" xmlns="" id="{9A6D675D-C5F3-4C04-A984-1BCE89FABFDE}"/>
              </a:ext>
            </a:extLst>
          </p:cNvPr>
          <p:cNvSpPr>
            <a:spLocks noGrp="1"/>
          </p:cNvSpPr>
          <p:nvPr>
            <p:ph type="body" sz="quarter" idx="17"/>
          </p:nvPr>
        </p:nvSpPr>
        <p:spPr>
          <a:xfrm>
            <a:off x="6914850" y="3651250"/>
            <a:ext cx="2117064" cy="328613"/>
          </a:xfrm>
          <a:prstGeom prst="rect">
            <a:avLst/>
          </a:prstGeom>
        </p:spPr>
        <p:txBody>
          <a:bodyPr/>
          <a:lstStyle>
            <a:lvl1pPr algn="ctr">
              <a:buFontTx/>
              <a:buNone/>
              <a:defRPr sz="1100" b="1"/>
            </a:lvl1pPr>
            <a:lvl2pPr>
              <a:buNone/>
              <a:defRPr sz="1800"/>
            </a:lvl2pPr>
            <a:lvl3pPr>
              <a:defRPr sz="1600"/>
            </a:lvl3pPr>
            <a:lvl4pPr>
              <a:defRPr sz="1200"/>
            </a:lvl4pPr>
            <a:lvl5pPr>
              <a:defRPr sz="1200"/>
            </a:lvl5pPr>
          </a:lstStyle>
          <a:p>
            <a:pPr lvl="0"/>
            <a:r>
              <a:rPr lang="en-US" dirty="0"/>
              <a:t>Click to edit Master text styles</a:t>
            </a:r>
          </a:p>
        </p:txBody>
      </p:sp>
      <p:sp>
        <p:nvSpPr>
          <p:cNvPr id="43" name="Text Placeholder 34">
            <a:extLst>
              <a:ext uri="{FF2B5EF4-FFF2-40B4-BE49-F238E27FC236}">
                <a16:creationId xmlns:a16="http://schemas.microsoft.com/office/drawing/2014/main" xmlns="" id="{DB60D06D-36E3-45CF-830B-A20B693FB38E}"/>
              </a:ext>
            </a:extLst>
          </p:cNvPr>
          <p:cNvSpPr>
            <a:spLocks noGrp="1"/>
          </p:cNvSpPr>
          <p:nvPr>
            <p:ph type="body" sz="quarter" idx="18"/>
          </p:nvPr>
        </p:nvSpPr>
        <p:spPr>
          <a:xfrm>
            <a:off x="6914850" y="3979863"/>
            <a:ext cx="2117064" cy="657224"/>
          </a:xfrm>
          <a:prstGeom prst="rect">
            <a:avLst/>
          </a:prstGeom>
        </p:spPr>
        <p:txBody>
          <a:bodyPr/>
          <a:lstStyle>
            <a:lvl1pPr algn="ctr">
              <a:buFontTx/>
              <a:buNone/>
              <a:defRPr sz="1000" b="0"/>
            </a:lvl1pPr>
            <a:lvl2pPr>
              <a:buNone/>
              <a:defRPr sz="1800"/>
            </a:lvl2pPr>
            <a:lvl3pPr>
              <a:defRPr sz="1600"/>
            </a:lvl3pPr>
            <a:lvl4pPr>
              <a:defRPr sz="1200"/>
            </a:lvl4pPr>
            <a:lvl5pPr>
              <a:defRPr sz="1200"/>
            </a:lvl5pPr>
          </a:lstStyle>
          <a:p>
            <a:pPr lvl="0"/>
            <a:r>
              <a:rPr lang="en-US" dirty="0"/>
              <a:t>Click to edit Master text styles</a:t>
            </a:r>
          </a:p>
        </p:txBody>
      </p:sp>
      <p:sp>
        <p:nvSpPr>
          <p:cNvPr id="47" name="Chart Placeholder 45">
            <a:extLst>
              <a:ext uri="{FF2B5EF4-FFF2-40B4-BE49-F238E27FC236}">
                <a16:creationId xmlns:a16="http://schemas.microsoft.com/office/drawing/2014/main" xmlns="" id="{1226D113-4EAB-4161-804F-9EB5EB46171D}"/>
              </a:ext>
            </a:extLst>
          </p:cNvPr>
          <p:cNvSpPr>
            <a:spLocks noGrp="1"/>
          </p:cNvSpPr>
          <p:nvPr>
            <p:ph type="chart" sz="quarter" idx="19"/>
          </p:nvPr>
        </p:nvSpPr>
        <p:spPr>
          <a:xfrm>
            <a:off x="112400" y="1492250"/>
            <a:ext cx="2116437" cy="2022475"/>
          </a:xfrm>
          <a:prstGeom prst="rect">
            <a:avLst/>
          </a:prstGeom>
        </p:spPr>
        <p:txBody>
          <a:bodyPr/>
          <a:lstStyle>
            <a:lvl1pPr algn="ctr">
              <a:buNone/>
              <a:defRPr sz="600"/>
            </a:lvl1pPr>
          </a:lstStyle>
          <a:p>
            <a:endParaRPr lang="en-IN"/>
          </a:p>
        </p:txBody>
      </p:sp>
      <p:sp>
        <p:nvSpPr>
          <p:cNvPr id="48" name="Chart Placeholder 45">
            <a:extLst>
              <a:ext uri="{FF2B5EF4-FFF2-40B4-BE49-F238E27FC236}">
                <a16:creationId xmlns:a16="http://schemas.microsoft.com/office/drawing/2014/main" xmlns="" id="{9C0F011B-9B61-431A-B3D3-44B7BD58801B}"/>
              </a:ext>
            </a:extLst>
          </p:cNvPr>
          <p:cNvSpPr>
            <a:spLocks noGrp="1"/>
          </p:cNvSpPr>
          <p:nvPr>
            <p:ph type="chart" sz="quarter" idx="20"/>
          </p:nvPr>
        </p:nvSpPr>
        <p:spPr>
          <a:xfrm>
            <a:off x="2384691" y="1492250"/>
            <a:ext cx="2116437" cy="2022475"/>
          </a:xfrm>
          <a:prstGeom prst="rect">
            <a:avLst/>
          </a:prstGeom>
        </p:spPr>
        <p:txBody>
          <a:bodyPr/>
          <a:lstStyle>
            <a:lvl1pPr algn="ctr">
              <a:buNone/>
              <a:defRPr sz="600"/>
            </a:lvl1pPr>
          </a:lstStyle>
          <a:p>
            <a:endParaRPr lang="en-IN"/>
          </a:p>
        </p:txBody>
      </p:sp>
      <p:sp>
        <p:nvSpPr>
          <p:cNvPr id="49" name="Chart Placeholder 45">
            <a:extLst>
              <a:ext uri="{FF2B5EF4-FFF2-40B4-BE49-F238E27FC236}">
                <a16:creationId xmlns:a16="http://schemas.microsoft.com/office/drawing/2014/main" xmlns="" id="{B1CEA244-B203-4C91-92AC-240575BFEA1F}"/>
              </a:ext>
            </a:extLst>
          </p:cNvPr>
          <p:cNvSpPr>
            <a:spLocks noGrp="1"/>
          </p:cNvSpPr>
          <p:nvPr>
            <p:ph type="chart" sz="quarter" idx="21"/>
          </p:nvPr>
        </p:nvSpPr>
        <p:spPr>
          <a:xfrm>
            <a:off x="4649927" y="1492250"/>
            <a:ext cx="2116437" cy="2022475"/>
          </a:xfrm>
          <a:prstGeom prst="rect">
            <a:avLst/>
          </a:prstGeom>
        </p:spPr>
        <p:txBody>
          <a:bodyPr/>
          <a:lstStyle>
            <a:lvl1pPr algn="ctr">
              <a:buNone/>
              <a:defRPr sz="600"/>
            </a:lvl1pPr>
          </a:lstStyle>
          <a:p>
            <a:endParaRPr lang="en-IN"/>
          </a:p>
        </p:txBody>
      </p:sp>
      <p:sp>
        <p:nvSpPr>
          <p:cNvPr id="50" name="Chart Placeholder 45">
            <a:extLst>
              <a:ext uri="{FF2B5EF4-FFF2-40B4-BE49-F238E27FC236}">
                <a16:creationId xmlns:a16="http://schemas.microsoft.com/office/drawing/2014/main" xmlns="" id="{F65D71B3-CC60-4941-ADF5-8288F8D5DF03}"/>
              </a:ext>
            </a:extLst>
          </p:cNvPr>
          <p:cNvSpPr>
            <a:spLocks noGrp="1"/>
          </p:cNvSpPr>
          <p:nvPr>
            <p:ph type="chart" sz="quarter" idx="22"/>
          </p:nvPr>
        </p:nvSpPr>
        <p:spPr>
          <a:xfrm>
            <a:off x="6915164" y="1510030"/>
            <a:ext cx="2116437" cy="2022475"/>
          </a:xfrm>
          <a:prstGeom prst="rect">
            <a:avLst/>
          </a:prstGeom>
        </p:spPr>
        <p:txBody>
          <a:bodyPr/>
          <a:lstStyle>
            <a:lvl1pPr algn="ctr">
              <a:buNone/>
              <a:defRPr sz="600"/>
            </a:lvl1pPr>
          </a:lstStyle>
          <a:p>
            <a:endParaRPr lang="en-IN"/>
          </a:p>
        </p:txBody>
      </p:sp>
    </p:spTree>
    <p:extLst>
      <p:ext uri="{BB962C8B-B14F-4D97-AF65-F5344CB8AC3E}">
        <p14:creationId xmlns:p14="http://schemas.microsoft.com/office/powerpoint/2010/main" val="3531022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24B71-0415-84C1-0D32-86C59AB46635}"/>
              </a:ext>
            </a:extLst>
          </p:cNvPr>
          <p:cNvSpPr>
            <a:spLocks noGrp="1"/>
          </p:cNvSpPr>
          <p:nvPr>
            <p:ph type="title"/>
          </p:nvPr>
        </p:nvSpPr>
        <p:spPr>
          <a:xfrm>
            <a:off x="628650" y="273844"/>
            <a:ext cx="7886700" cy="994172"/>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150DC7E-E7D1-5961-7994-60BFE3AA05F6}"/>
              </a:ext>
            </a:extLst>
          </p:cNvPr>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470F326-088C-E150-CECF-3AF32E6EDA33}"/>
              </a:ext>
            </a:extLst>
          </p:cNvPr>
          <p:cNvSpPr>
            <a:spLocks noGrp="1"/>
          </p:cNvSpPr>
          <p:nvPr>
            <p:ph type="dt" sz="half" idx="10"/>
          </p:nvPr>
        </p:nvSpPr>
        <p:spPr>
          <a:xfrm>
            <a:off x="628650" y="4767263"/>
            <a:ext cx="2057400" cy="273844"/>
          </a:xfrm>
          <a:prstGeom prst="rect">
            <a:avLst/>
          </a:prstGeom>
        </p:spPr>
        <p:txBody>
          <a:bodyPr/>
          <a:lstStyle/>
          <a:p>
            <a:fld id="{5E08A133-B6C6-406A-AF61-9D1D6FDDC89B}" type="datetimeFigureOut">
              <a:rPr lang="en-IN" smtClean="0"/>
              <a:t>16-05-2023</a:t>
            </a:fld>
            <a:endParaRPr lang="en-IN"/>
          </a:p>
        </p:txBody>
      </p:sp>
      <p:sp>
        <p:nvSpPr>
          <p:cNvPr id="5" name="Footer Placeholder 4">
            <a:extLst>
              <a:ext uri="{FF2B5EF4-FFF2-40B4-BE49-F238E27FC236}">
                <a16:creationId xmlns:a16="http://schemas.microsoft.com/office/drawing/2014/main" xmlns="" id="{71214C50-2080-77BD-3EDC-A4FBF148666A}"/>
              </a:ext>
            </a:extLst>
          </p:cNvPr>
          <p:cNvSpPr>
            <a:spLocks noGrp="1"/>
          </p:cNvSpPr>
          <p:nvPr>
            <p:ph type="ftr" sz="quarter" idx="11"/>
          </p:nvPr>
        </p:nvSpPr>
        <p:spPr>
          <a:xfrm>
            <a:off x="3028950" y="4767263"/>
            <a:ext cx="3086100" cy="273844"/>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B3451F39-752E-8FEE-EFD8-C4347321880B}"/>
              </a:ext>
            </a:extLst>
          </p:cNvPr>
          <p:cNvSpPr>
            <a:spLocks noGrp="1"/>
          </p:cNvSpPr>
          <p:nvPr>
            <p:ph type="sldNum" sz="quarter" idx="12"/>
          </p:nvPr>
        </p:nvSpPr>
        <p:spPr>
          <a:xfrm>
            <a:off x="6457950" y="4767263"/>
            <a:ext cx="2057400" cy="273844"/>
          </a:xfrm>
          <a:prstGeom prst="rect">
            <a:avLst/>
          </a:prstGeom>
        </p:spPr>
        <p:txBody>
          <a:bodyPr/>
          <a:lstStyle/>
          <a:p>
            <a:fld id="{B64D250D-517D-4746-8BB5-6D8BB4206A2F}" type="slidenum">
              <a:rPr lang="en-IN" smtClean="0"/>
              <a:t>‹#›</a:t>
            </a:fld>
            <a:endParaRPr lang="en-IN"/>
          </a:p>
        </p:txBody>
      </p:sp>
    </p:spTree>
    <p:extLst>
      <p:ext uri="{BB962C8B-B14F-4D97-AF65-F5344CB8AC3E}">
        <p14:creationId xmlns:p14="http://schemas.microsoft.com/office/powerpoint/2010/main" val="75675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2_Title Slide">
    <p:spTree>
      <p:nvGrpSpPr>
        <p:cNvPr id="1" name=""/>
        <p:cNvGrpSpPr/>
        <p:nvPr/>
      </p:nvGrpSpPr>
      <p:grpSpPr>
        <a:xfrm>
          <a:off x="0" y="0"/>
          <a:ext cx="0" cy="0"/>
          <a:chOff x="0" y="0"/>
          <a:chExt cx="0" cy="0"/>
        </a:xfrm>
      </p:grpSpPr>
      <p:sp>
        <p:nvSpPr>
          <p:cNvPr id="5" name="Title Placeholder 16">
            <a:extLst>
              <a:ext uri="{FF2B5EF4-FFF2-40B4-BE49-F238E27FC236}">
                <a16:creationId xmlns:a16="http://schemas.microsoft.com/office/drawing/2014/main" xmlns="" id="{E67B47C5-6EDF-4E23-B304-72D257E44419}"/>
              </a:ext>
            </a:extLst>
          </p:cNvPr>
          <p:cNvSpPr>
            <a:spLocks noGrp="1"/>
          </p:cNvSpPr>
          <p:nvPr>
            <p:ph type="title" hasCustomPrompt="1"/>
          </p:nvPr>
        </p:nvSpPr>
        <p:spPr>
          <a:xfrm>
            <a:off x="114300" y="318902"/>
            <a:ext cx="8915400" cy="354582"/>
          </a:xfrm>
          <a:prstGeom prst="rect">
            <a:avLst/>
          </a:prstGeom>
        </p:spPr>
        <p:txBody>
          <a:bodyPr vert="horz" lIns="91440" tIns="0" rIns="91440" bIns="0" rtlCol="0" anchor="b">
            <a:noAutofit/>
          </a:bodyPr>
          <a:lstStyle>
            <a:lvl1pPr>
              <a:defRPr sz="2100" b="0" i="0">
                <a:latin typeface="Poppins ExtraLight" pitchFamily="2" charset="77"/>
                <a:cs typeface="Poppins ExtraLight" pitchFamily="2" charset="77"/>
              </a:defRPr>
            </a:lvl1pPr>
          </a:lstStyle>
          <a:p>
            <a:r>
              <a:rPr lang="en-US"/>
              <a:t>Meet the Team</a:t>
            </a:r>
          </a:p>
        </p:txBody>
      </p:sp>
      <p:sp>
        <p:nvSpPr>
          <p:cNvPr id="6" name="Text Placeholder 63">
            <a:extLst>
              <a:ext uri="{FF2B5EF4-FFF2-40B4-BE49-F238E27FC236}">
                <a16:creationId xmlns:a16="http://schemas.microsoft.com/office/drawing/2014/main" xmlns="" id="{76810EF6-E384-4B03-B451-D2A49E3173F6}"/>
              </a:ext>
            </a:extLst>
          </p:cNvPr>
          <p:cNvSpPr>
            <a:spLocks noGrp="1"/>
          </p:cNvSpPr>
          <p:nvPr>
            <p:ph type="body" sz="quarter" idx="47" hasCustomPrompt="1"/>
          </p:nvPr>
        </p:nvSpPr>
        <p:spPr>
          <a:xfrm>
            <a:off x="114300" y="682323"/>
            <a:ext cx="8915400" cy="686897"/>
          </a:xfrm>
          <a:prstGeom prst="rect">
            <a:avLst/>
          </a:prstGeom>
          <a:noFill/>
        </p:spPr>
        <p:txBody>
          <a:bodyPr wrap="square" lIns="109728" tIns="0" rIns="91440" bIns="0" rtlCol="0">
            <a:noAutofit/>
          </a:bodyPr>
          <a:lstStyle>
            <a:lvl1pPr marL="0" indent="0">
              <a:lnSpc>
                <a:spcPct val="100000"/>
              </a:lnSpc>
              <a:spcBef>
                <a:spcPts val="0"/>
              </a:spcBef>
              <a:buNone/>
              <a:defRPr lang="en-US" sz="1350" b="0" i="0" noProof="0" dirty="0">
                <a:solidFill>
                  <a:schemeClr val="bg1">
                    <a:lumMod val="65000"/>
                  </a:schemeClr>
                </a:solidFill>
                <a:latin typeface="Poppins Thin" pitchFamily="2" charset="77"/>
                <a:ea typeface="Helvetica Neue Light" panose="02000403000000020004" pitchFamily="2" charset="0"/>
                <a:cs typeface="Poppins" pitchFamily="2" charset="77"/>
              </a:defRPr>
            </a:lvl1pPr>
          </a:lstStyle>
          <a:p>
            <a:pPr marL="0" lvl="0"/>
            <a:r>
              <a:rPr kumimoji="0" lang="en-US" sz="1350" b="0" i="0" u="none" strike="noStrike" kern="1200" cap="none" spc="0" normalizeH="0" baseline="0" noProof="0">
                <a:ln>
                  <a:noFill/>
                </a:ln>
                <a:solidFill>
                  <a:srgbClr val="909094"/>
                </a:solidFill>
                <a:effectLst/>
                <a:uLnTx/>
                <a:uFillTx/>
                <a:latin typeface="Helvetica Neue Thin" panose="020B0403020202020204" pitchFamily="34" charset="0"/>
                <a:ea typeface="Helvetica Neue Thin" panose="020B0403020202020204" pitchFamily="34" charset="0"/>
                <a:cs typeface="Liberation Sans" panose="020B0604020202020204" pitchFamily="34" charset="0"/>
              </a:rPr>
              <a:t>Enter lead-in copy</a:t>
            </a:r>
          </a:p>
        </p:txBody>
      </p:sp>
      <p:sp>
        <p:nvSpPr>
          <p:cNvPr id="7" name="Text Placeholder 2">
            <a:extLst>
              <a:ext uri="{FF2B5EF4-FFF2-40B4-BE49-F238E27FC236}">
                <a16:creationId xmlns:a16="http://schemas.microsoft.com/office/drawing/2014/main" xmlns="" id="{5DF9018C-60BB-4992-9F8C-922E1DD5A66E}"/>
              </a:ext>
            </a:extLst>
          </p:cNvPr>
          <p:cNvSpPr>
            <a:spLocks noGrp="1"/>
          </p:cNvSpPr>
          <p:nvPr>
            <p:ph type="body" sz="quarter" idx="14" hasCustomPrompt="1"/>
          </p:nvPr>
        </p:nvSpPr>
        <p:spPr>
          <a:xfrm>
            <a:off x="114300" y="163508"/>
            <a:ext cx="8915400" cy="148971"/>
          </a:xfrm>
          <a:prstGeom prst="rect">
            <a:avLst/>
          </a:prstGeom>
        </p:spPr>
        <p:txBody>
          <a:bodyPr lIns="109728" tIns="0" rIns="137160" bIns="0" anchor="b">
            <a:normAutofit/>
          </a:bodyPr>
          <a:lstStyle>
            <a:lvl1pPr marL="0" indent="0">
              <a:lnSpc>
                <a:spcPct val="100000"/>
              </a:lnSpc>
              <a:spcBef>
                <a:spcPts val="0"/>
              </a:spcBef>
              <a:spcAft>
                <a:spcPts val="0"/>
              </a:spcAft>
              <a:buNone/>
              <a:defRPr lang="en-US" sz="675" b="0" i="0" kern="1200" spc="75" baseline="0" dirty="0">
                <a:solidFill>
                  <a:schemeClr val="bg1">
                    <a:lumMod val="75000"/>
                  </a:schemeClr>
                </a:solidFill>
                <a:latin typeface="Poppins" pitchFamily="2" charset="77"/>
                <a:ea typeface="Helvetica Neue Thin" panose="020B0403020202020204" pitchFamily="34" charset="0"/>
                <a:cs typeface="Poppins" pitchFamily="2" charset="77"/>
              </a:defRPr>
            </a:lvl1pPr>
          </a:lstStyle>
          <a:p>
            <a:pPr lvl="0"/>
            <a:r>
              <a:rPr lang="en-US"/>
              <a:t>CLICK TO EDIT HEADING</a:t>
            </a:r>
          </a:p>
        </p:txBody>
      </p:sp>
    </p:spTree>
    <p:extLst>
      <p:ext uri="{BB962C8B-B14F-4D97-AF65-F5344CB8AC3E}">
        <p14:creationId xmlns:p14="http://schemas.microsoft.com/office/powerpoint/2010/main" val="21823273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16"/>
        <p:cNvGrpSpPr/>
        <p:nvPr/>
      </p:nvGrpSpPr>
      <p:grpSpPr>
        <a:xfrm>
          <a:off x="0" y="0"/>
          <a:ext cx="0" cy="0"/>
          <a:chOff x="0" y="0"/>
          <a:chExt cx="0" cy="0"/>
        </a:xfrm>
      </p:grpSpPr>
      <p:sp>
        <p:nvSpPr>
          <p:cNvPr id="17" name="Google Shape;17;p32"/>
          <p:cNvSpPr txBox="1">
            <a:spLocks noGrp="1"/>
          </p:cNvSpPr>
          <p:nvPr>
            <p:ph type="body" idx="1"/>
          </p:nvPr>
        </p:nvSpPr>
        <p:spPr>
          <a:xfrm>
            <a:off x="101954" y="514379"/>
            <a:ext cx="8940150" cy="4251825"/>
          </a:xfrm>
          <a:prstGeom prst="rect">
            <a:avLst/>
          </a:prstGeom>
          <a:noFill/>
          <a:ln>
            <a:noFill/>
          </a:ln>
        </p:spPr>
        <p:txBody>
          <a:bodyPr spcFirstLastPara="1" wrap="square" lIns="91425" tIns="45700" rIns="91425" bIns="45700" anchor="t" anchorCtr="0">
            <a:noAutofit/>
          </a:bodyPr>
          <a:lstStyle>
            <a:lvl1pPr marL="457189" marR="0" lvl="0" indent="-406390" algn="l" rtl="0">
              <a:lnSpc>
                <a:spcPct val="100000"/>
              </a:lnSpc>
              <a:spcBef>
                <a:spcPts val="420"/>
              </a:spcBef>
              <a:spcAft>
                <a:spcPts val="0"/>
              </a:spcAft>
              <a:buClr>
                <a:schemeClr val="dk1"/>
              </a:buClr>
              <a:buSzPts val="2800"/>
              <a:buFont typeface="Noto Sans Symbols"/>
              <a:buChar char="▪"/>
              <a:defRPr sz="2100" b="0" i="0" u="none" strike="noStrike" cap="none">
                <a:solidFill>
                  <a:schemeClr val="dk1"/>
                </a:solidFill>
                <a:latin typeface="Calibri"/>
                <a:ea typeface="Calibri"/>
                <a:cs typeface="Calibri"/>
                <a:sym typeface="Calibri"/>
              </a:defRPr>
            </a:lvl1pPr>
            <a:lvl2pPr marL="914378" marR="0" lvl="1" indent="-380990" algn="l" rtl="0">
              <a:lnSpc>
                <a:spcPct val="100000"/>
              </a:lnSpc>
              <a:spcBef>
                <a:spcPts val="360"/>
              </a:spcBef>
              <a:spcAft>
                <a:spcPts val="0"/>
              </a:spcAft>
              <a:buClr>
                <a:schemeClr val="dk1"/>
              </a:buClr>
              <a:buSzPts val="2400"/>
              <a:buFont typeface="Noto Sans Symbols"/>
              <a:buChar char="▪"/>
              <a:defRPr sz="1800" b="0" i="0" u="none" strike="noStrike" cap="none">
                <a:solidFill>
                  <a:schemeClr val="dk1"/>
                </a:solidFill>
                <a:latin typeface="Calibri"/>
                <a:ea typeface="Calibri"/>
                <a:cs typeface="Calibri"/>
                <a:sym typeface="Calibri"/>
              </a:defRPr>
            </a:lvl2pPr>
            <a:lvl3pPr marL="1371566" marR="0" lvl="2" indent="-368291" algn="l" rtl="0">
              <a:lnSpc>
                <a:spcPct val="100000"/>
              </a:lnSpc>
              <a:spcBef>
                <a:spcPts val="330"/>
              </a:spcBef>
              <a:spcAft>
                <a:spcPts val="0"/>
              </a:spcAft>
              <a:buClr>
                <a:schemeClr val="dk1"/>
              </a:buClr>
              <a:buSzPts val="2200"/>
              <a:buFont typeface="Noto Sans Symbols"/>
              <a:buChar char="▪"/>
              <a:defRPr sz="1650" b="0" i="0" u="none" strike="noStrike" cap="none">
                <a:solidFill>
                  <a:schemeClr val="dk1"/>
                </a:solidFill>
                <a:latin typeface="Calibri"/>
                <a:ea typeface="Calibri"/>
                <a:cs typeface="Calibri"/>
                <a:sym typeface="Calibri"/>
              </a:defRPr>
            </a:lvl3pPr>
            <a:lvl4pPr marL="1828754" marR="0" lvl="3" indent="-355591" algn="l" rtl="0">
              <a:lnSpc>
                <a:spcPct val="100000"/>
              </a:lnSpc>
              <a:spcBef>
                <a:spcPts val="300"/>
              </a:spcBef>
              <a:spcAft>
                <a:spcPts val="0"/>
              </a:spcAft>
              <a:buClr>
                <a:schemeClr val="dk1"/>
              </a:buClr>
              <a:buSzPts val="2000"/>
              <a:buFont typeface="Noto Sans Symbols"/>
              <a:buChar char="▪"/>
              <a:defRPr sz="1500" b="0" i="0" u="none" strike="noStrike" cap="none">
                <a:solidFill>
                  <a:schemeClr val="dk1"/>
                </a:solidFill>
                <a:latin typeface="Calibri"/>
                <a:ea typeface="Calibri"/>
                <a:cs typeface="Calibri"/>
                <a:sym typeface="Calibri"/>
              </a:defRPr>
            </a:lvl4pPr>
            <a:lvl5pPr marL="2285943" marR="0" lvl="4" indent="-342892" algn="l" rtl="0">
              <a:lnSpc>
                <a:spcPct val="100000"/>
              </a:lnSpc>
              <a:spcBef>
                <a:spcPts val="270"/>
              </a:spcBef>
              <a:spcAft>
                <a:spcPts val="0"/>
              </a:spcAft>
              <a:buClr>
                <a:schemeClr val="dk1"/>
              </a:buClr>
              <a:buSzPts val="1800"/>
              <a:buFont typeface="Noto Sans Symbols"/>
              <a:buChar char="▪"/>
              <a:defRPr sz="1350" b="0" i="0" u="none" strike="noStrike" cap="none">
                <a:solidFill>
                  <a:schemeClr val="dk1"/>
                </a:solidFill>
                <a:latin typeface="Calibri"/>
                <a:ea typeface="Calibri"/>
                <a:cs typeface="Calibri"/>
                <a:sym typeface="Calibri"/>
              </a:defRPr>
            </a:lvl5pPr>
            <a:lvl6pPr marL="2743132" marR="0" lvl="5" indent="-403786" algn="l" rtl="0">
              <a:lnSpc>
                <a:spcPct val="100000"/>
              </a:lnSpc>
              <a:spcBef>
                <a:spcPts val="414"/>
              </a:spcBef>
              <a:spcAft>
                <a:spcPts val="0"/>
              </a:spcAft>
              <a:buClr>
                <a:schemeClr val="dk1"/>
              </a:buClr>
              <a:buSzPts val="2759"/>
              <a:buFont typeface="Arial"/>
              <a:buChar char="•"/>
              <a:defRPr sz="2069" b="0" i="0" u="none" strike="noStrike" cap="none">
                <a:solidFill>
                  <a:schemeClr val="dk1"/>
                </a:solidFill>
                <a:latin typeface="Calibri"/>
                <a:ea typeface="Calibri"/>
                <a:cs typeface="Calibri"/>
                <a:sym typeface="Calibri"/>
              </a:defRPr>
            </a:lvl6pPr>
            <a:lvl7pPr marL="3200320" marR="0" lvl="6" indent="-403786" algn="l" rtl="0">
              <a:lnSpc>
                <a:spcPct val="100000"/>
              </a:lnSpc>
              <a:spcBef>
                <a:spcPts val="414"/>
              </a:spcBef>
              <a:spcAft>
                <a:spcPts val="0"/>
              </a:spcAft>
              <a:buClr>
                <a:schemeClr val="dk1"/>
              </a:buClr>
              <a:buSzPts val="2759"/>
              <a:buFont typeface="Arial"/>
              <a:buChar char="•"/>
              <a:defRPr sz="2069" b="0" i="0" u="none" strike="noStrike" cap="none">
                <a:solidFill>
                  <a:schemeClr val="dk1"/>
                </a:solidFill>
                <a:latin typeface="Calibri"/>
                <a:ea typeface="Calibri"/>
                <a:cs typeface="Calibri"/>
                <a:sym typeface="Calibri"/>
              </a:defRPr>
            </a:lvl7pPr>
            <a:lvl8pPr marL="3657509" marR="0" lvl="7" indent="-403786" algn="l" rtl="0">
              <a:lnSpc>
                <a:spcPct val="100000"/>
              </a:lnSpc>
              <a:spcBef>
                <a:spcPts val="414"/>
              </a:spcBef>
              <a:spcAft>
                <a:spcPts val="0"/>
              </a:spcAft>
              <a:buClr>
                <a:schemeClr val="dk1"/>
              </a:buClr>
              <a:buSzPts val="2759"/>
              <a:buFont typeface="Arial"/>
              <a:buChar char="•"/>
              <a:defRPr sz="2069" b="0" i="0" u="none" strike="noStrike" cap="none">
                <a:solidFill>
                  <a:schemeClr val="dk1"/>
                </a:solidFill>
                <a:latin typeface="Calibri"/>
                <a:ea typeface="Calibri"/>
                <a:cs typeface="Calibri"/>
                <a:sym typeface="Calibri"/>
              </a:defRPr>
            </a:lvl8pPr>
            <a:lvl9pPr marL="4114697" marR="0" lvl="8" indent="-403786" algn="l" rtl="0">
              <a:lnSpc>
                <a:spcPct val="100000"/>
              </a:lnSpc>
              <a:spcBef>
                <a:spcPts val="414"/>
              </a:spcBef>
              <a:spcAft>
                <a:spcPts val="0"/>
              </a:spcAft>
              <a:buClr>
                <a:schemeClr val="dk1"/>
              </a:buClr>
              <a:buSzPts val="2759"/>
              <a:buFont typeface="Arial"/>
              <a:buChar char="•"/>
              <a:defRPr sz="2069" b="0" i="0" u="none" strike="noStrike" cap="none">
                <a:solidFill>
                  <a:schemeClr val="dk1"/>
                </a:solidFill>
                <a:latin typeface="Calibri"/>
                <a:ea typeface="Calibri"/>
                <a:cs typeface="Calibri"/>
                <a:sym typeface="Calibri"/>
              </a:defRPr>
            </a:lvl9pPr>
          </a:lstStyle>
          <a:p>
            <a:endParaRPr/>
          </a:p>
        </p:txBody>
      </p:sp>
      <p:sp>
        <p:nvSpPr>
          <p:cNvPr id="18" name="Google Shape;18;p32"/>
          <p:cNvSpPr txBox="1">
            <a:spLocks noGrp="1"/>
          </p:cNvSpPr>
          <p:nvPr>
            <p:ph type="title"/>
          </p:nvPr>
        </p:nvSpPr>
        <p:spPr>
          <a:xfrm>
            <a:off x="0" y="-234"/>
            <a:ext cx="9144000" cy="44055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chemeClr val="dk1"/>
              </a:buClr>
              <a:buSzPts val="3200"/>
              <a:buFont typeface="Noto Sans Symbols"/>
              <a:buNone/>
              <a:defRPr sz="2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668"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749627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112086" y="112434"/>
            <a:ext cx="7886700" cy="3944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4E4E4E"/>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275250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Caption and Content">
    <p:spTree>
      <p:nvGrpSpPr>
        <p:cNvPr id="1" name=""/>
        <p:cNvGrpSpPr/>
        <p:nvPr/>
      </p:nvGrpSpPr>
      <p:grpSpPr>
        <a:xfrm>
          <a:off x="0" y="0"/>
          <a:ext cx="0" cy="0"/>
          <a:chOff x="0" y="0"/>
          <a:chExt cx="0" cy="0"/>
        </a:xfrm>
      </p:grpSpPr>
      <p:sp>
        <p:nvSpPr>
          <p:cNvPr id="10" name="Text Placeholder 2"/>
          <p:cNvSpPr>
            <a:spLocks noGrp="1"/>
          </p:cNvSpPr>
          <p:nvPr>
            <p:ph idx="1"/>
          </p:nvPr>
        </p:nvSpPr>
        <p:spPr>
          <a:xfrm>
            <a:off x="533400" y="750570"/>
            <a:ext cx="8339910" cy="38100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2" name="Title 1"/>
          <p:cNvSpPr>
            <a:spLocks noGrp="1"/>
          </p:cNvSpPr>
          <p:nvPr>
            <p:ph type="title"/>
          </p:nvPr>
        </p:nvSpPr>
        <p:spPr>
          <a:xfrm>
            <a:off x="533412" y="133350"/>
            <a:ext cx="6857989" cy="609600"/>
          </a:xfrm>
          <a:prstGeom prst="rect">
            <a:avLst/>
          </a:prstGeom>
        </p:spPr>
        <p:txBody>
          <a:bodyPr anchor="t">
            <a:normAutofit/>
          </a:bodyPr>
          <a:lstStyle>
            <a:lvl1pPr>
              <a:defRPr sz="2400" b="1" i="0"/>
            </a:lvl1pPr>
          </a:lstStyle>
          <a:p>
            <a:r>
              <a:rPr lang="en-US" dirty="0"/>
              <a:t>Click to edit Master title style</a:t>
            </a:r>
          </a:p>
        </p:txBody>
      </p:sp>
    </p:spTree>
    <p:extLst>
      <p:ext uri="{BB962C8B-B14F-4D97-AF65-F5344CB8AC3E}">
        <p14:creationId xmlns:p14="http://schemas.microsoft.com/office/powerpoint/2010/main" val="24360302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4"/>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18474823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4"/>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1229150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xmlns="" id="{EDE99555-9A35-4739-821A-A9B39DB41089}"/>
              </a:ext>
            </a:extLst>
          </p:cNvPr>
          <p:cNvSpPr>
            <a:spLocks noGrp="1"/>
          </p:cNvSpPr>
          <p:nvPr>
            <p:ph type="title"/>
          </p:nvPr>
        </p:nvSpPr>
        <p:spPr>
          <a:xfrm>
            <a:off x="151344" y="176570"/>
            <a:ext cx="7886700" cy="219639"/>
          </a:xfrm>
          <a:prstGeom prst="rect">
            <a:avLst/>
          </a:prstGeom>
        </p:spPr>
        <p:txBody>
          <a:bodyPr vert="horz" lIns="91438" tIns="45719" rIns="91438" bIns="45719" rtlCol="0" anchor="ctr">
            <a:noAutofit/>
          </a:bodyPr>
          <a:lstStyle/>
          <a:p>
            <a:r>
              <a:rPr lang="en-US" dirty="0"/>
              <a:t>CLICK</a:t>
            </a:r>
          </a:p>
        </p:txBody>
      </p:sp>
    </p:spTree>
    <p:extLst>
      <p:ext uri="{BB962C8B-B14F-4D97-AF65-F5344CB8AC3E}">
        <p14:creationId xmlns:p14="http://schemas.microsoft.com/office/powerpoint/2010/main" val="2708655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553998"/>
          </a:xfrm>
          <a:prstGeom prst="rect">
            <a:avLst/>
          </a:prstGeom>
        </p:spPr>
        <p:txBody>
          <a:bodyPr/>
          <a:lstStyle>
            <a:lvl1pPr marL="0" marR="0" indent="0" defTabSz="453730" rtl="0" eaLnBrk="1" fontAlgn="auto" latinLnBrk="0" hangingPunct="1">
              <a:lnSpc>
                <a:spcPct val="100000"/>
              </a:lnSpc>
              <a:spcBef>
                <a:spcPct val="0"/>
              </a:spcBef>
              <a:spcAft>
                <a:spcPts val="0"/>
              </a:spcAft>
              <a:tabLst/>
              <a:defRPr baseline="0"/>
            </a:lvl1pPr>
          </a:lstStyle>
          <a:p>
            <a:pPr lvl="0"/>
            <a:r>
              <a:rPr lang="en-US" dirty="0"/>
              <a:t>Insert Title Here</a:t>
            </a:r>
          </a:p>
        </p:txBody>
      </p:sp>
    </p:spTree>
    <p:extLst>
      <p:ext uri="{BB962C8B-B14F-4D97-AF65-F5344CB8AC3E}">
        <p14:creationId xmlns:p14="http://schemas.microsoft.com/office/powerpoint/2010/main" val="28880112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2" name="Footer Placeholder 4"/>
          <p:cNvSpPr txBox="1">
            <a:spLocks/>
          </p:cNvSpPr>
          <p:nvPr/>
        </p:nvSpPr>
        <p:spPr>
          <a:xfrm>
            <a:off x="4099722" y="5261522"/>
            <a:ext cx="1767679" cy="205828"/>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cap="none" spc="0" dirty="0">
                <a:ln>
                  <a:noFill/>
                </a:ln>
                <a:solidFill>
                  <a:schemeClr val="tx1">
                    <a:lumMod val="50000"/>
                    <a:lumOff val="50000"/>
                  </a:schemeClr>
                </a:solidFill>
                <a:effectLst/>
                <a:cs typeface="Arial" pitchFamily="34" charset="0"/>
              </a:rPr>
              <a:t>INNOVATE      INTEGRATE      TRANSFORM</a:t>
            </a:r>
          </a:p>
        </p:txBody>
      </p:sp>
      <p:sp>
        <p:nvSpPr>
          <p:cNvPr id="10" name="Text Placeholder 2"/>
          <p:cNvSpPr>
            <a:spLocks noGrp="1"/>
          </p:cNvSpPr>
          <p:nvPr>
            <p:ph idx="1"/>
          </p:nvPr>
        </p:nvSpPr>
        <p:spPr>
          <a:xfrm>
            <a:off x="228600" y="742950"/>
            <a:ext cx="8686800" cy="40386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11" name="Title 1"/>
          <p:cNvSpPr>
            <a:spLocks noGrp="1"/>
          </p:cNvSpPr>
          <p:nvPr>
            <p:ph type="title" hasCustomPrompt="1"/>
          </p:nvPr>
        </p:nvSpPr>
        <p:spPr>
          <a:xfrm>
            <a:off x="228612" y="63206"/>
            <a:ext cx="8686789" cy="533400"/>
          </a:xfrm>
          <a:prstGeom prst="rect">
            <a:avLst/>
          </a:prstGeom>
        </p:spPr>
        <p:txBody>
          <a:bodyPr anchor="ctr">
            <a:normAutofit/>
          </a:bodyPr>
          <a:lstStyle>
            <a:lvl1pPr>
              <a:defRPr sz="2400" b="1" i="0" cap="all" baseline="0"/>
            </a:lvl1pPr>
          </a:lstStyle>
          <a:p>
            <a:r>
              <a:rPr lang="en-US" dirty="0"/>
              <a:t>CLICK TO EDIT MASTER TITLE STYLE</a:t>
            </a:r>
          </a:p>
        </p:txBody>
      </p:sp>
    </p:spTree>
    <p:extLst>
      <p:ext uri="{BB962C8B-B14F-4D97-AF65-F5344CB8AC3E}">
        <p14:creationId xmlns:p14="http://schemas.microsoft.com/office/powerpoint/2010/main" val="406955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Chart Placeholder 3">
            <a:extLst>
              <a:ext uri="{FF2B5EF4-FFF2-40B4-BE49-F238E27FC236}">
                <a16:creationId xmlns:a16="http://schemas.microsoft.com/office/drawing/2014/main" xmlns="" id="{318D41CF-F81F-4796-9B7C-F51F110A3B20}"/>
              </a:ext>
            </a:extLst>
          </p:cNvPr>
          <p:cNvSpPr>
            <a:spLocks noGrp="1"/>
          </p:cNvSpPr>
          <p:nvPr>
            <p:ph type="chart" sz="quarter" idx="10"/>
          </p:nvPr>
        </p:nvSpPr>
        <p:spPr>
          <a:xfrm>
            <a:off x="112713" y="727075"/>
            <a:ext cx="8896350" cy="3927475"/>
          </a:xfrm>
          <a:prstGeom prst="rect">
            <a:avLst/>
          </a:prstGeom>
        </p:spPr>
        <p:txBody>
          <a:bodyPr/>
          <a:lstStyle/>
          <a:p>
            <a:endParaRPr lang="en-IN"/>
          </a:p>
        </p:txBody>
      </p:sp>
    </p:spTree>
    <p:extLst>
      <p:ext uri="{BB962C8B-B14F-4D97-AF65-F5344CB8AC3E}">
        <p14:creationId xmlns:p14="http://schemas.microsoft.com/office/powerpoint/2010/main" val="251531498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2" name="Footer Placeholder 4"/>
          <p:cNvSpPr txBox="1">
            <a:spLocks/>
          </p:cNvSpPr>
          <p:nvPr/>
        </p:nvSpPr>
        <p:spPr>
          <a:xfrm>
            <a:off x="4099722" y="5261522"/>
            <a:ext cx="1767679" cy="205828"/>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cap="none" spc="0" dirty="0">
                <a:ln>
                  <a:noFill/>
                </a:ln>
                <a:solidFill>
                  <a:schemeClr val="tx1">
                    <a:lumMod val="50000"/>
                    <a:lumOff val="50000"/>
                  </a:schemeClr>
                </a:solidFill>
                <a:effectLst/>
                <a:cs typeface="Arial" pitchFamily="34" charset="0"/>
              </a:rPr>
              <a:t>INNOVATE      INTEGRATE      TRANSFORM</a:t>
            </a:r>
          </a:p>
        </p:txBody>
      </p:sp>
      <p:sp>
        <p:nvSpPr>
          <p:cNvPr id="10" name="Text Placeholder 2"/>
          <p:cNvSpPr>
            <a:spLocks noGrp="1"/>
          </p:cNvSpPr>
          <p:nvPr>
            <p:ph idx="1"/>
          </p:nvPr>
        </p:nvSpPr>
        <p:spPr>
          <a:xfrm>
            <a:off x="228600" y="742950"/>
            <a:ext cx="8686800" cy="40386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11" name="Title 1"/>
          <p:cNvSpPr>
            <a:spLocks noGrp="1"/>
          </p:cNvSpPr>
          <p:nvPr>
            <p:ph type="title" hasCustomPrompt="1"/>
          </p:nvPr>
        </p:nvSpPr>
        <p:spPr>
          <a:xfrm>
            <a:off x="228612" y="63206"/>
            <a:ext cx="8686789" cy="533400"/>
          </a:xfrm>
          <a:prstGeom prst="rect">
            <a:avLst/>
          </a:prstGeom>
        </p:spPr>
        <p:txBody>
          <a:bodyPr anchor="ctr">
            <a:normAutofit/>
          </a:bodyPr>
          <a:lstStyle>
            <a:lvl1pPr>
              <a:defRPr sz="2400" b="1" i="0" cap="all" baseline="0"/>
            </a:lvl1pPr>
          </a:lstStyle>
          <a:p>
            <a:r>
              <a:rPr lang="en-US" dirty="0"/>
              <a:t>CLICK TO EDIT MASTER TITLE STYLE</a:t>
            </a:r>
          </a:p>
        </p:txBody>
      </p:sp>
    </p:spTree>
    <p:extLst>
      <p:ext uri="{BB962C8B-B14F-4D97-AF65-F5344CB8AC3E}">
        <p14:creationId xmlns:p14="http://schemas.microsoft.com/office/powerpoint/2010/main" val="6717670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2" name="Footer Placeholder 4"/>
          <p:cNvSpPr txBox="1">
            <a:spLocks/>
          </p:cNvSpPr>
          <p:nvPr/>
        </p:nvSpPr>
        <p:spPr>
          <a:xfrm>
            <a:off x="4099722" y="5261522"/>
            <a:ext cx="1767679" cy="205828"/>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cap="none" spc="0" dirty="0">
                <a:ln>
                  <a:noFill/>
                </a:ln>
                <a:solidFill>
                  <a:schemeClr val="tx1">
                    <a:lumMod val="50000"/>
                    <a:lumOff val="50000"/>
                  </a:schemeClr>
                </a:solidFill>
                <a:effectLst/>
                <a:cs typeface="Arial" pitchFamily="34" charset="0"/>
              </a:rPr>
              <a:t>INNOVATE      INTEGRATE      TRANSFORM</a:t>
            </a:r>
          </a:p>
        </p:txBody>
      </p:sp>
      <p:sp>
        <p:nvSpPr>
          <p:cNvPr id="10" name="Text Placeholder 2"/>
          <p:cNvSpPr>
            <a:spLocks noGrp="1"/>
          </p:cNvSpPr>
          <p:nvPr>
            <p:ph idx="1"/>
          </p:nvPr>
        </p:nvSpPr>
        <p:spPr>
          <a:xfrm>
            <a:off x="228600" y="742950"/>
            <a:ext cx="8686800" cy="40386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11" name="Title 1"/>
          <p:cNvSpPr>
            <a:spLocks noGrp="1"/>
          </p:cNvSpPr>
          <p:nvPr>
            <p:ph type="title" hasCustomPrompt="1"/>
          </p:nvPr>
        </p:nvSpPr>
        <p:spPr>
          <a:xfrm>
            <a:off x="228612" y="63206"/>
            <a:ext cx="8686789" cy="533400"/>
          </a:xfrm>
          <a:prstGeom prst="rect">
            <a:avLst/>
          </a:prstGeom>
        </p:spPr>
        <p:txBody>
          <a:bodyPr anchor="ctr">
            <a:normAutofit/>
          </a:bodyPr>
          <a:lstStyle>
            <a:lvl1pPr>
              <a:defRPr sz="2400" b="1" i="0" cap="all" baseline="0"/>
            </a:lvl1pPr>
          </a:lstStyle>
          <a:p>
            <a:r>
              <a:rPr lang="en-US" dirty="0"/>
              <a:t>CLICK TO EDIT MASTER TITLE STYLE</a:t>
            </a:r>
          </a:p>
        </p:txBody>
      </p:sp>
    </p:spTree>
    <p:extLst>
      <p:ext uri="{BB962C8B-B14F-4D97-AF65-F5344CB8AC3E}">
        <p14:creationId xmlns:p14="http://schemas.microsoft.com/office/powerpoint/2010/main" val="24582994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2" name="Footer Placeholder 4"/>
          <p:cNvSpPr txBox="1">
            <a:spLocks/>
          </p:cNvSpPr>
          <p:nvPr/>
        </p:nvSpPr>
        <p:spPr>
          <a:xfrm>
            <a:off x="4099722" y="5261522"/>
            <a:ext cx="1767679" cy="205828"/>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cap="none" spc="0" dirty="0">
                <a:ln>
                  <a:noFill/>
                </a:ln>
                <a:solidFill>
                  <a:schemeClr val="tx1">
                    <a:lumMod val="50000"/>
                    <a:lumOff val="50000"/>
                  </a:schemeClr>
                </a:solidFill>
                <a:effectLst/>
                <a:cs typeface="Arial" pitchFamily="34" charset="0"/>
              </a:rPr>
              <a:t>INNOVATE      INTEGRATE      TRANSFORM</a:t>
            </a:r>
          </a:p>
        </p:txBody>
      </p:sp>
      <p:sp>
        <p:nvSpPr>
          <p:cNvPr id="10" name="Text Placeholder 2"/>
          <p:cNvSpPr>
            <a:spLocks noGrp="1"/>
          </p:cNvSpPr>
          <p:nvPr>
            <p:ph idx="1"/>
          </p:nvPr>
        </p:nvSpPr>
        <p:spPr>
          <a:xfrm>
            <a:off x="228600" y="742950"/>
            <a:ext cx="8686800" cy="40386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11" name="Title 1"/>
          <p:cNvSpPr>
            <a:spLocks noGrp="1"/>
          </p:cNvSpPr>
          <p:nvPr>
            <p:ph type="title" hasCustomPrompt="1"/>
          </p:nvPr>
        </p:nvSpPr>
        <p:spPr>
          <a:xfrm>
            <a:off x="228612" y="63206"/>
            <a:ext cx="8686789" cy="533400"/>
          </a:xfrm>
          <a:prstGeom prst="rect">
            <a:avLst/>
          </a:prstGeom>
        </p:spPr>
        <p:txBody>
          <a:bodyPr anchor="ctr">
            <a:normAutofit/>
          </a:bodyPr>
          <a:lstStyle>
            <a:lvl1pPr>
              <a:defRPr sz="2400" b="1" i="0" cap="all" baseline="0"/>
            </a:lvl1pPr>
          </a:lstStyle>
          <a:p>
            <a:r>
              <a:rPr lang="en-US" dirty="0"/>
              <a:t>CLICK TO EDIT MASTER TITLE STYLE</a:t>
            </a:r>
          </a:p>
        </p:txBody>
      </p:sp>
    </p:spTree>
    <p:extLst>
      <p:ext uri="{BB962C8B-B14F-4D97-AF65-F5344CB8AC3E}">
        <p14:creationId xmlns:p14="http://schemas.microsoft.com/office/powerpoint/2010/main" val="12041849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2" name="Footer Placeholder 4"/>
          <p:cNvSpPr txBox="1">
            <a:spLocks/>
          </p:cNvSpPr>
          <p:nvPr/>
        </p:nvSpPr>
        <p:spPr>
          <a:xfrm>
            <a:off x="4099722" y="5261522"/>
            <a:ext cx="1767679" cy="205828"/>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cap="none" spc="0" dirty="0">
                <a:ln>
                  <a:noFill/>
                </a:ln>
                <a:solidFill>
                  <a:schemeClr val="tx1">
                    <a:lumMod val="50000"/>
                    <a:lumOff val="50000"/>
                  </a:schemeClr>
                </a:solidFill>
                <a:effectLst/>
                <a:cs typeface="Arial" pitchFamily="34" charset="0"/>
              </a:rPr>
              <a:t>INNOVATE      INTEGRATE      TRANSFORM</a:t>
            </a:r>
          </a:p>
        </p:txBody>
      </p:sp>
      <p:sp>
        <p:nvSpPr>
          <p:cNvPr id="10" name="Text Placeholder 2"/>
          <p:cNvSpPr>
            <a:spLocks noGrp="1"/>
          </p:cNvSpPr>
          <p:nvPr>
            <p:ph idx="1"/>
          </p:nvPr>
        </p:nvSpPr>
        <p:spPr>
          <a:xfrm>
            <a:off x="228600" y="742950"/>
            <a:ext cx="8686800" cy="40386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11" name="Title 1"/>
          <p:cNvSpPr>
            <a:spLocks noGrp="1"/>
          </p:cNvSpPr>
          <p:nvPr>
            <p:ph type="title" hasCustomPrompt="1"/>
          </p:nvPr>
        </p:nvSpPr>
        <p:spPr>
          <a:xfrm>
            <a:off x="228612" y="63206"/>
            <a:ext cx="8686789" cy="533400"/>
          </a:xfrm>
          <a:prstGeom prst="rect">
            <a:avLst/>
          </a:prstGeom>
        </p:spPr>
        <p:txBody>
          <a:bodyPr anchor="ctr">
            <a:normAutofit/>
          </a:bodyPr>
          <a:lstStyle>
            <a:lvl1pPr>
              <a:defRPr sz="2400" b="1" i="0" cap="all" baseline="0"/>
            </a:lvl1pPr>
          </a:lstStyle>
          <a:p>
            <a:r>
              <a:rPr lang="en-US" dirty="0"/>
              <a:t>CLICK TO EDIT MASTER TITLE STYLE</a:t>
            </a:r>
          </a:p>
        </p:txBody>
      </p:sp>
    </p:spTree>
    <p:extLst>
      <p:ext uri="{BB962C8B-B14F-4D97-AF65-F5344CB8AC3E}">
        <p14:creationId xmlns:p14="http://schemas.microsoft.com/office/powerpoint/2010/main" val="36867720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4"/>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24237748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4"/>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30602289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4"/>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3734035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95353"/>
            <a:ext cx="7886700" cy="3660775"/>
          </a:xfrm>
          <a:prstGeom prst="rect">
            <a:avLst/>
          </a:prstGeom>
        </p:spPr>
        <p:txBody>
          <a:bodyPr/>
          <a:lstStyle>
            <a:lvl1pPr>
              <a:defRPr sz="1800"/>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Slide Number Placeholder 3"/>
          <p:cNvSpPr txBox="1">
            <a:spLocks/>
          </p:cNvSpPr>
          <p:nvPr/>
        </p:nvSpPr>
        <p:spPr>
          <a:xfrm>
            <a:off x="8515350" y="4863220"/>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z="800" b="0" smtClean="0"/>
              <a:pPr/>
              <a:t>‹#›</a:t>
            </a:fld>
            <a:endParaRPr lang="en-US" sz="800" b="0" dirty="0"/>
          </a:p>
        </p:txBody>
      </p:sp>
    </p:spTree>
    <p:extLst>
      <p:ext uri="{BB962C8B-B14F-4D97-AF65-F5344CB8AC3E}">
        <p14:creationId xmlns:p14="http://schemas.microsoft.com/office/powerpoint/2010/main" val="36384754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95353"/>
            <a:ext cx="7886700" cy="3660775"/>
          </a:xfrm>
          <a:prstGeom prst="rect">
            <a:avLst/>
          </a:prstGeom>
        </p:spPr>
        <p:txBody>
          <a:bodyPr/>
          <a:lstStyle>
            <a:lvl1pPr>
              <a:defRPr sz="1800"/>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Slide Number Placeholder 3"/>
          <p:cNvSpPr txBox="1">
            <a:spLocks/>
          </p:cNvSpPr>
          <p:nvPr/>
        </p:nvSpPr>
        <p:spPr>
          <a:xfrm>
            <a:off x="8515350" y="4863220"/>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z="800" b="0" smtClean="0"/>
              <a:pPr/>
              <a:t>‹#›</a:t>
            </a:fld>
            <a:endParaRPr lang="en-US" sz="800" b="0" dirty="0"/>
          </a:p>
        </p:txBody>
      </p:sp>
    </p:spTree>
    <p:extLst>
      <p:ext uri="{BB962C8B-B14F-4D97-AF65-F5344CB8AC3E}">
        <p14:creationId xmlns:p14="http://schemas.microsoft.com/office/powerpoint/2010/main" val="33600295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2" name="Footer Placeholder 4"/>
          <p:cNvSpPr txBox="1">
            <a:spLocks/>
          </p:cNvSpPr>
          <p:nvPr/>
        </p:nvSpPr>
        <p:spPr>
          <a:xfrm>
            <a:off x="4099722" y="5261522"/>
            <a:ext cx="1767679" cy="205828"/>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cap="none" spc="0" dirty="0">
                <a:ln>
                  <a:noFill/>
                </a:ln>
                <a:solidFill>
                  <a:schemeClr val="tx1">
                    <a:lumMod val="50000"/>
                    <a:lumOff val="50000"/>
                  </a:schemeClr>
                </a:solidFill>
                <a:effectLst/>
                <a:cs typeface="Arial" pitchFamily="34" charset="0"/>
              </a:rPr>
              <a:t>INNOVATE      INTEGRATE      TRANSFORM</a:t>
            </a:r>
          </a:p>
        </p:txBody>
      </p:sp>
      <p:sp>
        <p:nvSpPr>
          <p:cNvPr id="10" name="Text Placeholder 2"/>
          <p:cNvSpPr>
            <a:spLocks noGrp="1"/>
          </p:cNvSpPr>
          <p:nvPr>
            <p:ph idx="1"/>
          </p:nvPr>
        </p:nvSpPr>
        <p:spPr>
          <a:xfrm>
            <a:off x="228600" y="742950"/>
            <a:ext cx="8686800" cy="40386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11" name="Title 1"/>
          <p:cNvSpPr>
            <a:spLocks noGrp="1"/>
          </p:cNvSpPr>
          <p:nvPr>
            <p:ph type="title" hasCustomPrompt="1"/>
          </p:nvPr>
        </p:nvSpPr>
        <p:spPr>
          <a:xfrm>
            <a:off x="228612" y="63206"/>
            <a:ext cx="8686789" cy="533400"/>
          </a:xfrm>
          <a:prstGeom prst="rect">
            <a:avLst/>
          </a:prstGeom>
        </p:spPr>
        <p:txBody>
          <a:bodyPr anchor="ctr">
            <a:normAutofit/>
          </a:bodyPr>
          <a:lstStyle>
            <a:lvl1pPr>
              <a:defRPr sz="2400" b="1" i="0" cap="all" baseline="0"/>
            </a:lvl1pPr>
          </a:lstStyle>
          <a:p>
            <a:r>
              <a:rPr lang="en-US" dirty="0"/>
              <a:t>CLICK TO EDIT MASTER TITLE STYLE</a:t>
            </a:r>
          </a:p>
        </p:txBody>
      </p:sp>
    </p:spTree>
    <p:extLst>
      <p:ext uri="{BB962C8B-B14F-4D97-AF65-F5344CB8AC3E}">
        <p14:creationId xmlns:p14="http://schemas.microsoft.com/office/powerpoint/2010/main" val="177333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rtArt - Graph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SmartArt Placeholder 3">
            <a:extLst>
              <a:ext uri="{FF2B5EF4-FFF2-40B4-BE49-F238E27FC236}">
                <a16:creationId xmlns:a16="http://schemas.microsoft.com/office/drawing/2014/main" xmlns="" id="{1D2B79FB-3ABB-4F7A-9BCA-B5CE5F62BE65}"/>
              </a:ext>
            </a:extLst>
          </p:cNvPr>
          <p:cNvSpPr>
            <a:spLocks noGrp="1"/>
          </p:cNvSpPr>
          <p:nvPr>
            <p:ph type="dgm" sz="quarter" idx="10"/>
          </p:nvPr>
        </p:nvSpPr>
        <p:spPr>
          <a:xfrm>
            <a:off x="112087" y="1246909"/>
            <a:ext cx="8892744" cy="3449781"/>
          </a:xfrm>
          <a:prstGeom prst="rect">
            <a:avLst/>
          </a:prstGeom>
        </p:spPr>
        <p:txBody>
          <a:bodyPr/>
          <a:lstStyle/>
          <a:p>
            <a:endParaRPr lang="en-IN" dirty="0"/>
          </a:p>
        </p:txBody>
      </p:sp>
      <p:sp>
        <p:nvSpPr>
          <p:cNvPr id="25" name="Text Placeholder 34">
            <a:extLst>
              <a:ext uri="{FF2B5EF4-FFF2-40B4-BE49-F238E27FC236}">
                <a16:creationId xmlns:a16="http://schemas.microsoft.com/office/drawing/2014/main" xmlns="" id="{8894C865-9A8F-4406-BD35-551D675F7D08}"/>
              </a:ext>
            </a:extLst>
          </p:cNvPr>
          <p:cNvSpPr>
            <a:spLocks noGrp="1"/>
          </p:cNvSpPr>
          <p:nvPr>
            <p:ph type="body" sz="quarter" idx="11"/>
          </p:nvPr>
        </p:nvSpPr>
        <p:spPr>
          <a:xfrm>
            <a:off x="112713" y="734062"/>
            <a:ext cx="8892118" cy="429720"/>
          </a:xfrm>
          <a:prstGeom prst="rect">
            <a:avLst/>
          </a:prstGeom>
        </p:spPr>
        <p:txBody>
          <a:bodyPr/>
          <a:lstStyle>
            <a:lvl1pPr>
              <a:buFontTx/>
              <a:buNone/>
              <a:defRPr sz="1200"/>
            </a:lvl1pPr>
            <a:lvl2pPr>
              <a:buNone/>
              <a:defRPr sz="1800"/>
            </a:lvl2pPr>
            <a:lvl3pPr>
              <a:defRPr sz="16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232372202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2" name="Footer Placeholder 4"/>
          <p:cNvSpPr txBox="1">
            <a:spLocks/>
          </p:cNvSpPr>
          <p:nvPr/>
        </p:nvSpPr>
        <p:spPr>
          <a:xfrm>
            <a:off x="4099722" y="5261522"/>
            <a:ext cx="1767679" cy="205828"/>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cap="none" spc="0" dirty="0">
                <a:ln>
                  <a:noFill/>
                </a:ln>
                <a:solidFill>
                  <a:schemeClr val="tx1">
                    <a:lumMod val="50000"/>
                    <a:lumOff val="50000"/>
                  </a:schemeClr>
                </a:solidFill>
                <a:effectLst/>
                <a:cs typeface="Arial" pitchFamily="34" charset="0"/>
              </a:rPr>
              <a:t>INNOVATE      INTEGRATE      TRANSFORM</a:t>
            </a:r>
          </a:p>
        </p:txBody>
      </p:sp>
      <p:sp>
        <p:nvSpPr>
          <p:cNvPr id="10" name="Text Placeholder 2"/>
          <p:cNvSpPr>
            <a:spLocks noGrp="1"/>
          </p:cNvSpPr>
          <p:nvPr>
            <p:ph idx="1"/>
          </p:nvPr>
        </p:nvSpPr>
        <p:spPr>
          <a:xfrm>
            <a:off x="228600" y="742950"/>
            <a:ext cx="8686800" cy="40386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buFont typeface="Wingdings" pitchFamily="2" charset="2"/>
              <a:buChar char="§"/>
            </a:pPr>
            <a:r>
              <a:rPr lang="en-US" dirty="0"/>
              <a:t>Second level</a:t>
            </a:r>
          </a:p>
          <a:p>
            <a:pPr lvl="2">
              <a:buSzPct val="120000"/>
              <a:buFont typeface="Calibri" pitchFamily="34" charset="0"/>
              <a:buChar char="»"/>
            </a:pPr>
            <a:r>
              <a:rPr lang="en-US" dirty="0"/>
              <a:t>Third level</a:t>
            </a:r>
          </a:p>
          <a:p>
            <a:pPr lvl="3">
              <a:buSzPct val="90000"/>
              <a:buChar char="●"/>
            </a:pPr>
            <a:r>
              <a:rPr lang="en-US" dirty="0"/>
              <a:t>Fourth level</a:t>
            </a:r>
          </a:p>
          <a:p>
            <a:pPr lvl="4">
              <a:buSzPct val="90000"/>
              <a:buChar char="■"/>
            </a:pPr>
            <a:r>
              <a:rPr lang="en-US" dirty="0"/>
              <a:t>Fifth level</a:t>
            </a:r>
          </a:p>
        </p:txBody>
      </p:sp>
      <p:sp>
        <p:nvSpPr>
          <p:cNvPr id="11" name="Title 1"/>
          <p:cNvSpPr>
            <a:spLocks noGrp="1"/>
          </p:cNvSpPr>
          <p:nvPr>
            <p:ph type="title" hasCustomPrompt="1"/>
          </p:nvPr>
        </p:nvSpPr>
        <p:spPr>
          <a:xfrm>
            <a:off x="228612" y="63206"/>
            <a:ext cx="8686789" cy="533400"/>
          </a:xfrm>
          <a:prstGeom prst="rect">
            <a:avLst/>
          </a:prstGeom>
        </p:spPr>
        <p:txBody>
          <a:bodyPr anchor="ctr">
            <a:normAutofit/>
          </a:bodyPr>
          <a:lstStyle>
            <a:lvl1pPr>
              <a:defRPr sz="2400" b="1" i="0" cap="all" baseline="0"/>
            </a:lvl1pPr>
          </a:lstStyle>
          <a:p>
            <a:r>
              <a:rPr lang="en-US" dirty="0"/>
              <a:t>CLICK TO EDIT MASTER TITLE STYLE</a:t>
            </a:r>
          </a:p>
        </p:txBody>
      </p:sp>
    </p:spTree>
    <p:extLst>
      <p:ext uri="{BB962C8B-B14F-4D97-AF65-F5344CB8AC3E}">
        <p14:creationId xmlns:p14="http://schemas.microsoft.com/office/powerpoint/2010/main" val="13163327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4"/>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36337468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lvl1pPr>
              <a:defRPr/>
            </a:lvl1pPr>
          </a:lstStyle>
          <a:p>
            <a:r>
              <a:rPr lang="en-US" dirty="0"/>
              <a:t>Click to Edit Master Title Style</a:t>
            </a:r>
            <a:endParaRPr lang="en-IN" dirty="0"/>
          </a:p>
        </p:txBody>
      </p:sp>
    </p:spTree>
    <p:extLst>
      <p:ext uri="{BB962C8B-B14F-4D97-AF65-F5344CB8AC3E}">
        <p14:creationId xmlns:p14="http://schemas.microsoft.com/office/powerpoint/2010/main" val="4091353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0300309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4232893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B6FAEF99-04CC-4007-A964-FC42A2331F55}"/>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p>
            <a:r>
              <a:rPr lang="en-US" dirty="0"/>
              <a:t>Click To Edit Master Title Style</a:t>
            </a:r>
            <a:endParaRPr lang="en-IN" dirty="0"/>
          </a:p>
        </p:txBody>
      </p:sp>
      <p:sp>
        <p:nvSpPr>
          <p:cNvPr id="4" name="Text Placeholder 3">
            <a:extLst>
              <a:ext uri="{FF2B5EF4-FFF2-40B4-BE49-F238E27FC236}">
                <a16:creationId xmlns:a16="http://schemas.microsoft.com/office/drawing/2014/main" xmlns="" id="{58677B63-A701-4DDD-8AFD-F6EE48CC5C2C}"/>
              </a:ext>
            </a:extLst>
          </p:cNvPr>
          <p:cNvSpPr>
            <a:spLocks noGrp="1"/>
          </p:cNvSpPr>
          <p:nvPr>
            <p:ph type="body" sz="quarter" idx="10" hasCustomPrompt="1"/>
          </p:nvPr>
        </p:nvSpPr>
        <p:spPr>
          <a:xfrm>
            <a:off x="2157411" y="4292462"/>
            <a:ext cx="2078037" cy="394463"/>
          </a:xfrm>
          <a:prstGeom prst="rect">
            <a:avLst/>
          </a:prstGeom>
        </p:spPr>
        <p:txBody>
          <a:bodyPr/>
          <a:lstStyle>
            <a:lvl1pPr algn="r">
              <a:buNone/>
              <a:defRPr kumimoji="1" lang="en-US" sz="1800" b="1" kern="1200" dirty="0" smtClean="0">
                <a:solidFill>
                  <a:schemeClr val="bg1"/>
                </a:solidFill>
                <a:latin typeface="+mn-lt"/>
                <a:ea typeface="+mj-ea"/>
                <a:cs typeface="Poppins" panose="00000500000000000000" pitchFamily="50" charset="0"/>
              </a:defRPr>
            </a:lvl1pPr>
          </a:lstStyle>
          <a:p>
            <a:pPr lvl="0"/>
            <a:r>
              <a:rPr lang="en-US" dirty="0"/>
              <a:t>Thank You</a:t>
            </a:r>
            <a:endParaRPr lang="en-IN" dirty="0"/>
          </a:p>
        </p:txBody>
      </p:sp>
      <p:sp>
        <p:nvSpPr>
          <p:cNvPr id="5" name="Text Placeholder 3">
            <a:extLst>
              <a:ext uri="{FF2B5EF4-FFF2-40B4-BE49-F238E27FC236}">
                <a16:creationId xmlns:a16="http://schemas.microsoft.com/office/drawing/2014/main" xmlns="" id="{8E45475C-5EA0-4C37-BC4A-29086F82E685}"/>
              </a:ext>
            </a:extLst>
          </p:cNvPr>
          <p:cNvSpPr>
            <a:spLocks noGrp="1"/>
          </p:cNvSpPr>
          <p:nvPr>
            <p:ph type="body" sz="quarter" idx="11" hasCustomPrompt="1"/>
          </p:nvPr>
        </p:nvSpPr>
        <p:spPr>
          <a:xfrm>
            <a:off x="4572000" y="4224615"/>
            <a:ext cx="2078037" cy="267872"/>
          </a:xfrm>
          <a:prstGeom prst="rect">
            <a:avLst/>
          </a:prstGeom>
        </p:spPr>
        <p:txBody>
          <a:bodyPr/>
          <a:lstStyle>
            <a:lvl1pPr algn="l">
              <a:buNone/>
              <a:defRPr kumimoji="1" lang="en-IN" sz="1200" b="0" i="0" u="none" strike="noStrike" kern="1200" cap="none" spc="0" normalizeH="0" baseline="0" dirty="0">
                <a:ln>
                  <a:noFill/>
                </a:ln>
                <a:solidFill>
                  <a:schemeClr val="bg1"/>
                </a:solidFill>
                <a:effectLst/>
                <a:uLnTx/>
                <a:uFillTx/>
                <a:latin typeface="Calibri"/>
                <a:ea typeface="+mn-ea"/>
                <a:cs typeface="Poppins" panose="00000500000000000000" pitchFamily="50" charset="0"/>
              </a:defRPr>
            </a:lvl1p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1" lang="en-US" sz="1200" b="1" i="0" u="none" strike="noStrike" kern="1200" cap="none" spc="0" normalizeH="0" baseline="0" noProof="0" dirty="0">
                <a:ln>
                  <a:noFill/>
                </a:ln>
                <a:solidFill>
                  <a:schemeClr val="bg1"/>
                </a:solidFill>
                <a:effectLst/>
                <a:uLnTx/>
                <a:uFillTx/>
                <a:latin typeface="Calibri"/>
                <a:ea typeface="+mn-ea"/>
                <a:cs typeface="Poppins" panose="00000500000000000000" pitchFamily="50" charset="0"/>
              </a:rPr>
              <a:t>For more details, contact:</a:t>
            </a:r>
          </a:p>
        </p:txBody>
      </p:sp>
      <p:cxnSp>
        <p:nvCxnSpPr>
          <p:cNvPr id="8" name="Straight Connector 7">
            <a:extLst>
              <a:ext uri="{FF2B5EF4-FFF2-40B4-BE49-F238E27FC236}">
                <a16:creationId xmlns:a16="http://schemas.microsoft.com/office/drawing/2014/main" xmlns="" id="{8C00C0A0-5C29-40AD-B59D-9952F3CB80B2}"/>
              </a:ext>
            </a:extLst>
          </p:cNvPr>
          <p:cNvCxnSpPr>
            <a:cxnSpLocks/>
          </p:cNvCxnSpPr>
          <p:nvPr userDrawn="1"/>
        </p:nvCxnSpPr>
        <p:spPr>
          <a:xfrm>
            <a:off x="4403723" y="4117227"/>
            <a:ext cx="0" cy="744933"/>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1768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8E09BD57-83DD-47B1-9DFA-A50130E225F6}"/>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p>
            <a:r>
              <a:rPr lang="en-IN" dirty="0"/>
              <a:t>Brand - </a:t>
            </a:r>
            <a:r>
              <a:rPr lang="en-IN" dirty="0" err="1"/>
              <a:t>Color</a:t>
            </a:r>
            <a:r>
              <a:rPr lang="en-IN" dirty="0"/>
              <a:t> Palette</a:t>
            </a:r>
          </a:p>
        </p:txBody>
      </p:sp>
    </p:spTree>
    <p:extLst>
      <p:ext uri="{BB962C8B-B14F-4D97-AF65-F5344CB8AC3E}">
        <p14:creationId xmlns:p14="http://schemas.microsoft.com/office/powerpoint/2010/main" val="32980696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8E09BD57-83DD-47B1-9DFA-A50130E225F6}"/>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p>
            <a:r>
              <a:rPr lang="en-IN" dirty="0"/>
              <a:t>Primary - </a:t>
            </a:r>
            <a:r>
              <a:rPr lang="en-IN" dirty="0" err="1"/>
              <a:t>Color</a:t>
            </a:r>
            <a:r>
              <a:rPr lang="en-IN" dirty="0"/>
              <a:t> Palette</a:t>
            </a:r>
          </a:p>
        </p:txBody>
      </p:sp>
    </p:spTree>
    <p:extLst>
      <p:ext uri="{BB962C8B-B14F-4D97-AF65-F5344CB8AC3E}">
        <p14:creationId xmlns:p14="http://schemas.microsoft.com/office/powerpoint/2010/main" val="32342177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8E09BD57-83DD-47B1-9DFA-A50130E225F6}"/>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p>
            <a:r>
              <a:rPr lang="en-IN" dirty="0"/>
              <a:t>Secondary - </a:t>
            </a:r>
            <a:r>
              <a:rPr lang="en-IN" dirty="0" err="1"/>
              <a:t>Color</a:t>
            </a:r>
            <a:r>
              <a:rPr lang="en-IN" dirty="0"/>
              <a:t> Palette</a:t>
            </a:r>
          </a:p>
        </p:txBody>
      </p:sp>
    </p:spTree>
    <p:extLst>
      <p:ext uri="{BB962C8B-B14F-4D97-AF65-F5344CB8AC3E}">
        <p14:creationId xmlns:p14="http://schemas.microsoft.com/office/powerpoint/2010/main" val="9498650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3">
            <a:extLst>
              <a:ext uri="{FF2B5EF4-FFF2-40B4-BE49-F238E27FC236}">
                <a16:creationId xmlns:a16="http://schemas.microsoft.com/office/drawing/2014/main" xmlns="" id="{8E09BD57-83DD-47B1-9DFA-A50130E225F6}"/>
              </a:ext>
            </a:extLst>
          </p:cNvPr>
          <p:cNvSpPr>
            <a:spLocks noGrp="1"/>
          </p:cNvSpPr>
          <p:nvPr>
            <p:ph type="title" hasCustomPrompt="1"/>
          </p:nvPr>
        </p:nvSpPr>
        <p:spPr>
          <a:xfrm>
            <a:off x="112086" y="112433"/>
            <a:ext cx="7886700" cy="394463"/>
          </a:xfrm>
          <a:prstGeom prst="rect">
            <a:avLst/>
          </a:prstGeom>
          <a:noFill/>
        </p:spPr>
        <p:txBody>
          <a:bodyPr vert="horz" lIns="91440" tIns="45720" rIns="91440" bIns="45720" rtlCol="0" anchor="ctr">
            <a:normAutofit/>
          </a:bodyPr>
          <a:lstStyle/>
          <a:p>
            <a:r>
              <a:rPr lang="en-IN" dirty="0"/>
              <a:t>Font </a:t>
            </a:r>
          </a:p>
        </p:txBody>
      </p:sp>
    </p:spTree>
    <p:extLst>
      <p:ext uri="{BB962C8B-B14F-4D97-AF65-F5344CB8AC3E}">
        <p14:creationId xmlns:p14="http://schemas.microsoft.com/office/powerpoint/2010/main" val="61277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G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17" name="Picture Placeholder 6">
            <a:extLst>
              <a:ext uri="{FF2B5EF4-FFF2-40B4-BE49-F238E27FC236}">
                <a16:creationId xmlns:a16="http://schemas.microsoft.com/office/drawing/2014/main" xmlns="" id="{DFD9A0A1-0E69-410F-BD38-0DC2EDEF19AC}"/>
              </a:ext>
            </a:extLst>
          </p:cNvPr>
          <p:cNvSpPr>
            <a:spLocks noGrp="1"/>
          </p:cNvSpPr>
          <p:nvPr>
            <p:ph type="pic" sz="quarter" idx="13"/>
          </p:nvPr>
        </p:nvSpPr>
        <p:spPr>
          <a:xfrm>
            <a:off x="112086" y="725557"/>
            <a:ext cx="3746500" cy="3976288"/>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8" name="Text Placeholder 8">
            <a:extLst>
              <a:ext uri="{FF2B5EF4-FFF2-40B4-BE49-F238E27FC236}">
                <a16:creationId xmlns:a16="http://schemas.microsoft.com/office/drawing/2014/main" xmlns="" id="{6E2DFFCB-BC10-4878-B146-4917B25DB300}"/>
              </a:ext>
            </a:extLst>
          </p:cNvPr>
          <p:cNvSpPr>
            <a:spLocks noGrp="1"/>
          </p:cNvSpPr>
          <p:nvPr>
            <p:ph type="body" sz="quarter" idx="21"/>
          </p:nvPr>
        </p:nvSpPr>
        <p:spPr>
          <a:xfrm>
            <a:off x="3975652" y="725557"/>
            <a:ext cx="5064265"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9" name="Text Placeholder 8">
            <a:extLst>
              <a:ext uri="{FF2B5EF4-FFF2-40B4-BE49-F238E27FC236}">
                <a16:creationId xmlns:a16="http://schemas.microsoft.com/office/drawing/2014/main" xmlns="" id="{F1AA4E82-2267-4CC3-90B7-648E7E2A0F3B}"/>
              </a:ext>
            </a:extLst>
          </p:cNvPr>
          <p:cNvSpPr>
            <a:spLocks noGrp="1"/>
          </p:cNvSpPr>
          <p:nvPr>
            <p:ph type="body" sz="quarter" idx="24" hasCustomPrompt="1"/>
          </p:nvPr>
        </p:nvSpPr>
        <p:spPr>
          <a:xfrm>
            <a:off x="3975652" y="1013791"/>
            <a:ext cx="5064265" cy="368805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260418400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lide IMG, Text">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xmlns="" id="{DFD9A0A1-0E69-410F-BD38-0DC2EDEF19AC}"/>
              </a:ext>
            </a:extLst>
          </p:cNvPr>
          <p:cNvSpPr>
            <a:spLocks noGrp="1"/>
          </p:cNvSpPr>
          <p:nvPr>
            <p:ph type="pic" sz="quarter" idx="13"/>
          </p:nvPr>
        </p:nvSpPr>
        <p:spPr>
          <a:xfrm>
            <a:off x="0" y="-1"/>
            <a:ext cx="3979718" cy="5143499"/>
          </a:xfrm>
          <a:prstGeom prst="rect">
            <a:avLst/>
          </a:prstGeom>
          <a:pattFill prst="dashUpDiag">
            <a:fgClr>
              <a:srgbClr val="343184"/>
            </a:fgClr>
            <a:bgClr>
              <a:schemeClr val="bg1"/>
            </a:bgClr>
          </a:pattFill>
        </p:spPr>
        <p:txBody>
          <a:bodyPr/>
          <a:lstStyle>
            <a:lvl1pPr>
              <a:defRPr lang="en-IN" sz="1400" dirty="0"/>
            </a:lvl1pPr>
          </a:lstStyle>
          <a:p>
            <a:pPr lvl="0" algn="ctr">
              <a:buNone/>
            </a:pPr>
            <a:endParaRPr lang="en-IN" dirty="0"/>
          </a:p>
        </p:txBody>
      </p:sp>
      <p:sp>
        <p:nvSpPr>
          <p:cNvPr id="3" name="Rectangle 2">
            <a:extLst>
              <a:ext uri="{FF2B5EF4-FFF2-40B4-BE49-F238E27FC236}">
                <a16:creationId xmlns:a16="http://schemas.microsoft.com/office/drawing/2014/main" xmlns="" id="{4A1CE7FF-45CC-4D71-9F5F-3652CF494AD2}"/>
              </a:ext>
            </a:extLst>
          </p:cNvPr>
          <p:cNvSpPr/>
          <p:nvPr userDrawn="1"/>
        </p:nvSpPr>
        <p:spPr>
          <a:xfrm>
            <a:off x="3979718" y="0"/>
            <a:ext cx="5164282" cy="5143500"/>
          </a:xfrm>
          <a:prstGeom prst="rect">
            <a:avLst/>
          </a:prstGeom>
          <a:solidFill>
            <a:srgbClr val="322D8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4156364" y="112433"/>
            <a:ext cx="4874922" cy="394463"/>
          </a:xfrm>
        </p:spPr>
        <p:txBody>
          <a:bodyPr/>
          <a:lstStyle>
            <a:lvl1pPr>
              <a:defRPr>
                <a:solidFill>
                  <a:schemeClr val="bg1"/>
                </a:solidFill>
              </a:defRPr>
            </a:lvl1pPr>
          </a:lstStyle>
          <a:p>
            <a:r>
              <a:rPr lang="en-US" dirty="0"/>
              <a:t>Click To Edit Master Title Style</a:t>
            </a:r>
          </a:p>
        </p:txBody>
      </p:sp>
      <p:sp>
        <p:nvSpPr>
          <p:cNvPr id="4" name="Footer Placeholder 4">
            <a:extLst>
              <a:ext uri="{FF2B5EF4-FFF2-40B4-BE49-F238E27FC236}">
                <a16:creationId xmlns:a16="http://schemas.microsoft.com/office/drawing/2014/main" xmlns="" id="{899B1872-9E62-4334-BDFE-10D36A46C3EB}"/>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chemeClr val="bg1"/>
                </a:solidFill>
              </a:rPr>
              <a:t>©ACL Digital</a:t>
            </a:r>
          </a:p>
        </p:txBody>
      </p:sp>
      <p:sp>
        <p:nvSpPr>
          <p:cNvPr id="5" name="Slide Number Placeholder 3">
            <a:extLst>
              <a:ext uri="{FF2B5EF4-FFF2-40B4-BE49-F238E27FC236}">
                <a16:creationId xmlns:a16="http://schemas.microsoft.com/office/drawing/2014/main" xmlns="" id="{882293FE-1EDB-4662-9F3B-7CD7802D8E45}"/>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chemeClr val="bg1"/>
                </a:solidFill>
              </a:rPr>
              <a:pPr algn="l">
                <a:defRPr/>
              </a:pPr>
              <a:t>‹#›</a:t>
            </a:fld>
            <a:endParaRPr lang="en-US" dirty="0">
              <a:solidFill>
                <a:schemeClr val="bg1"/>
              </a:solidFill>
            </a:endParaRPr>
          </a:p>
        </p:txBody>
      </p:sp>
      <p:pic>
        <p:nvPicPr>
          <p:cNvPr id="7" name="Picture 6" descr="A picture containing drawing&#10;&#10;Description automatically generated">
            <a:extLst>
              <a:ext uri="{FF2B5EF4-FFF2-40B4-BE49-F238E27FC236}">
                <a16:creationId xmlns:a16="http://schemas.microsoft.com/office/drawing/2014/main" xmlns="" id="{E14FAD34-4883-4B0D-A938-57074946604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4483" y="4798349"/>
            <a:ext cx="988841" cy="288000"/>
          </a:xfrm>
          <a:prstGeom prst="rect">
            <a:avLst/>
          </a:prstGeom>
        </p:spPr>
      </p:pic>
      <p:sp>
        <p:nvSpPr>
          <p:cNvPr id="14" name="Text Placeholder 8">
            <a:extLst>
              <a:ext uri="{FF2B5EF4-FFF2-40B4-BE49-F238E27FC236}">
                <a16:creationId xmlns:a16="http://schemas.microsoft.com/office/drawing/2014/main" xmlns="" id="{483D7989-D1DA-4C06-98BB-B519D7D788F9}"/>
              </a:ext>
            </a:extLst>
          </p:cNvPr>
          <p:cNvSpPr>
            <a:spLocks noGrp="1"/>
          </p:cNvSpPr>
          <p:nvPr>
            <p:ph type="body" sz="quarter" idx="21"/>
          </p:nvPr>
        </p:nvSpPr>
        <p:spPr>
          <a:xfrm>
            <a:off x="4164995" y="725557"/>
            <a:ext cx="4874922" cy="288235"/>
          </a:xfrm>
          <a:prstGeom prst="rect">
            <a:avLst/>
          </a:prstGeom>
        </p:spPr>
        <p:txBody>
          <a:bodyPr/>
          <a:lstStyle>
            <a:lvl1pPr>
              <a:buFontTx/>
              <a:buNone/>
              <a:defRPr sz="1100" b="1">
                <a:solidFill>
                  <a:schemeClr val="bg1"/>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6" name="Text Placeholder 8">
            <a:extLst>
              <a:ext uri="{FF2B5EF4-FFF2-40B4-BE49-F238E27FC236}">
                <a16:creationId xmlns:a16="http://schemas.microsoft.com/office/drawing/2014/main" xmlns="" id="{18948A94-D300-4234-867A-D09E53335A42}"/>
              </a:ext>
            </a:extLst>
          </p:cNvPr>
          <p:cNvSpPr>
            <a:spLocks noGrp="1"/>
          </p:cNvSpPr>
          <p:nvPr>
            <p:ph type="body" sz="quarter" idx="24" hasCustomPrompt="1"/>
          </p:nvPr>
        </p:nvSpPr>
        <p:spPr>
          <a:xfrm>
            <a:off x="4164995" y="1013791"/>
            <a:ext cx="4874922" cy="368805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bg1"/>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32551337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8" name="Picture Placeholder 6">
            <a:extLst>
              <a:ext uri="{FF2B5EF4-FFF2-40B4-BE49-F238E27FC236}">
                <a16:creationId xmlns:a16="http://schemas.microsoft.com/office/drawing/2014/main" xmlns="" id="{6334FAF5-3E84-4CD5-A753-C0F18DC49BC9}"/>
              </a:ext>
            </a:extLst>
          </p:cNvPr>
          <p:cNvSpPr>
            <a:spLocks noGrp="1"/>
          </p:cNvSpPr>
          <p:nvPr>
            <p:ph type="pic" sz="quarter" idx="13"/>
          </p:nvPr>
        </p:nvSpPr>
        <p:spPr>
          <a:xfrm>
            <a:off x="5397500" y="725557"/>
            <a:ext cx="3746500" cy="3976288"/>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12" name="Text Placeholder 8">
            <a:extLst>
              <a:ext uri="{FF2B5EF4-FFF2-40B4-BE49-F238E27FC236}">
                <a16:creationId xmlns:a16="http://schemas.microsoft.com/office/drawing/2014/main" xmlns="" id="{5FF2BC17-4628-4787-8919-8291CB1376B3}"/>
              </a:ext>
            </a:extLst>
          </p:cNvPr>
          <p:cNvSpPr>
            <a:spLocks noGrp="1"/>
          </p:cNvSpPr>
          <p:nvPr>
            <p:ph type="body" sz="quarter" idx="21"/>
          </p:nvPr>
        </p:nvSpPr>
        <p:spPr>
          <a:xfrm>
            <a:off x="126754" y="725557"/>
            <a:ext cx="5145713"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3" name="Text Placeholder 8">
            <a:extLst>
              <a:ext uri="{FF2B5EF4-FFF2-40B4-BE49-F238E27FC236}">
                <a16:creationId xmlns:a16="http://schemas.microsoft.com/office/drawing/2014/main" xmlns="" id="{0C03AC75-AAA7-4DEB-80C6-50F307FB5F9F}"/>
              </a:ext>
            </a:extLst>
          </p:cNvPr>
          <p:cNvSpPr>
            <a:spLocks noGrp="1"/>
          </p:cNvSpPr>
          <p:nvPr>
            <p:ph type="body" sz="quarter" idx="23" hasCustomPrompt="1"/>
          </p:nvPr>
        </p:nvSpPr>
        <p:spPr>
          <a:xfrm>
            <a:off x="126754" y="1013791"/>
            <a:ext cx="5145713" cy="368805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189310008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full IM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086" y="112433"/>
            <a:ext cx="5145713" cy="394463"/>
          </a:xfrm>
        </p:spPr>
        <p:txBody>
          <a:bodyPr/>
          <a:lstStyle/>
          <a:p>
            <a:r>
              <a:rPr lang="en-US" dirty="0"/>
              <a:t>Click To Edit Master Title Style</a:t>
            </a:r>
          </a:p>
        </p:txBody>
      </p:sp>
      <p:sp>
        <p:nvSpPr>
          <p:cNvPr id="5" name="Picture Placeholder 6">
            <a:extLst>
              <a:ext uri="{FF2B5EF4-FFF2-40B4-BE49-F238E27FC236}">
                <a16:creationId xmlns:a16="http://schemas.microsoft.com/office/drawing/2014/main" xmlns="" id="{725825DB-3A0D-4B6A-8072-253A9FC9C93D}"/>
              </a:ext>
            </a:extLst>
          </p:cNvPr>
          <p:cNvSpPr>
            <a:spLocks noGrp="1"/>
          </p:cNvSpPr>
          <p:nvPr>
            <p:ph type="pic" sz="quarter" idx="12"/>
          </p:nvPr>
        </p:nvSpPr>
        <p:spPr>
          <a:xfrm>
            <a:off x="5397500" y="0"/>
            <a:ext cx="3746500" cy="4701845"/>
          </a:xfrm>
          <a:prstGeom prst="rect">
            <a:avLst/>
          </a:prstGeom>
          <a:pattFill prst="dashUpDiag">
            <a:fgClr>
              <a:srgbClr val="343184"/>
            </a:fgClr>
            <a:bgClr>
              <a:schemeClr val="bg1"/>
            </a:bgClr>
          </a:pattFill>
        </p:spPr>
        <p:txBody>
          <a:bodyPr/>
          <a:lstStyle>
            <a:lvl1pPr>
              <a:defRPr lang="en-IN" sz="1400"/>
            </a:lvl1pPr>
          </a:lstStyle>
          <a:p>
            <a:pPr lvl="0" algn="ctr">
              <a:buNone/>
            </a:pPr>
            <a:endParaRPr lang="en-IN"/>
          </a:p>
        </p:txBody>
      </p:sp>
      <p:sp>
        <p:nvSpPr>
          <p:cNvPr id="8" name="Text Placeholder 8">
            <a:extLst>
              <a:ext uri="{FF2B5EF4-FFF2-40B4-BE49-F238E27FC236}">
                <a16:creationId xmlns:a16="http://schemas.microsoft.com/office/drawing/2014/main" xmlns="" id="{40565D1B-9016-45CC-AD55-8A66B8DFE1B4}"/>
              </a:ext>
            </a:extLst>
          </p:cNvPr>
          <p:cNvSpPr>
            <a:spLocks noGrp="1"/>
          </p:cNvSpPr>
          <p:nvPr>
            <p:ph type="body" sz="quarter" idx="21"/>
          </p:nvPr>
        </p:nvSpPr>
        <p:spPr>
          <a:xfrm>
            <a:off x="126754" y="725557"/>
            <a:ext cx="5145713" cy="28823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0"/>
            <a:r>
              <a:rPr lang="en-US" dirty="0"/>
              <a:t>Click to edit Master text styles</a:t>
            </a:r>
          </a:p>
        </p:txBody>
      </p:sp>
      <p:sp>
        <p:nvSpPr>
          <p:cNvPr id="10" name="Text Placeholder 8">
            <a:extLst>
              <a:ext uri="{FF2B5EF4-FFF2-40B4-BE49-F238E27FC236}">
                <a16:creationId xmlns:a16="http://schemas.microsoft.com/office/drawing/2014/main" xmlns="" id="{8CDC4C46-056F-4BF9-9105-A35CA1C0E10B}"/>
              </a:ext>
            </a:extLst>
          </p:cNvPr>
          <p:cNvSpPr>
            <a:spLocks noGrp="1"/>
          </p:cNvSpPr>
          <p:nvPr>
            <p:ph type="body" sz="quarter" idx="23" hasCustomPrompt="1"/>
          </p:nvPr>
        </p:nvSpPr>
        <p:spPr>
          <a:xfrm>
            <a:off x="126754" y="1013791"/>
            <a:ext cx="5145713" cy="3688055"/>
          </a:xfrm>
          <a:prstGeom prst="rect">
            <a:avLst/>
          </a:prstGeom>
        </p:spPr>
        <p:txBody>
          <a:bodyPr/>
          <a:lstStyle>
            <a:lvl1pPr>
              <a:buFontTx/>
              <a:buNone/>
              <a:defRPr sz="1100" b="1">
                <a:solidFill>
                  <a:schemeClr val="tx1">
                    <a:lumMod val="75000"/>
                    <a:lumOff val="25000"/>
                  </a:schemeClr>
                </a:solidFill>
              </a:defRPr>
            </a:lvl1pPr>
            <a:lvl2pPr>
              <a:buFontTx/>
              <a:buNone/>
              <a:defRPr sz="1100"/>
            </a:lvl2pPr>
            <a:lvl3pPr marL="0" indent="-108000" algn="l">
              <a:lnSpc>
                <a:spcPct val="100000"/>
              </a:lnSpc>
              <a:spcBef>
                <a:spcPts val="0"/>
              </a:spcBef>
              <a:spcAft>
                <a:spcPts val="300"/>
              </a:spcAft>
              <a:buFont typeface="Arial" panose="020B0604020202020204" pitchFamily="34" charset="0"/>
              <a:buChar char="•"/>
              <a:defRPr kumimoji="1" lang="en-US" sz="1000" kern="1200" dirty="0" smtClean="0">
                <a:solidFill>
                  <a:schemeClr val="tx1">
                    <a:lumMod val="75000"/>
                    <a:lumOff val="25000"/>
                  </a:schemeClr>
                </a:solidFill>
                <a:latin typeface="+mn-lt"/>
                <a:ea typeface="+mn-ea"/>
                <a:cs typeface="+mn-cs"/>
              </a:defRPr>
            </a:lvl3pPr>
            <a:lvl4pPr>
              <a:buFontTx/>
              <a:buNone/>
              <a:defRPr sz="900"/>
            </a:lvl4pPr>
            <a:lvl5pPr>
              <a:buFontTx/>
              <a:buNone/>
              <a:defRPr sz="800"/>
            </a:lvl5pPr>
          </a:lstStyle>
          <a:p>
            <a:pPr lvl="2"/>
            <a:r>
              <a:rPr lang="en-US" dirty="0"/>
              <a:t>Third level</a:t>
            </a:r>
          </a:p>
          <a:p>
            <a:pPr lvl="2"/>
            <a:endParaRPr lang="en-US" dirty="0"/>
          </a:p>
        </p:txBody>
      </p:sp>
    </p:spTree>
    <p:extLst>
      <p:ext uri="{BB962C8B-B14F-4D97-AF65-F5344CB8AC3E}">
        <p14:creationId xmlns:p14="http://schemas.microsoft.com/office/powerpoint/2010/main" val="9270971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theme" Target="../theme/theme2.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4.xml"/><Relationship Id="rId1" Type="http://schemas.openxmlformats.org/officeDocument/2006/relationships/slideLayout" Target="../slideLayouts/slideLayout5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5.xml"/><Relationship Id="rId5" Type="http://schemas.openxmlformats.org/officeDocument/2006/relationships/image" Target="../media/image8.svg"/><Relationship Id="rId4"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6.xml"/><Relationship Id="rId1" Type="http://schemas.openxmlformats.org/officeDocument/2006/relationships/slideLayout" Target="../slideLayouts/slideLayout56.xml"/><Relationship Id="rId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8.xml"/><Relationship Id="rId1" Type="http://schemas.openxmlformats.org/officeDocument/2006/relationships/slideLayout" Target="../slideLayouts/slideLayout5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91014D60-EE74-40CC-9D27-BFED370C44F2}"/>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rgbClr val="4E4E4E"/>
                </a:solidFill>
              </a:rPr>
              <a:t>©ACL Digital</a:t>
            </a:r>
          </a:p>
        </p:txBody>
      </p:sp>
      <p:sp>
        <p:nvSpPr>
          <p:cNvPr id="13" name="Slide Number Placeholder 3">
            <a:extLst>
              <a:ext uri="{FF2B5EF4-FFF2-40B4-BE49-F238E27FC236}">
                <a16:creationId xmlns:a16="http://schemas.microsoft.com/office/drawing/2014/main" xmlns="" id="{DD9FEBA7-B392-470F-BDF5-0B4D8633E7BD}"/>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rgbClr val="4E4E4E"/>
                </a:solidFill>
              </a:rPr>
              <a:pPr algn="l">
                <a:defRPr/>
              </a:pPr>
              <a:t>‹#›</a:t>
            </a:fld>
            <a:endParaRPr lang="en-US" dirty="0">
              <a:solidFill>
                <a:srgbClr val="4E4E4E"/>
              </a:solidFill>
            </a:endParaRPr>
          </a:p>
        </p:txBody>
      </p:sp>
      <p:sp>
        <p:nvSpPr>
          <p:cNvPr id="9" name="Title Placeholder 3">
            <a:extLst>
              <a:ext uri="{FF2B5EF4-FFF2-40B4-BE49-F238E27FC236}">
                <a16:creationId xmlns:a16="http://schemas.microsoft.com/office/drawing/2014/main" xmlns="" id="{2490F10A-3F74-4BB8-9F32-BC7411C07DD4}"/>
              </a:ext>
            </a:extLst>
          </p:cNvPr>
          <p:cNvSpPr>
            <a:spLocks noGrp="1"/>
          </p:cNvSpPr>
          <p:nvPr>
            <p:ph type="title"/>
          </p:nvPr>
        </p:nvSpPr>
        <p:spPr>
          <a:xfrm>
            <a:off x="112086" y="112433"/>
            <a:ext cx="7886700" cy="394463"/>
          </a:xfrm>
          <a:prstGeom prst="rect">
            <a:avLst/>
          </a:prstGeom>
          <a:noFill/>
        </p:spPr>
        <p:txBody>
          <a:bodyPr vert="horz" lIns="91440" tIns="45720" rIns="91440" bIns="45720" rtlCol="0" anchor="ctr">
            <a:normAutofit/>
          </a:bodyPr>
          <a:lstStyle/>
          <a:p>
            <a:r>
              <a:rPr lang="en-US" dirty="0"/>
              <a:t>Click to Edit Master Title Style</a:t>
            </a:r>
            <a:endParaRPr lang="en-IN" dirty="0"/>
          </a:p>
        </p:txBody>
      </p:sp>
      <p:pic>
        <p:nvPicPr>
          <p:cNvPr id="3" name="Picture 2" descr="A picture containing drawing, clock&#10;&#10;Description automatically generated">
            <a:extLst>
              <a:ext uri="{FF2B5EF4-FFF2-40B4-BE49-F238E27FC236}">
                <a16:creationId xmlns:a16="http://schemas.microsoft.com/office/drawing/2014/main" xmlns="" id="{3B7EA7D0-3859-49E2-A7C5-F323401BE074}"/>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937803" y="4797941"/>
            <a:ext cx="987430" cy="288408"/>
          </a:xfrm>
          <a:prstGeom prst="rect">
            <a:avLst/>
          </a:prstGeom>
        </p:spPr>
      </p:pic>
    </p:spTree>
    <p:extLst>
      <p:ext uri="{BB962C8B-B14F-4D97-AF65-F5344CB8AC3E}">
        <p14:creationId xmlns:p14="http://schemas.microsoft.com/office/powerpoint/2010/main" val="2404942076"/>
      </p:ext>
    </p:extLst>
  </p:cSld>
  <p:clrMap bg1="lt1" tx1="dk1" bg2="lt2" tx2="dk2" accent1="accent1" accent2="accent2" accent3="accent3" accent4="accent4" accent5="accent5" accent6="accent6" hlink="hlink" folHlink="folHlink"/>
  <p:sldLayoutIdLst>
    <p:sldLayoutId id="2147483925" r:id="rId1"/>
    <p:sldLayoutId id="2147483940" r:id="rId2"/>
    <p:sldLayoutId id="2147483941" r:id="rId3"/>
    <p:sldLayoutId id="2147483985" r:id="rId4"/>
    <p:sldLayoutId id="2147483983" r:id="rId5"/>
    <p:sldLayoutId id="2147483942" r:id="rId6"/>
    <p:sldLayoutId id="2147483991" r:id="rId7"/>
    <p:sldLayoutId id="2147483978" r:id="rId8"/>
    <p:sldLayoutId id="2147483987" r:id="rId9"/>
    <p:sldLayoutId id="2147483977" r:id="rId10"/>
    <p:sldLayoutId id="2147483979" r:id="rId11"/>
    <p:sldLayoutId id="2147483986" r:id="rId12"/>
    <p:sldLayoutId id="2147483981" r:id="rId13"/>
    <p:sldLayoutId id="2147483988" r:id="rId14"/>
    <p:sldLayoutId id="2147483989" r:id="rId15"/>
    <p:sldLayoutId id="2147483992" r:id="rId16"/>
    <p:sldLayoutId id="2147483993" r:id="rId17"/>
    <p:sldLayoutId id="2147483994" r:id="rId18"/>
    <p:sldLayoutId id="2147483990" r:id="rId19"/>
    <p:sldLayoutId id="2147483974" r:id="rId20"/>
    <p:sldLayoutId id="2147483995" r:id="rId21"/>
    <p:sldLayoutId id="2147483975" r:id="rId22"/>
    <p:sldLayoutId id="2147483976" r:id="rId23"/>
    <p:sldLayoutId id="2147483982" r:id="rId24"/>
    <p:sldLayoutId id="2147484032" r:id="rId25"/>
  </p:sldLayoutIdLst>
  <p:txStyles>
    <p:titleStyle>
      <a:lvl1pPr algn="l" defTabSz="408205" rtl="0" eaLnBrk="1" latinLnBrk="0" hangingPunct="1">
        <a:lnSpc>
          <a:spcPct val="100000"/>
        </a:lnSpc>
        <a:spcBef>
          <a:spcPct val="0"/>
        </a:spcBef>
        <a:buNone/>
        <a:defRPr kumimoji="1" lang="en-IN" sz="1800" b="1" kern="1200" dirty="0">
          <a:solidFill>
            <a:srgbClr val="4E4E4E"/>
          </a:solidFill>
          <a:latin typeface="+mn-lt"/>
          <a:ea typeface="+mj-ea"/>
          <a:cs typeface="Poppins" panose="00000500000000000000" pitchFamily="50" charset="0"/>
        </a:defRPr>
      </a:lvl1pPr>
    </p:titleStyle>
    <p:bodyStyle>
      <a:lvl1pPr marL="306154" indent="-306154" algn="l" defTabSz="408205" rtl="0" eaLnBrk="1" latinLnBrk="0" hangingPunct="1">
        <a:spcBef>
          <a:spcPct val="20000"/>
        </a:spcBef>
        <a:buFont typeface="Arial"/>
        <a:buChar char="•"/>
        <a:defRPr kumimoji="1" sz="2850"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2513"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2138"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778153"/>
      </p:ext>
    </p:extLst>
  </p:cSld>
  <p:clrMap bg1="lt1" tx1="dk1" bg2="lt2" tx2="dk2" accent1="accent1" accent2="accent2" accent3="accent3" accent4="accent4" accent5="accent5" accent6="accent6" hlink="hlink" folHlink="folHlink"/>
  <p:sldLayoutIdLst>
    <p:sldLayoutId id="2147483961" r:id="rId1"/>
    <p:sldLayoutId id="2147483972" r:id="rId2"/>
    <p:sldLayoutId id="2147483973"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 id="2147484021" r:id="rId19"/>
    <p:sldLayoutId id="2147484023" r:id="rId20"/>
    <p:sldLayoutId id="2147484025" r:id="rId21"/>
    <p:sldLayoutId id="2147484026" r:id="rId22"/>
    <p:sldLayoutId id="2147484027" r:id="rId23"/>
    <p:sldLayoutId id="2147484028" r:id="rId24"/>
    <p:sldLayoutId id="2147484029" r:id="rId25"/>
    <p:sldLayoutId id="2147484030" r:id="rId26"/>
    <p:sldLayoutId id="2147484031"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FD4C050-168D-444E-A5FE-CA2E2DB929FF}"/>
              </a:ext>
            </a:extLst>
          </p:cNvPr>
          <p:cNvSpPr/>
          <p:nvPr userDrawn="1"/>
        </p:nvSpPr>
        <p:spPr>
          <a:xfrm>
            <a:off x="0" y="0"/>
            <a:ext cx="9144000" cy="5143500"/>
          </a:xfrm>
          <a:prstGeom prst="rect">
            <a:avLst/>
          </a:prstGeom>
          <a:solidFill>
            <a:schemeClr val="bg1">
              <a:lumMod val="9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ooter Placeholder 4">
            <a:extLst>
              <a:ext uri="{FF2B5EF4-FFF2-40B4-BE49-F238E27FC236}">
                <a16:creationId xmlns:a16="http://schemas.microsoft.com/office/drawing/2014/main" xmlns="" id="{91014D60-EE74-40CC-9D27-BFED370C44F2}"/>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rgbClr val="4E4E4E"/>
                </a:solidFill>
              </a:rPr>
              <a:t>©ACL Digital</a:t>
            </a:r>
          </a:p>
        </p:txBody>
      </p:sp>
      <p:sp>
        <p:nvSpPr>
          <p:cNvPr id="13" name="Slide Number Placeholder 3">
            <a:extLst>
              <a:ext uri="{FF2B5EF4-FFF2-40B4-BE49-F238E27FC236}">
                <a16:creationId xmlns:a16="http://schemas.microsoft.com/office/drawing/2014/main" xmlns="" id="{DD9FEBA7-B392-470F-BDF5-0B4D8633E7BD}"/>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rgbClr val="4E4E4E"/>
                </a:solidFill>
              </a:rPr>
              <a:pPr algn="l">
                <a:defRPr/>
              </a:pPr>
              <a:t>‹#›</a:t>
            </a:fld>
            <a:endParaRPr lang="en-US" dirty="0">
              <a:solidFill>
                <a:srgbClr val="4E4E4E"/>
              </a:solidFill>
            </a:endParaRPr>
          </a:p>
        </p:txBody>
      </p:sp>
      <p:sp>
        <p:nvSpPr>
          <p:cNvPr id="9" name="Title Placeholder 3">
            <a:extLst>
              <a:ext uri="{FF2B5EF4-FFF2-40B4-BE49-F238E27FC236}">
                <a16:creationId xmlns:a16="http://schemas.microsoft.com/office/drawing/2014/main" xmlns="" id="{2490F10A-3F74-4BB8-9F32-BC7411C07DD4}"/>
              </a:ext>
            </a:extLst>
          </p:cNvPr>
          <p:cNvSpPr>
            <a:spLocks noGrp="1"/>
          </p:cNvSpPr>
          <p:nvPr>
            <p:ph type="title"/>
          </p:nvPr>
        </p:nvSpPr>
        <p:spPr>
          <a:xfrm>
            <a:off x="112086" y="112433"/>
            <a:ext cx="7886700" cy="394463"/>
          </a:xfrm>
          <a:prstGeom prst="rect">
            <a:avLst/>
          </a:prstGeom>
          <a:noFill/>
        </p:spPr>
        <p:txBody>
          <a:bodyPr vert="horz" lIns="91440" tIns="45720" rIns="91440" bIns="45720" rtlCol="0" anchor="ctr">
            <a:normAutofit/>
          </a:bodyPr>
          <a:lstStyle/>
          <a:p>
            <a:r>
              <a:rPr lang="en-US" dirty="0"/>
              <a:t>Click to edit Master title style</a:t>
            </a:r>
            <a:endParaRPr lang="en-IN" dirty="0"/>
          </a:p>
        </p:txBody>
      </p:sp>
      <p:pic>
        <p:nvPicPr>
          <p:cNvPr id="5" name="Picture 4" descr="A picture containing drawing, clock&#10;&#10;Description automatically generated">
            <a:extLst>
              <a:ext uri="{FF2B5EF4-FFF2-40B4-BE49-F238E27FC236}">
                <a16:creationId xmlns:a16="http://schemas.microsoft.com/office/drawing/2014/main" xmlns="" id="{A8009C6A-00BE-4769-89DC-E80FCA5D3F9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44483" y="4797941"/>
            <a:ext cx="987430" cy="288408"/>
          </a:xfrm>
          <a:prstGeom prst="rect">
            <a:avLst/>
          </a:prstGeom>
        </p:spPr>
      </p:pic>
    </p:spTree>
    <p:extLst>
      <p:ext uri="{BB962C8B-B14F-4D97-AF65-F5344CB8AC3E}">
        <p14:creationId xmlns:p14="http://schemas.microsoft.com/office/powerpoint/2010/main" val="358012606"/>
      </p:ext>
    </p:extLst>
  </p:cSld>
  <p:clrMap bg1="lt1" tx1="dk1" bg2="lt2" tx2="dk2" accent1="accent1" accent2="accent2" accent3="accent3" accent4="accent4" accent5="accent5" accent6="accent6" hlink="hlink" folHlink="folHlink"/>
  <p:sldLayoutIdLst>
    <p:sldLayoutId id="2147483934" r:id="rId1"/>
  </p:sldLayoutIdLst>
  <p:txStyles>
    <p:titleStyle>
      <a:lvl1pPr algn="l" defTabSz="408205" rtl="0" eaLnBrk="1" latinLnBrk="0" hangingPunct="1">
        <a:lnSpc>
          <a:spcPct val="100000"/>
        </a:lnSpc>
        <a:spcBef>
          <a:spcPct val="0"/>
        </a:spcBef>
        <a:buNone/>
        <a:defRPr kumimoji="1" lang="en-IN" sz="1800" b="1" kern="1200" dirty="0">
          <a:solidFill>
            <a:srgbClr val="4E4E4E"/>
          </a:solidFill>
          <a:latin typeface="+mn-lt"/>
          <a:ea typeface="+mj-ea"/>
          <a:cs typeface="Poppins" panose="00000500000000000000" pitchFamily="50" charset="0"/>
        </a:defRPr>
      </a:lvl1pPr>
    </p:titleStyle>
    <p:bodyStyle>
      <a:lvl1pPr marL="306154" indent="-306154" algn="l" defTabSz="408205" rtl="0" eaLnBrk="1" latinLnBrk="0" hangingPunct="1">
        <a:spcBef>
          <a:spcPct val="20000"/>
        </a:spcBef>
        <a:buFont typeface="Arial"/>
        <a:buChar char="•"/>
        <a:defRPr kumimoji="1" sz="2850"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2513"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2138"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xmlns="" id="{DD99D269-17E2-409E-85B1-6CFB930EE6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xmlns="" id="{C7C4EF5A-D839-4134-AFFD-FF24BE56EC9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44483" y="4798349"/>
            <a:ext cx="988841" cy="288000"/>
          </a:xfrm>
          <a:prstGeom prst="rect">
            <a:avLst/>
          </a:prstGeom>
        </p:spPr>
      </p:pic>
      <p:sp>
        <p:nvSpPr>
          <p:cNvPr id="6" name="Footer Placeholder 4">
            <a:extLst>
              <a:ext uri="{FF2B5EF4-FFF2-40B4-BE49-F238E27FC236}">
                <a16:creationId xmlns:a16="http://schemas.microsoft.com/office/drawing/2014/main" xmlns="" id="{8BBA4D4D-6F5A-4DD4-99FC-6CCAE06E28A9}"/>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chemeClr val="bg1"/>
                </a:solidFill>
              </a:rPr>
              <a:t>©ACL Digital</a:t>
            </a:r>
          </a:p>
        </p:txBody>
      </p:sp>
      <p:sp>
        <p:nvSpPr>
          <p:cNvPr id="8" name="Slide Number Placeholder 3">
            <a:extLst>
              <a:ext uri="{FF2B5EF4-FFF2-40B4-BE49-F238E27FC236}">
                <a16:creationId xmlns:a16="http://schemas.microsoft.com/office/drawing/2014/main" xmlns="" id="{EE73528E-5B48-4124-A796-2DF031A981B0}"/>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chemeClr val="bg1"/>
                </a:solidFill>
              </a:rPr>
              <a:pPr algn="l">
                <a:defRPr/>
              </a:pPr>
              <a:t>‹#›</a:t>
            </a:fld>
            <a:endParaRPr lang="en-US" dirty="0">
              <a:solidFill>
                <a:schemeClr val="bg1"/>
              </a:solidFill>
            </a:endParaRPr>
          </a:p>
        </p:txBody>
      </p:sp>
      <p:sp>
        <p:nvSpPr>
          <p:cNvPr id="9" name="Title Placeholder 3">
            <a:extLst>
              <a:ext uri="{FF2B5EF4-FFF2-40B4-BE49-F238E27FC236}">
                <a16:creationId xmlns:a16="http://schemas.microsoft.com/office/drawing/2014/main" xmlns="" id="{2490F10A-3F74-4BB8-9F32-BC7411C07DD4}"/>
              </a:ext>
            </a:extLst>
          </p:cNvPr>
          <p:cNvSpPr>
            <a:spLocks noGrp="1"/>
          </p:cNvSpPr>
          <p:nvPr>
            <p:ph type="title"/>
          </p:nvPr>
        </p:nvSpPr>
        <p:spPr>
          <a:xfrm>
            <a:off x="112086" y="112433"/>
            <a:ext cx="7886700" cy="394463"/>
          </a:xfrm>
          <a:prstGeom prst="rect">
            <a:avLst/>
          </a:prstGeom>
          <a:noFill/>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4206398864"/>
      </p:ext>
    </p:extLst>
  </p:cSld>
  <p:clrMap bg1="lt1" tx1="dk1" bg2="lt2" tx2="dk2" accent1="accent1" accent2="accent2" accent3="accent3" accent4="accent4" accent5="accent5" accent6="accent6" hlink="hlink" folHlink="folHlink"/>
  <p:sldLayoutIdLst>
    <p:sldLayoutId id="2147483958" r:id="rId1"/>
  </p:sldLayoutIdLst>
  <p:txStyles>
    <p:titleStyle>
      <a:lvl1pPr algn="l" defTabSz="408205" rtl="0" eaLnBrk="1" latinLnBrk="0" hangingPunct="1">
        <a:lnSpc>
          <a:spcPct val="100000"/>
        </a:lnSpc>
        <a:spcBef>
          <a:spcPct val="0"/>
        </a:spcBef>
        <a:buNone/>
        <a:defRPr kumimoji="1" lang="en-IN" sz="1800" b="1" kern="1200" dirty="0">
          <a:solidFill>
            <a:schemeClr val="bg1"/>
          </a:solidFill>
          <a:latin typeface="+mn-lt"/>
          <a:ea typeface="+mj-ea"/>
          <a:cs typeface="Poppins" panose="00000500000000000000" pitchFamily="50" charset="0"/>
        </a:defRPr>
      </a:lvl1pPr>
    </p:titleStyle>
    <p:bodyStyle>
      <a:lvl1pPr marL="306154" indent="-306154" algn="l" defTabSz="408205" rtl="0" eaLnBrk="1" latinLnBrk="0" hangingPunct="1">
        <a:spcBef>
          <a:spcPct val="20000"/>
        </a:spcBef>
        <a:buFont typeface="Arial"/>
        <a:buChar char="•"/>
        <a:defRPr kumimoji="1" sz="2850"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2513"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2138"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FF4AD41-88B4-4FAE-9E42-AA67B7D269D4}"/>
              </a:ext>
            </a:extLst>
          </p:cNvPr>
          <p:cNvSpPr/>
          <p:nvPr userDrawn="1"/>
        </p:nvSpPr>
        <p:spPr>
          <a:xfrm>
            <a:off x="0" y="3851994"/>
            <a:ext cx="9144000" cy="1291506"/>
          </a:xfrm>
          <a:prstGeom prst="rect">
            <a:avLst/>
          </a:prstGeom>
          <a:solidFill>
            <a:srgbClr val="FF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Footer Placeholder 4">
            <a:extLst>
              <a:ext uri="{FF2B5EF4-FFF2-40B4-BE49-F238E27FC236}">
                <a16:creationId xmlns:a16="http://schemas.microsoft.com/office/drawing/2014/main" xmlns="" id="{91014D60-EE74-40CC-9D27-BFED370C44F2}"/>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chemeClr val="bg1"/>
                </a:solidFill>
              </a:rPr>
              <a:t>©ACL Digital</a:t>
            </a:r>
          </a:p>
        </p:txBody>
      </p:sp>
      <p:pic>
        <p:nvPicPr>
          <p:cNvPr id="7" name="Picture 6" descr="A picture containing drawing&#10;&#10;Description automatically generated">
            <a:extLst>
              <a:ext uri="{FF2B5EF4-FFF2-40B4-BE49-F238E27FC236}">
                <a16:creationId xmlns:a16="http://schemas.microsoft.com/office/drawing/2014/main" xmlns="" id="{10107DB1-2180-4D12-8904-22A5D34BCF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44483" y="4798349"/>
            <a:ext cx="988841" cy="288000"/>
          </a:xfrm>
          <a:prstGeom prst="rect">
            <a:avLst/>
          </a:prstGeom>
        </p:spPr>
      </p:pic>
      <p:grpSp>
        <p:nvGrpSpPr>
          <p:cNvPr id="9" name="Group 8">
            <a:extLst>
              <a:ext uri="{FF2B5EF4-FFF2-40B4-BE49-F238E27FC236}">
                <a16:creationId xmlns:a16="http://schemas.microsoft.com/office/drawing/2014/main" xmlns="" id="{92BDC155-4406-45CA-A9D3-37DB6822931E}"/>
              </a:ext>
            </a:extLst>
          </p:cNvPr>
          <p:cNvGrpSpPr/>
          <p:nvPr userDrawn="1"/>
        </p:nvGrpSpPr>
        <p:grpSpPr>
          <a:xfrm>
            <a:off x="462930" y="174601"/>
            <a:ext cx="8218141" cy="3635676"/>
            <a:chOff x="669216" y="714544"/>
            <a:chExt cx="7805568" cy="3453155"/>
          </a:xfrm>
        </p:grpSpPr>
        <p:pic>
          <p:nvPicPr>
            <p:cNvPr id="10" name="Graphic 9">
              <a:extLst>
                <a:ext uri="{FF2B5EF4-FFF2-40B4-BE49-F238E27FC236}">
                  <a16:creationId xmlns:a16="http://schemas.microsoft.com/office/drawing/2014/main" xmlns="" id="{62DCCC6B-E68A-4F24-927D-F20EC3EED42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69216" y="714544"/>
              <a:ext cx="7805568" cy="3453155"/>
            </a:xfrm>
            <a:prstGeom prst="rect">
              <a:avLst/>
            </a:prstGeom>
          </p:spPr>
        </p:pic>
        <p:sp>
          <p:nvSpPr>
            <p:cNvPr id="12" name="Oval 11">
              <a:extLst>
                <a:ext uri="{FF2B5EF4-FFF2-40B4-BE49-F238E27FC236}">
                  <a16:creationId xmlns:a16="http://schemas.microsoft.com/office/drawing/2014/main" xmlns="" id="{DA491E9D-CF84-4F79-AA4E-F01E3F34E8CA}"/>
                </a:ext>
              </a:extLst>
            </p:cNvPr>
            <p:cNvSpPr/>
            <p:nvPr/>
          </p:nvSpPr>
          <p:spPr>
            <a:xfrm>
              <a:off x="5397758" y="1075743"/>
              <a:ext cx="466669" cy="486276"/>
            </a:xfrm>
            <a:prstGeom prst="ellipse">
              <a:avLst/>
            </a:prstGeom>
            <a:solidFill>
              <a:srgbClr val="0119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13" name="TextBox 12">
              <a:extLst>
                <a:ext uri="{FF2B5EF4-FFF2-40B4-BE49-F238E27FC236}">
                  <a16:creationId xmlns:a16="http://schemas.microsoft.com/office/drawing/2014/main" xmlns="" id="{45CA452C-66C5-48BB-AC3A-8334D8B9080A}"/>
                </a:ext>
              </a:extLst>
            </p:cNvPr>
            <p:cNvSpPr txBox="1"/>
            <p:nvPr/>
          </p:nvSpPr>
          <p:spPr>
            <a:xfrm>
              <a:off x="5431566" y="1237337"/>
              <a:ext cx="418963"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RUSSIA</a:t>
              </a:r>
            </a:p>
          </p:txBody>
        </p:sp>
        <p:sp>
          <p:nvSpPr>
            <p:cNvPr id="14" name="Oval 13">
              <a:extLst>
                <a:ext uri="{FF2B5EF4-FFF2-40B4-BE49-F238E27FC236}">
                  <a16:creationId xmlns:a16="http://schemas.microsoft.com/office/drawing/2014/main" xmlns="" id="{70028034-6189-44C0-A374-801BD36DF702}"/>
                </a:ext>
              </a:extLst>
            </p:cNvPr>
            <p:cNvSpPr/>
            <p:nvPr/>
          </p:nvSpPr>
          <p:spPr>
            <a:xfrm>
              <a:off x="5303921" y="2101895"/>
              <a:ext cx="507518" cy="489664"/>
            </a:xfrm>
            <a:prstGeom prst="ellipse">
              <a:avLst/>
            </a:prstGeom>
            <a:solidFill>
              <a:srgbClr val="FFAA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15" name="TextBox 14">
              <a:extLst>
                <a:ext uri="{FF2B5EF4-FFF2-40B4-BE49-F238E27FC236}">
                  <a16:creationId xmlns:a16="http://schemas.microsoft.com/office/drawing/2014/main" xmlns="" id="{D8AB6E73-0509-4CB5-9E7F-84B30D2FFE67}"/>
                </a:ext>
              </a:extLst>
            </p:cNvPr>
            <p:cNvSpPr txBox="1"/>
            <p:nvPr/>
          </p:nvSpPr>
          <p:spPr>
            <a:xfrm>
              <a:off x="5373576" y="2270104"/>
              <a:ext cx="373475"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INDIA</a:t>
              </a:r>
            </a:p>
          </p:txBody>
        </p:sp>
        <p:sp>
          <p:nvSpPr>
            <p:cNvPr id="16" name="Oval 15">
              <a:extLst>
                <a:ext uri="{FF2B5EF4-FFF2-40B4-BE49-F238E27FC236}">
                  <a16:creationId xmlns:a16="http://schemas.microsoft.com/office/drawing/2014/main" xmlns="" id="{E286F318-46D8-42B9-899D-376C4BF9ECF5}"/>
                </a:ext>
              </a:extLst>
            </p:cNvPr>
            <p:cNvSpPr/>
            <p:nvPr/>
          </p:nvSpPr>
          <p:spPr>
            <a:xfrm>
              <a:off x="5829645" y="1780625"/>
              <a:ext cx="577569" cy="561713"/>
            </a:xfrm>
            <a:prstGeom prst="ellipse">
              <a:avLst/>
            </a:prstGeom>
            <a:solidFill>
              <a:srgbClr val="CC52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17" name="TextBox 16">
              <a:extLst>
                <a:ext uri="{FF2B5EF4-FFF2-40B4-BE49-F238E27FC236}">
                  <a16:creationId xmlns:a16="http://schemas.microsoft.com/office/drawing/2014/main" xmlns="" id="{8D0CDA3F-6711-40A0-BD17-11105D69944A}"/>
                </a:ext>
              </a:extLst>
            </p:cNvPr>
            <p:cNvSpPr txBox="1"/>
            <p:nvPr/>
          </p:nvSpPr>
          <p:spPr>
            <a:xfrm>
              <a:off x="5927893" y="1967441"/>
              <a:ext cx="386203" cy="289402"/>
            </a:xfrm>
            <a:prstGeom prst="rect">
              <a:avLst/>
            </a:prstGeom>
            <a:no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CHINA</a:t>
              </a:r>
            </a:p>
          </p:txBody>
        </p:sp>
        <p:sp>
          <p:nvSpPr>
            <p:cNvPr id="18" name="Oval 17">
              <a:extLst>
                <a:ext uri="{FF2B5EF4-FFF2-40B4-BE49-F238E27FC236}">
                  <a16:creationId xmlns:a16="http://schemas.microsoft.com/office/drawing/2014/main" xmlns="" id="{A286506A-EC72-4A27-8844-221BDF5CEC1D}"/>
                </a:ext>
              </a:extLst>
            </p:cNvPr>
            <p:cNvSpPr/>
            <p:nvPr/>
          </p:nvSpPr>
          <p:spPr>
            <a:xfrm>
              <a:off x="6442772" y="1638068"/>
              <a:ext cx="577569" cy="580254"/>
            </a:xfrm>
            <a:prstGeom prst="ellipse">
              <a:avLst/>
            </a:prstGeom>
            <a:solidFill>
              <a:srgbClr val="FF94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19" name="TextBox 18">
              <a:extLst>
                <a:ext uri="{FF2B5EF4-FFF2-40B4-BE49-F238E27FC236}">
                  <a16:creationId xmlns:a16="http://schemas.microsoft.com/office/drawing/2014/main" xmlns="" id="{4E2C52FA-AAD1-46D8-893B-8610D7FC865F}"/>
                </a:ext>
              </a:extLst>
            </p:cNvPr>
            <p:cNvSpPr txBox="1"/>
            <p:nvPr/>
          </p:nvSpPr>
          <p:spPr>
            <a:xfrm>
              <a:off x="6544012" y="1849950"/>
              <a:ext cx="398598"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JAPAN</a:t>
              </a:r>
            </a:p>
          </p:txBody>
        </p:sp>
        <p:sp>
          <p:nvSpPr>
            <p:cNvPr id="20" name="Oval 19">
              <a:extLst>
                <a:ext uri="{FF2B5EF4-FFF2-40B4-BE49-F238E27FC236}">
                  <a16:creationId xmlns:a16="http://schemas.microsoft.com/office/drawing/2014/main" xmlns="" id="{A45DFE75-10DF-4E43-9661-01CCCD54B1CC}"/>
                </a:ext>
              </a:extLst>
            </p:cNvPr>
            <p:cNvSpPr/>
            <p:nvPr/>
          </p:nvSpPr>
          <p:spPr>
            <a:xfrm>
              <a:off x="5967313" y="2375895"/>
              <a:ext cx="507518" cy="510977"/>
            </a:xfrm>
            <a:prstGeom prst="ellipse">
              <a:avLst/>
            </a:prstGeom>
            <a:solidFill>
              <a:srgbClr val="0545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21" name="TextBox 20">
              <a:extLst>
                <a:ext uri="{FF2B5EF4-FFF2-40B4-BE49-F238E27FC236}">
                  <a16:creationId xmlns:a16="http://schemas.microsoft.com/office/drawing/2014/main" xmlns="" id="{3D8CC20D-7DAE-4DD2-B957-86A5BF6609DF}"/>
                </a:ext>
              </a:extLst>
            </p:cNvPr>
            <p:cNvSpPr txBox="1"/>
            <p:nvPr/>
          </p:nvSpPr>
          <p:spPr>
            <a:xfrm>
              <a:off x="5858385" y="2501168"/>
              <a:ext cx="726013" cy="289402"/>
            </a:xfrm>
            <a:prstGeom prst="rect">
              <a:avLst/>
            </a:prstGeom>
            <a:no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SINGAPORE/</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AUSTRALIA</a:t>
              </a:r>
            </a:p>
          </p:txBody>
        </p:sp>
        <p:sp>
          <p:nvSpPr>
            <p:cNvPr id="22" name="Oval 21">
              <a:extLst>
                <a:ext uri="{FF2B5EF4-FFF2-40B4-BE49-F238E27FC236}">
                  <a16:creationId xmlns:a16="http://schemas.microsoft.com/office/drawing/2014/main" xmlns="" id="{E0009725-D129-4FC6-B804-822CBB6FF588}"/>
                </a:ext>
              </a:extLst>
            </p:cNvPr>
            <p:cNvSpPr/>
            <p:nvPr/>
          </p:nvSpPr>
          <p:spPr>
            <a:xfrm>
              <a:off x="3607866" y="1989041"/>
              <a:ext cx="481006" cy="489665"/>
            </a:xfrm>
            <a:prstGeom prst="ellipse">
              <a:avLst/>
            </a:prstGeom>
            <a:solidFill>
              <a:srgbClr val="0545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23" name="TextBox 22">
              <a:extLst>
                <a:ext uri="{FF2B5EF4-FFF2-40B4-BE49-F238E27FC236}">
                  <a16:creationId xmlns:a16="http://schemas.microsoft.com/office/drawing/2014/main" xmlns="" id="{DCC2BAC7-65B4-4C6E-B850-8B596491F255}"/>
                </a:ext>
              </a:extLst>
            </p:cNvPr>
            <p:cNvSpPr txBox="1"/>
            <p:nvPr/>
          </p:nvSpPr>
          <p:spPr>
            <a:xfrm>
              <a:off x="3529757" y="2135469"/>
              <a:ext cx="629846" cy="192935"/>
            </a:xfrm>
            <a:prstGeom prst="rect">
              <a:avLst/>
            </a:prstGeom>
            <a:no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MOROCCO</a:t>
              </a:r>
            </a:p>
          </p:txBody>
        </p:sp>
        <p:sp>
          <p:nvSpPr>
            <p:cNvPr id="24" name="Oval 23">
              <a:extLst>
                <a:ext uri="{FF2B5EF4-FFF2-40B4-BE49-F238E27FC236}">
                  <a16:creationId xmlns:a16="http://schemas.microsoft.com/office/drawing/2014/main" xmlns="" id="{E543F1B6-2CCD-4808-B6D2-AD2A4EDD73C6}"/>
                </a:ext>
              </a:extLst>
            </p:cNvPr>
            <p:cNvSpPr/>
            <p:nvPr/>
          </p:nvSpPr>
          <p:spPr>
            <a:xfrm>
              <a:off x="4210327" y="2298900"/>
              <a:ext cx="516259" cy="489386"/>
            </a:xfrm>
            <a:prstGeom prst="ellipse">
              <a:avLst/>
            </a:prstGeom>
            <a:solidFill>
              <a:srgbClr val="0119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25" name="TextBox 24">
              <a:extLst>
                <a:ext uri="{FF2B5EF4-FFF2-40B4-BE49-F238E27FC236}">
                  <a16:creationId xmlns:a16="http://schemas.microsoft.com/office/drawing/2014/main" xmlns="" id="{C0F86D0A-9129-4628-A23C-8BEF6288148E}"/>
                </a:ext>
              </a:extLst>
            </p:cNvPr>
            <p:cNvSpPr txBox="1"/>
            <p:nvPr/>
          </p:nvSpPr>
          <p:spPr>
            <a:xfrm>
              <a:off x="4260102" y="2455660"/>
              <a:ext cx="417289"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AFRICA</a:t>
              </a:r>
            </a:p>
          </p:txBody>
        </p:sp>
        <p:sp>
          <p:nvSpPr>
            <p:cNvPr id="26" name="Oval 25">
              <a:extLst>
                <a:ext uri="{FF2B5EF4-FFF2-40B4-BE49-F238E27FC236}">
                  <a16:creationId xmlns:a16="http://schemas.microsoft.com/office/drawing/2014/main" xmlns="" id="{81B8FBD4-7850-4459-9954-3DB3A93A77A5}"/>
                </a:ext>
              </a:extLst>
            </p:cNvPr>
            <p:cNvSpPr/>
            <p:nvPr/>
          </p:nvSpPr>
          <p:spPr>
            <a:xfrm>
              <a:off x="3760676" y="1232950"/>
              <a:ext cx="466669" cy="489665"/>
            </a:xfrm>
            <a:prstGeom prst="ellipse">
              <a:avLst/>
            </a:prstGeom>
            <a:solidFill>
              <a:srgbClr val="00AA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27" name="TextBox 26">
              <a:extLst>
                <a:ext uri="{FF2B5EF4-FFF2-40B4-BE49-F238E27FC236}">
                  <a16:creationId xmlns:a16="http://schemas.microsoft.com/office/drawing/2014/main" xmlns="" id="{0E02C386-F98B-40BF-8FDF-087C44F6E7FF}"/>
                </a:ext>
              </a:extLst>
            </p:cNvPr>
            <p:cNvSpPr txBox="1"/>
            <p:nvPr/>
          </p:nvSpPr>
          <p:spPr>
            <a:xfrm>
              <a:off x="3755057" y="1394544"/>
              <a:ext cx="445759"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EUROPE</a:t>
              </a:r>
            </a:p>
          </p:txBody>
        </p:sp>
        <p:sp>
          <p:nvSpPr>
            <p:cNvPr id="28" name="Oval 27">
              <a:extLst>
                <a:ext uri="{FF2B5EF4-FFF2-40B4-BE49-F238E27FC236}">
                  <a16:creationId xmlns:a16="http://schemas.microsoft.com/office/drawing/2014/main" xmlns="" id="{28F4B913-2A52-4582-ADED-D577B6E2E969}"/>
                </a:ext>
              </a:extLst>
            </p:cNvPr>
            <p:cNvSpPr/>
            <p:nvPr/>
          </p:nvSpPr>
          <p:spPr>
            <a:xfrm>
              <a:off x="4454942" y="1650408"/>
              <a:ext cx="521734" cy="510977"/>
            </a:xfrm>
            <a:prstGeom prst="ellipse">
              <a:avLst/>
            </a:prstGeom>
            <a:solidFill>
              <a:srgbClr val="CC52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29" name="TextBox 28">
              <a:extLst>
                <a:ext uri="{FF2B5EF4-FFF2-40B4-BE49-F238E27FC236}">
                  <a16:creationId xmlns:a16="http://schemas.microsoft.com/office/drawing/2014/main" xmlns="" id="{CFBA43D1-C03D-4A33-855D-511F464AE949}"/>
                </a:ext>
              </a:extLst>
            </p:cNvPr>
            <p:cNvSpPr txBox="1"/>
            <p:nvPr/>
          </p:nvSpPr>
          <p:spPr>
            <a:xfrm>
              <a:off x="4378608" y="1804683"/>
              <a:ext cx="660948" cy="192935"/>
            </a:xfrm>
            <a:prstGeom prst="rect">
              <a:avLst/>
            </a:prstGeom>
            <a:no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MIDDLE EAST</a:t>
              </a:r>
            </a:p>
          </p:txBody>
        </p:sp>
        <p:sp>
          <p:nvSpPr>
            <p:cNvPr id="30" name="Oval 29">
              <a:extLst>
                <a:ext uri="{FF2B5EF4-FFF2-40B4-BE49-F238E27FC236}">
                  <a16:creationId xmlns:a16="http://schemas.microsoft.com/office/drawing/2014/main" xmlns="" id="{6F60B94E-3296-4AED-BC1F-1B89730B15B0}"/>
                </a:ext>
              </a:extLst>
            </p:cNvPr>
            <p:cNvSpPr/>
            <p:nvPr/>
          </p:nvSpPr>
          <p:spPr>
            <a:xfrm>
              <a:off x="1420007" y="2029928"/>
              <a:ext cx="517817" cy="509510"/>
            </a:xfrm>
            <a:prstGeom prst="ellipse">
              <a:avLst/>
            </a:prstGeom>
            <a:solidFill>
              <a:srgbClr val="00AA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TextBox 30">
              <a:extLst>
                <a:ext uri="{FF2B5EF4-FFF2-40B4-BE49-F238E27FC236}">
                  <a16:creationId xmlns:a16="http://schemas.microsoft.com/office/drawing/2014/main" xmlns="" id="{F4F373AC-362C-46BB-A1A6-86FDA837683D}"/>
                </a:ext>
              </a:extLst>
            </p:cNvPr>
            <p:cNvSpPr txBox="1"/>
            <p:nvPr/>
          </p:nvSpPr>
          <p:spPr>
            <a:xfrm>
              <a:off x="1450831" y="2218453"/>
              <a:ext cx="444086"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MEXICO</a:t>
              </a:r>
            </a:p>
          </p:txBody>
        </p:sp>
        <p:sp>
          <p:nvSpPr>
            <p:cNvPr id="32" name="Oval 31">
              <a:extLst>
                <a:ext uri="{FF2B5EF4-FFF2-40B4-BE49-F238E27FC236}">
                  <a16:creationId xmlns:a16="http://schemas.microsoft.com/office/drawing/2014/main" xmlns="" id="{E819405F-153A-475C-A226-8558E5D01BBB}"/>
                </a:ext>
              </a:extLst>
            </p:cNvPr>
            <p:cNvSpPr/>
            <p:nvPr/>
          </p:nvSpPr>
          <p:spPr>
            <a:xfrm>
              <a:off x="1860964" y="1638068"/>
              <a:ext cx="506528" cy="510977"/>
            </a:xfrm>
            <a:prstGeom prst="ellipse">
              <a:avLst/>
            </a:prstGeom>
            <a:solidFill>
              <a:srgbClr val="FFAA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33" name="TextBox 32">
              <a:extLst>
                <a:ext uri="{FF2B5EF4-FFF2-40B4-BE49-F238E27FC236}">
                  <a16:creationId xmlns:a16="http://schemas.microsoft.com/office/drawing/2014/main" xmlns="" id="{E2634C67-06FD-488F-BEBA-DCC4E1DE8697}"/>
                </a:ext>
              </a:extLst>
            </p:cNvPr>
            <p:cNvSpPr txBox="1"/>
            <p:nvPr/>
          </p:nvSpPr>
          <p:spPr>
            <a:xfrm>
              <a:off x="1927840" y="1782644"/>
              <a:ext cx="352576" cy="273324"/>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23" normalizeH="0" baseline="0" noProof="0" dirty="0">
                  <a:ln>
                    <a:noFill/>
                  </a:ln>
                  <a:solidFill>
                    <a:prstClr val="white"/>
                  </a:solidFill>
                  <a:effectLst/>
                  <a:uLnTx/>
                  <a:uFillTx/>
                  <a:latin typeface="Calibri"/>
                  <a:ea typeface="+mn-ea"/>
                  <a:cs typeface="Arial"/>
                </a:rPr>
                <a:t>US</a:t>
              </a:r>
            </a:p>
          </p:txBody>
        </p:sp>
        <p:sp>
          <p:nvSpPr>
            <p:cNvPr id="34" name="Oval 33">
              <a:extLst>
                <a:ext uri="{FF2B5EF4-FFF2-40B4-BE49-F238E27FC236}">
                  <a16:creationId xmlns:a16="http://schemas.microsoft.com/office/drawing/2014/main" xmlns="" id="{D54258E5-8F85-489B-8F14-6BEB5AA3B723}"/>
                </a:ext>
              </a:extLst>
            </p:cNvPr>
            <p:cNvSpPr/>
            <p:nvPr/>
          </p:nvSpPr>
          <p:spPr>
            <a:xfrm>
              <a:off x="1354892" y="1255207"/>
              <a:ext cx="466669" cy="463191"/>
            </a:xfrm>
            <a:prstGeom prst="ellipse">
              <a:avLst/>
            </a:prstGeom>
            <a:solidFill>
              <a:srgbClr val="0545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35" name="TextBox 34">
              <a:extLst>
                <a:ext uri="{FF2B5EF4-FFF2-40B4-BE49-F238E27FC236}">
                  <a16:creationId xmlns:a16="http://schemas.microsoft.com/office/drawing/2014/main" xmlns="" id="{B0B665A1-042C-4B7D-9156-523EFC2EDF2B}"/>
                </a:ext>
              </a:extLst>
            </p:cNvPr>
            <p:cNvSpPr txBox="1"/>
            <p:nvPr/>
          </p:nvSpPr>
          <p:spPr>
            <a:xfrm>
              <a:off x="1348804" y="1394544"/>
              <a:ext cx="465857"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CANADA</a:t>
              </a:r>
            </a:p>
          </p:txBody>
        </p:sp>
        <p:sp>
          <p:nvSpPr>
            <p:cNvPr id="36" name="Oval 35">
              <a:extLst>
                <a:ext uri="{FF2B5EF4-FFF2-40B4-BE49-F238E27FC236}">
                  <a16:creationId xmlns:a16="http://schemas.microsoft.com/office/drawing/2014/main" xmlns="" id="{FD4FDC99-E859-4EE5-8D53-2D8DD041C9A1}"/>
                </a:ext>
              </a:extLst>
            </p:cNvPr>
            <p:cNvSpPr/>
            <p:nvPr/>
          </p:nvSpPr>
          <p:spPr>
            <a:xfrm>
              <a:off x="2384142" y="2590161"/>
              <a:ext cx="489665" cy="489665"/>
            </a:xfrm>
            <a:prstGeom prst="ellipse">
              <a:avLst/>
            </a:prstGeom>
            <a:solidFill>
              <a:srgbClr val="FF94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8600"/>
                </a:solidFill>
                <a:effectLst/>
                <a:uLnTx/>
                <a:uFillTx/>
                <a:latin typeface="Calibri"/>
                <a:ea typeface="+mn-ea"/>
                <a:cs typeface="+mn-cs"/>
              </a:endParaRPr>
            </a:p>
          </p:txBody>
        </p:sp>
        <p:sp>
          <p:nvSpPr>
            <p:cNvPr id="37" name="TextBox 36">
              <a:extLst>
                <a:ext uri="{FF2B5EF4-FFF2-40B4-BE49-F238E27FC236}">
                  <a16:creationId xmlns:a16="http://schemas.microsoft.com/office/drawing/2014/main" xmlns="" id="{7B8AD81A-6B57-4E4A-8BC8-32E5550B4AB5}"/>
                </a:ext>
              </a:extLst>
            </p:cNvPr>
            <p:cNvSpPr txBox="1"/>
            <p:nvPr/>
          </p:nvSpPr>
          <p:spPr>
            <a:xfrm>
              <a:off x="2425355" y="2727271"/>
              <a:ext cx="407239" cy="192935"/>
            </a:xfrm>
            <a:prstGeom prst="rect">
              <a:avLst/>
            </a:prstGeom>
            <a:noFill/>
          </p:spPr>
          <p:txBody>
            <a:bodyPr wrap="non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23" normalizeH="0" baseline="0" noProof="0" dirty="0">
                  <a:ln>
                    <a:noFill/>
                  </a:ln>
                  <a:solidFill>
                    <a:prstClr val="white"/>
                  </a:solidFill>
                  <a:effectLst/>
                  <a:uLnTx/>
                  <a:uFillTx/>
                  <a:latin typeface="Calibri"/>
                  <a:ea typeface="+mn-ea"/>
                  <a:cs typeface="Arial"/>
                </a:rPr>
                <a:t>BRAZIL</a:t>
              </a:r>
              <a:endParaRPr kumimoji="0" lang="en-IN" sz="600" b="1" i="0" u="none" strike="noStrike" kern="1200" cap="none" spc="-23" normalizeH="0" baseline="0" noProof="0" dirty="0">
                <a:ln>
                  <a:noFill/>
                </a:ln>
                <a:solidFill>
                  <a:prstClr val="white"/>
                </a:solidFill>
                <a:effectLst/>
                <a:uLnTx/>
                <a:uFillTx/>
                <a:latin typeface="Calibri"/>
                <a:ea typeface="+mn-ea"/>
                <a:cs typeface="Arial"/>
              </a:endParaRPr>
            </a:p>
          </p:txBody>
        </p:sp>
      </p:grpSp>
    </p:spTree>
    <p:extLst>
      <p:ext uri="{BB962C8B-B14F-4D97-AF65-F5344CB8AC3E}">
        <p14:creationId xmlns:p14="http://schemas.microsoft.com/office/powerpoint/2010/main" val="2233180125"/>
      </p:ext>
    </p:extLst>
  </p:cSld>
  <p:clrMap bg1="lt1" tx1="dk1" bg2="lt2" tx2="dk2" accent1="accent1" accent2="accent2" accent3="accent3" accent4="accent4" accent5="accent5" accent6="accent6" hlink="hlink" folHlink="folHlink"/>
  <p:sldLayoutIdLst>
    <p:sldLayoutId id="2147483951" r:id="rId1"/>
  </p:sldLayoutIdLst>
  <p:txStyles>
    <p:titleStyle>
      <a:lvl1pPr algn="l" defTabSz="408205" rtl="0" eaLnBrk="1" latinLnBrk="0" hangingPunct="1">
        <a:lnSpc>
          <a:spcPct val="100000"/>
        </a:lnSpc>
        <a:spcBef>
          <a:spcPct val="0"/>
        </a:spcBef>
        <a:buNone/>
        <a:defRPr kumimoji="1" lang="en-IN" sz="1800" b="1" kern="1200" dirty="0">
          <a:solidFill>
            <a:srgbClr val="4E4E4E"/>
          </a:solidFill>
          <a:latin typeface="+mn-lt"/>
          <a:ea typeface="+mj-ea"/>
          <a:cs typeface="Poppins" panose="00000500000000000000" pitchFamily="50" charset="0"/>
        </a:defRPr>
      </a:lvl1pPr>
    </p:titleStyle>
    <p:bodyStyle>
      <a:lvl1pPr marL="306154" indent="-306154" algn="l" defTabSz="408205" rtl="0" eaLnBrk="1" latinLnBrk="0" hangingPunct="1">
        <a:spcBef>
          <a:spcPct val="20000"/>
        </a:spcBef>
        <a:buFont typeface="Arial"/>
        <a:buChar char="•"/>
        <a:defRPr kumimoji="1" sz="2850"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2513"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2138"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91014D60-EE74-40CC-9D27-BFED370C44F2}"/>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rgbClr val="4E4E4E"/>
                </a:solidFill>
              </a:rPr>
              <a:t>©ACL Digital</a:t>
            </a:r>
          </a:p>
        </p:txBody>
      </p:sp>
      <p:sp>
        <p:nvSpPr>
          <p:cNvPr id="13" name="Slide Number Placeholder 3">
            <a:extLst>
              <a:ext uri="{FF2B5EF4-FFF2-40B4-BE49-F238E27FC236}">
                <a16:creationId xmlns:a16="http://schemas.microsoft.com/office/drawing/2014/main" xmlns="" id="{DD9FEBA7-B392-470F-BDF5-0B4D8633E7BD}"/>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rgbClr val="4E4E4E"/>
                </a:solidFill>
              </a:rPr>
              <a:pPr algn="l">
                <a:defRPr/>
              </a:pPr>
              <a:t>‹#›</a:t>
            </a:fld>
            <a:endParaRPr lang="en-US" dirty="0">
              <a:solidFill>
                <a:srgbClr val="4E4E4E"/>
              </a:solidFill>
            </a:endParaRPr>
          </a:p>
        </p:txBody>
      </p:sp>
      <p:pic>
        <p:nvPicPr>
          <p:cNvPr id="2" name="Picture 1" descr="A picture containing drawing&#10;&#10;Description automatically generated">
            <a:extLst>
              <a:ext uri="{FF2B5EF4-FFF2-40B4-BE49-F238E27FC236}">
                <a16:creationId xmlns:a16="http://schemas.microsoft.com/office/drawing/2014/main" xmlns="" id="{08599C10-9EBD-4CC5-9E60-692CA03549C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44483" y="4794934"/>
            <a:ext cx="987430" cy="288000"/>
          </a:xfrm>
          <a:prstGeom prst="rect">
            <a:avLst/>
          </a:prstGeom>
        </p:spPr>
      </p:pic>
      <p:sp>
        <p:nvSpPr>
          <p:cNvPr id="9" name="Title Placeholder 3">
            <a:extLst>
              <a:ext uri="{FF2B5EF4-FFF2-40B4-BE49-F238E27FC236}">
                <a16:creationId xmlns:a16="http://schemas.microsoft.com/office/drawing/2014/main" xmlns="" id="{2490F10A-3F74-4BB8-9F32-BC7411C07DD4}"/>
              </a:ext>
            </a:extLst>
          </p:cNvPr>
          <p:cNvSpPr>
            <a:spLocks noGrp="1"/>
          </p:cNvSpPr>
          <p:nvPr>
            <p:ph type="title"/>
          </p:nvPr>
        </p:nvSpPr>
        <p:spPr>
          <a:xfrm>
            <a:off x="112086" y="112433"/>
            <a:ext cx="7886700" cy="394463"/>
          </a:xfrm>
          <a:prstGeom prst="rect">
            <a:avLst/>
          </a:prstGeom>
          <a:noFill/>
        </p:spPr>
        <p:txBody>
          <a:bodyPr vert="horz" lIns="91440" tIns="45720" rIns="91440" bIns="45720" rtlCol="0" anchor="ctr">
            <a:normAutofit/>
          </a:bodyPr>
          <a:lstStyle/>
          <a:p>
            <a:r>
              <a:rPr lang="en-IN" dirty="0"/>
              <a:t>Brand - </a:t>
            </a:r>
            <a:r>
              <a:rPr lang="en-IN" dirty="0" err="1"/>
              <a:t>Color</a:t>
            </a:r>
            <a:r>
              <a:rPr lang="en-IN" dirty="0"/>
              <a:t> Palette</a:t>
            </a:r>
          </a:p>
        </p:txBody>
      </p:sp>
      <p:grpSp>
        <p:nvGrpSpPr>
          <p:cNvPr id="106" name="Group 105">
            <a:extLst>
              <a:ext uri="{FF2B5EF4-FFF2-40B4-BE49-F238E27FC236}">
                <a16:creationId xmlns:a16="http://schemas.microsoft.com/office/drawing/2014/main" xmlns="" id="{4C635A1A-4DB1-496E-BB6C-BD86CAFCD7B2}"/>
              </a:ext>
            </a:extLst>
          </p:cNvPr>
          <p:cNvGrpSpPr/>
          <p:nvPr userDrawn="1"/>
        </p:nvGrpSpPr>
        <p:grpSpPr>
          <a:xfrm>
            <a:off x="112086" y="675209"/>
            <a:ext cx="8919828" cy="3688641"/>
            <a:chOff x="169994" y="769567"/>
            <a:chExt cx="8919828" cy="3688641"/>
          </a:xfrm>
        </p:grpSpPr>
        <p:sp>
          <p:nvSpPr>
            <p:cNvPr id="107" name="object 8">
              <a:extLst>
                <a:ext uri="{FF2B5EF4-FFF2-40B4-BE49-F238E27FC236}">
                  <a16:creationId xmlns:a16="http://schemas.microsoft.com/office/drawing/2014/main" xmlns="" id="{8F31DC4D-4565-4729-969A-74514E9DCF97}"/>
                </a:ext>
              </a:extLst>
            </p:cNvPr>
            <p:cNvSpPr txBox="1"/>
            <p:nvPr/>
          </p:nvSpPr>
          <p:spPr>
            <a:xfrm>
              <a:off x="254334" y="769567"/>
              <a:ext cx="966469" cy="228268"/>
            </a:xfrm>
            <a:prstGeom prst="rect">
              <a:avLst/>
            </a:prstGeom>
          </p:spPr>
          <p:txBody>
            <a:bodyPr vert="horz" wrap="square" lIns="0" tIns="12700" rIns="0" bIns="0" rtlCol="0">
              <a:spAutoFit/>
            </a:bodyPr>
            <a:lstStyle/>
            <a:p>
              <a:pPr marL="12700">
                <a:spcBef>
                  <a:spcPts val="100"/>
                </a:spcBef>
              </a:pPr>
              <a:r>
                <a:rPr sz="1400" b="1" spc="25" dirty="0">
                  <a:solidFill>
                    <a:srgbClr val="010202"/>
                  </a:solidFill>
                  <a:latin typeface="Arial"/>
                  <a:cs typeface="Arial"/>
                </a:rPr>
                <a:t>Primar</a:t>
              </a:r>
              <a:r>
                <a:rPr sz="1400" b="1" spc="140" dirty="0">
                  <a:solidFill>
                    <a:srgbClr val="010202"/>
                  </a:solidFill>
                  <a:latin typeface="Arial"/>
                  <a:cs typeface="Arial"/>
                </a:rPr>
                <a:t>y</a:t>
              </a:r>
              <a:endParaRPr sz="1400" dirty="0">
                <a:latin typeface="Arial"/>
                <a:cs typeface="Arial"/>
              </a:endParaRPr>
            </a:p>
          </p:txBody>
        </p:sp>
        <p:sp>
          <p:nvSpPr>
            <p:cNvPr id="108" name="object 13">
              <a:extLst>
                <a:ext uri="{FF2B5EF4-FFF2-40B4-BE49-F238E27FC236}">
                  <a16:creationId xmlns:a16="http://schemas.microsoft.com/office/drawing/2014/main" xmlns="" id="{766ACCA0-7861-49A1-9512-400C67236A9C}"/>
                </a:ext>
              </a:extLst>
            </p:cNvPr>
            <p:cNvSpPr/>
            <p:nvPr/>
          </p:nvSpPr>
          <p:spPr>
            <a:xfrm>
              <a:off x="5896935" y="1111148"/>
              <a:ext cx="749141" cy="591822"/>
            </a:xfrm>
            <a:custGeom>
              <a:avLst/>
              <a:gdLst/>
              <a:ahLst/>
              <a:cxnLst/>
              <a:rect l="l" t="t" r="r" b="b"/>
              <a:pathLst>
                <a:path w="1206500" h="953135">
                  <a:moveTo>
                    <a:pt x="603237" y="0"/>
                  </a:moveTo>
                  <a:lnTo>
                    <a:pt x="0" y="952512"/>
                  </a:lnTo>
                  <a:lnTo>
                    <a:pt x="1206500" y="952512"/>
                  </a:lnTo>
                  <a:lnTo>
                    <a:pt x="603237" y="0"/>
                  </a:lnTo>
                  <a:close/>
                </a:path>
              </a:pathLst>
            </a:custGeom>
            <a:solidFill>
              <a:srgbClr val="F26622"/>
            </a:solidFill>
          </p:spPr>
          <p:txBody>
            <a:bodyPr wrap="square" lIns="0" tIns="0" rIns="0" bIns="0" rtlCol="0"/>
            <a:lstStyle/>
            <a:p>
              <a:endParaRPr/>
            </a:p>
          </p:txBody>
        </p:sp>
        <p:sp>
          <p:nvSpPr>
            <p:cNvPr id="109" name="object 16">
              <a:extLst>
                <a:ext uri="{FF2B5EF4-FFF2-40B4-BE49-F238E27FC236}">
                  <a16:creationId xmlns:a16="http://schemas.microsoft.com/office/drawing/2014/main" xmlns="" id="{6D656605-0AC7-40DF-AE84-49A2C1ECFC9F}"/>
                </a:ext>
              </a:extLst>
            </p:cNvPr>
            <p:cNvSpPr/>
            <p:nvPr/>
          </p:nvSpPr>
          <p:spPr>
            <a:xfrm>
              <a:off x="7508945" y="1111148"/>
              <a:ext cx="749141" cy="591822"/>
            </a:xfrm>
            <a:custGeom>
              <a:avLst/>
              <a:gdLst/>
              <a:ahLst/>
              <a:cxnLst/>
              <a:rect l="l" t="t" r="r" b="b"/>
              <a:pathLst>
                <a:path w="1206500" h="953135">
                  <a:moveTo>
                    <a:pt x="603250" y="0"/>
                  </a:moveTo>
                  <a:lnTo>
                    <a:pt x="0" y="952512"/>
                  </a:lnTo>
                  <a:lnTo>
                    <a:pt x="1206500" y="952512"/>
                  </a:lnTo>
                  <a:lnTo>
                    <a:pt x="603250" y="0"/>
                  </a:lnTo>
                  <a:close/>
                </a:path>
              </a:pathLst>
            </a:custGeom>
            <a:solidFill>
              <a:srgbClr val="FBA919"/>
            </a:solidFill>
          </p:spPr>
          <p:txBody>
            <a:bodyPr wrap="square" lIns="0" tIns="0" rIns="0" bIns="0" rtlCol="0"/>
            <a:lstStyle/>
            <a:p>
              <a:endParaRPr/>
            </a:p>
          </p:txBody>
        </p:sp>
        <p:sp>
          <p:nvSpPr>
            <p:cNvPr id="110" name="object 21">
              <a:extLst>
                <a:ext uri="{FF2B5EF4-FFF2-40B4-BE49-F238E27FC236}">
                  <a16:creationId xmlns:a16="http://schemas.microsoft.com/office/drawing/2014/main" xmlns="" id="{C650564F-EE4D-4F73-BA9C-C2B87AFAAFEF}"/>
                </a:ext>
              </a:extLst>
            </p:cNvPr>
            <p:cNvSpPr txBox="1"/>
            <p:nvPr/>
          </p:nvSpPr>
          <p:spPr>
            <a:xfrm>
              <a:off x="4777887" y="769567"/>
              <a:ext cx="1147980" cy="228268"/>
            </a:xfrm>
            <a:prstGeom prst="rect">
              <a:avLst/>
            </a:prstGeom>
          </p:spPr>
          <p:txBody>
            <a:bodyPr vert="horz" wrap="square" lIns="0" tIns="12700" rIns="0" bIns="0" rtlCol="0">
              <a:spAutoFit/>
            </a:bodyPr>
            <a:lstStyle/>
            <a:p>
              <a:pPr marL="12700">
                <a:spcBef>
                  <a:spcPts val="100"/>
                </a:spcBef>
              </a:pPr>
              <a:r>
                <a:rPr sz="1400" b="1" spc="25" dirty="0">
                  <a:solidFill>
                    <a:srgbClr val="010202"/>
                  </a:solidFill>
                  <a:latin typeface="Arial"/>
                  <a:cs typeface="Arial"/>
                </a:rPr>
                <a:t>Secondary</a:t>
              </a:r>
            </a:p>
          </p:txBody>
        </p:sp>
        <p:sp>
          <p:nvSpPr>
            <p:cNvPr id="111" name="object 3">
              <a:extLst>
                <a:ext uri="{FF2B5EF4-FFF2-40B4-BE49-F238E27FC236}">
                  <a16:creationId xmlns:a16="http://schemas.microsoft.com/office/drawing/2014/main" xmlns="" id="{5482C387-2DD9-41C9-BE58-A9A8A2D029BE}"/>
                </a:ext>
              </a:extLst>
            </p:cNvPr>
            <p:cNvSpPr/>
            <p:nvPr/>
          </p:nvSpPr>
          <p:spPr>
            <a:xfrm>
              <a:off x="393002" y="3036406"/>
              <a:ext cx="749141" cy="591427"/>
            </a:xfrm>
            <a:custGeom>
              <a:avLst/>
              <a:gdLst/>
              <a:ahLst/>
              <a:cxnLst/>
              <a:rect l="l" t="t" r="r" b="b"/>
              <a:pathLst>
                <a:path w="1206500" h="952500">
                  <a:moveTo>
                    <a:pt x="603250" y="0"/>
                  </a:moveTo>
                  <a:lnTo>
                    <a:pt x="0" y="952500"/>
                  </a:lnTo>
                  <a:lnTo>
                    <a:pt x="1206487" y="952500"/>
                  </a:lnTo>
                  <a:lnTo>
                    <a:pt x="603250" y="0"/>
                  </a:lnTo>
                  <a:close/>
                </a:path>
              </a:pathLst>
            </a:custGeom>
            <a:solidFill>
              <a:srgbClr val="223E99"/>
            </a:solidFill>
          </p:spPr>
          <p:txBody>
            <a:bodyPr wrap="square" lIns="0" tIns="0" rIns="0" bIns="0" rtlCol="0"/>
            <a:lstStyle/>
            <a:p>
              <a:endParaRPr/>
            </a:p>
          </p:txBody>
        </p:sp>
        <p:sp>
          <p:nvSpPr>
            <p:cNvPr id="112" name="object 4">
              <a:extLst>
                <a:ext uri="{FF2B5EF4-FFF2-40B4-BE49-F238E27FC236}">
                  <a16:creationId xmlns:a16="http://schemas.microsoft.com/office/drawing/2014/main" xmlns="" id="{B8A863C2-B125-4E40-8574-0C74710CAC53}"/>
                </a:ext>
              </a:extLst>
            </p:cNvPr>
            <p:cNvSpPr/>
            <p:nvPr/>
          </p:nvSpPr>
          <p:spPr>
            <a:xfrm>
              <a:off x="2086781" y="3036406"/>
              <a:ext cx="749141" cy="591427"/>
            </a:xfrm>
            <a:custGeom>
              <a:avLst/>
              <a:gdLst/>
              <a:ahLst/>
              <a:cxnLst/>
              <a:rect l="l" t="t" r="r" b="b"/>
              <a:pathLst>
                <a:path w="1206500" h="952500">
                  <a:moveTo>
                    <a:pt x="603237" y="0"/>
                  </a:moveTo>
                  <a:lnTo>
                    <a:pt x="0" y="952500"/>
                  </a:lnTo>
                  <a:lnTo>
                    <a:pt x="1206500" y="952500"/>
                  </a:lnTo>
                  <a:lnTo>
                    <a:pt x="603237" y="0"/>
                  </a:lnTo>
                  <a:close/>
                </a:path>
              </a:pathLst>
            </a:custGeom>
            <a:solidFill>
              <a:srgbClr val="47A3DA"/>
            </a:solidFill>
          </p:spPr>
          <p:txBody>
            <a:bodyPr wrap="square" lIns="0" tIns="0" rIns="0" bIns="0" rtlCol="0"/>
            <a:lstStyle/>
            <a:p>
              <a:endParaRPr/>
            </a:p>
          </p:txBody>
        </p:sp>
        <p:sp>
          <p:nvSpPr>
            <p:cNvPr id="113" name="object 5">
              <a:extLst>
                <a:ext uri="{FF2B5EF4-FFF2-40B4-BE49-F238E27FC236}">
                  <a16:creationId xmlns:a16="http://schemas.microsoft.com/office/drawing/2014/main" xmlns="" id="{C865E5E6-DF34-47E8-9A3D-C3D22722C805}"/>
                </a:ext>
              </a:extLst>
            </p:cNvPr>
            <p:cNvSpPr txBox="1"/>
            <p:nvPr/>
          </p:nvSpPr>
          <p:spPr>
            <a:xfrm>
              <a:off x="304800" y="3627212"/>
              <a:ext cx="1344901" cy="830996"/>
            </a:xfrm>
            <a:prstGeom prst="rect">
              <a:avLst/>
            </a:prstGeom>
          </p:spPr>
          <p:txBody>
            <a:bodyPr vert="horz" wrap="square" lIns="0" tIns="116839" rIns="0" bIns="0" rtlCol="0">
              <a:spAutoFit/>
            </a:bodyPr>
            <a:lstStyle/>
            <a:p>
              <a:pPr marL="27432" fontAlgn="t">
                <a:spcBef>
                  <a:spcPts val="919"/>
                </a:spcBef>
              </a:pPr>
              <a:r>
                <a:rPr sz="1100" b="1" spc="-35" dirty="0">
                  <a:solidFill>
                    <a:srgbClr val="999999"/>
                  </a:solidFill>
                  <a:latin typeface="Arial" panose="020B0604020202020204" pitchFamily="34" charset="0"/>
                  <a:cs typeface="Arial" panose="020B0604020202020204" pitchFamily="34" charset="0"/>
                </a:rPr>
                <a:t>HEX #002FA7</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R 0 G 47 B 167</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C 100 M 71 Y 0 K 34</a:t>
              </a:r>
            </a:p>
          </p:txBody>
        </p:sp>
        <p:sp>
          <p:nvSpPr>
            <p:cNvPr id="114" name="object 6">
              <a:extLst>
                <a:ext uri="{FF2B5EF4-FFF2-40B4-BE49-F238E27FC236}">
                  <a16:creationId xmlns:a16="http://schemas.microsoft.com/office/drawing/2014/main" xmlns="" id="{D73B2E37-883B-4045-81AB-A00427C2B3A4}"/>
                </a:ext>
              </a:extLst>
            </p:cNvPr>
            <p:cNvSpPr txBox="1"/>
            <p:nvPr/>
          </p:nvSpPr>
          <p:spPr>
            <a:xfrm>
              <a:off x="2041389" y="3627212"/>
              <a:ext cx="1307689" cy="830996"/>
            </a:xfrm>
            <a:prstGeom prst="rect">
              <a:avLst/>
            </a:prstGeom>
          </p:spPr>
          <p:txBody>
            <a:bodyPr vert="horz" wrap="square" lIns="0" tIns="116839" rIns="0" bIns="0" rtlCol="0">
              <a:spAutoFit/>
            </a:bodyPr>
            <a:lstStyle/>
            <a:p>
              <a:pPr marL="27432" fontAlgn="t">
                <a:spcBef>
                  <a:spcPts val="919"/>
                </a:spcBef>
              </a:pPr>
              <a:r>
                <a:rPr sz="1100" b="1" spc="-35" dirty="0">
                  <a:solidFill>
                    <a:srgbClr val="999999"/>
                  </a:solidFill>
                  <a:latin typeface="Arial" panose="020B0604020202020204" pitchFamily="34" charset="0"/>
                  <a:cs typeface="Arial" panose="020B0604020202020204" pitchFamily="34" charset="0"/>
                </a:rPr>
                <a:t>HEX #00AAFF</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R 0 G 170 B 255</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C 100 M 33 Y 0 K 0</a:t>
              </a:r>
            </a:p>
          </p:txBody>
        </p:sp>
        <p:grpSp>
          <p:nvGrpSpPr>
            <p:cNvPr id="115" name="Group 114">
              <a:extLst>
                <a:ext uri="{FF2B5EF4-FFF2-40B4-BE49-F238E27FC236}">
                  <a16:creationId xmlns:a16="http://schemas.microsoft.com/office/drawing/2014/main" xmlns="" id="{BAC40459-7BFC-421E-A3F5-1E7B7A7CA39D}"/>
                </a:ext>
              </a:extLst>
            </p:cNvPr>
            <p:cNvGrpSpPr/>
            <p:nvPr/>
          </p:nvGrpSpPr>
          <p:grpSpPr>
            <a:xfrm>
              <a:off x="344701" y="1052400"/>
              <a:ext cx="2503908" cy="650570"/>
              <a:chOff x="207473" y="745850"/>
              <a:chExt cx="2754299" cy="715627"/>
            </a:xfrm>
          </p:grpSpPr>
          <p:sp>
            <p:nvSpPr>
              <p:cNvPr id="128" name="object 2">
                <a:extLst>
                  <a:ext uri="{FF2B5EF4-FFF2-40B4-BE49-F238E27FC236}">
                    <a16:creationId xmlns:a16="http://schemas.microsoft.com/office/drawing/2014/main" xmlns="" id="{EE8A2016-1208-4786-BA98-6D061A848C55}"/>
                  </a:ext>
                </a:extLst>
              </p:cNvPr>
              <p:cNvSpPr/>
              <p:nvPr/>
            </p:nvSpPr>
            <p:spPr>
              <a:xfrm>
                <a:off x="1101140" y="745850"/>
                <a:ext cx="906461" cy="715627"/>
              </a:xfrm>
              <a:prstGeom prst="rect">
                <a:avLst/>
              </a:prstGeom>
              <a:blipFill>
                <a:blip r:embed="rId4" cstate="print"/>
                <a:stretch>
                  <a:fillRect/>
                </a:stretch>
              </a:blipFill>
            </p:spPr>
            <p:txBody>
              <a:bodyPr wrap="square" lIns="0" tIns="0" rIns="0" bIns="0" rtlCol="0"/>
              <a:lstStyle/>
              <a:p>
                <a:endParaRPr/>
              </a:p>
            </p:txBody>
          </p:sp>
          <p:sp>
            <p:nvSpPr>
              <p:cNvPr id="129" name="object 11">
                <a:extLst>
                  <a:ext uri="{FF2B5EF4-FFF2-40B4-BE49-F238E27FC236}">
                    <a16:creationId xmlns:a16="http://schemas.microsoft.com/office/drawing/2014/main" xmlns="" id="{009D7FF0-95E8-436A-8EBA-1A362761993E}"/>
                  </a:ext>
                </a:extLst>
              </p:cNvPr>
              <p:cNvSpPr/>
              <p:nvPr/>
            </p:nvSpPr>
            <p:spPr>
              <a:xfrm>
                <a:off x="207473" y="1451936"/>
                <a:ext cx="930315" cy="4771"/>
              </a:xfrm>
              <a:custGeom>
                <a:avLst/>
                <a:gdLst/>
                <a:ahLst/>
                <a:cxnLst/>
                <a:rect l="l" t="t" r="r" b="b"/>
                <a:pathLst>
                  <a:path w="1238250" h="6350">
                    <a:moveTo>
                      <a:pt x="0" y="0"/>
                    </a:moveTo>
                    <a:lnTo>
                      <a:pt x="1238250" y="6350"/>
                    </a:lnTo>
                  </a:path>
                </a:pathLst>
              </a:custGeom>
              <a:ln w="25400">
                <a:solidFill>
                  <a:srgbClr val="283894"/>
                </a:solidFill>
              </a:ln>
            </p:spPr>
            <p:txBody>
              <a:bodyPr wrap="square" lIns="0" tIns="0" rIns="0" bIns="0" rtlCol="0"/>
              <a:lstStyle/>
              <a:p>
                <a:endParaRPr/>
              </a:p>
            </p:txBody>
          </p:sp>
          <p:sp>
            <p:nvSpPr>
              <p:cNvPr id="130" name="object 12">
                <a:extLst>
                  <a:ext uri="{FF2B5EF4-FFF2-40B4-BE49-F238E27FC236}">
                    <a16:creationId xmlns:a16="http://schemas.microsoft.com/office/drawing/2014/main" xmlns="" id="{90B481B3-4C2E-4545-BBD7-EFEF7FE23D7C}"/>
                  </a:ext>
                </a:extLst>
              </p:cNvPr>
              <p:cNvSpPr/>
              <p:nvPr/>
            </p:nvSpPr>
            <p:spPr>
              <a:xfrm>
                <a:off x="2007602" y="1456706"/>
                <a:ext cx="954170" cy="4771"/>
              </a:xfrm>
              <a:custGeom>
                <a:avLst/>
                <a:gdLst/>
                <a:ahLst/>
                <a:cxnLst/>
                <a:rect l="l" t="t" r="r" b="b"/>
                <a:pathLst>
                  <a:path w="1270000" h="6350">
                    <a:moveTo>
                      <a:pt x="0" y="0"/>
                    </a:moveTo>
                    <a:lnTo>
                      <a:pt x="1270000" y="6350"/>
                    </a:lnTo>
                  </a:path>
                </a:pathLst>
              </a:custGeom>
              <a:ln w="25400">
                <a:solidFill>
                  <a:srgbClr val="47A3DA"/>
                </a:solidFill>
              </a:ln>
            </p:spPr>
            <p:txBody>
              <a:bodyPr wrap="square" lIns="0" tIns="0" rIns="0" bIns="0" rtlCol="0"/>
              <a:lstStyle/>
              <a:p>
                <a:endParaRPr/>
              </a:p>
            </p:txBody>
          </p:sp>
        </p:grpSp>
        <p:sp>
          <p:nvSpPr>
            <p:cNvPr id="116" name="TextBox 115">
              <a:extLst>
                <a:ext uri="{FF2B5EF4-FFF2-40B4-BE49-F238E27FC236}">
                  <a16:creationId xmlns:a16="http://schemas.microsoft.com/office/drawing/2014/main" xmlns="" id="{9143E3DB-94C7-4EA6-AF6D-7C87727D89DD}"/>
                </a:ext>
              </a:extLst>
            </p:cNvPr>
            <p:cNvSpPr txBox="1"/>
            <p:nvPr/>
          </p:nvSpPr>
          <p:spPr>
            <a:xfrm>
              <a:off x="169994" y="1811709"/>
              <a:ext cx="1600200" cy="774571"/>
            </a:xfrm>
            <a:prstGeom prst="rect">
              <a:avLst/>
            </a:prstGeom>
            <a:noFill/>
          </p:spPr>
          <p:txBody>
            <a:bodyPr wrap="square" rtlCol="0">
              <a:spAutoFit/>
            </a:bodyPr>
            <a:lstStyle/>
            <a:p>
              <a:pPr marL="27432" algn="l" fontAlgn="t">
                <a:spcBef>
                  <a:spcPts val="150"/>
                </a:spcBef>
                <a:spcAft>
                  <a:spcPts val="0"/>
                </a:spcAft>
              </a:pPr>
              <a:r>
                <a:rPr lang="en-IN" sz="1100" b="1" i="0" u="none" strike="noStrike" spc="-35" dirty="0">
                  <a:solidFill>
                    <a:srgbClr val="999999"/>
                  </a:solidFill>
                  <a:effectLst/>
                  <a:latin typeface="Arial" panose="020B0604020202020204" pitchFamily="34" charset="0"/>
                  <a:cs typeface="Arial" panose="020B0604020202020204" pitchFamily="34" charset="0"/>
                </a:rPr>
                <a:t>HEX</a:t>
              </a:r>
              <a:r>
                <a:rPr lang="en-IN" sz="1100" b="1" i="0" u="none" strike="noStrike" spc="-25" dirty="0">
                  <a:solidFill>
                    <a:srgbClr val="999999"/>
                  </a:solidFill>
                  <a:effectLst/>
                  <a:latin typeface="Arial" panose="020B0604020202020204" pitchFamily="34" charset="0"/>
                  <a:cs typeface="Arial" panose="020B0604020202020204" pitchFamily="34" charset="0"/>
                </a:rPr>
                <a:t> </a:t>
              </a:r>
              <a:r>
                <a:rPr lang="en-IN" sz="1100" b="0" i="0" u="none" strike="noStrike" spc="65" dirty="0">
                  <a:solidFill>
                    <a:srgbClr val="999999"/>
                  </a:solidFill>
                  <a:effectLst/>
                  <a:latin typeface="Arial" panose="020B0604020202020204" pitchFamily="34" charset="0"/>
                  <a:cs typeface="Arial" panose="020B0604020202020204" pitchFamily="34" charset="0"/>
                </a:rPr>
                <a:t>#002FA7</a:t>
              </a:r>
              <a:endParaRPr lang="en-IN" sz="1100" b="0" i="0" u="none" strike="noStrike" dirty="0">
                <a:effectLst/>
                <a:latin typeface="Arial" panose="020B0604020202020204" pitchFamily="34" charset="0"/>
              </a:endParaRPr>
            </a:p>
            <a:p>
              <a:pPr marL="27432" algn="l" fontAlgn="t">
                <a:spcBef>
                  <a:spcPts val="190"/>
                </a:spcBef>
                <a:spcAft>
                  <a:spcPts val="0"/>
                </a:spcAft>
              </a:pPr>
              <a:r>
                <a:rPr lang="en-IN" sz="1100" b="1" i="0" u="none" strike="noStrike" spc="-114" dirty="0">
                  <a:solidFill>
                    <a:srgbClr val="999999"/>
                  </a:solidFill>
                  <a:effectLst/>
                  <a:latin typeface="Arial" panose="020B0604020202020204" pitchFamily="34" charset="0"/>
                  <a:cs typeface="Arial" panose="020B0604020202020204" pitchFamily="34" charset="0"/>
                </a:rPr>
                <a:t>R </a:t>
              </a:r>
              <a:r>
                <a:rPr lang="en-IN" sz="1100" b="0" i="0" u="none" strike="noStrike" spc="100" dirty="0">
                  <a:solidFill>
                    <a:srgbClr val="999999"/>
                  </a:solidFill>
                  <a:effectLst/>
                  <a:latin typeface="Arial" panose="020B0604020202020204" pitchFamily="34" charset="0"/>
                  <a:cs typeface="Arial" panose="020B0604020202020204" pitchFamily="34" charset="0"/>
                </a:rPr>
                <a:t>0 </a:t>
              </a:r>
              <a:r>
                <a:rPr lang="en-IN" sz="1100" b="1" i="0" u="none" strike="noStrike" spc="-15" dirty="0">
                  <a:solidFill>
                    <a:srgbClr val="999999"/>
                  </a:solidFill>
                  <a:effectLst/>
                  <a:latin typeface="Arial" panose="020B0604020202020204" pitchFamily="34" charset="0"/>
                  <a:cs typeface="Arial" panose="020B0604020202020204" pitchFamily="34" charset="0"/>
                </a:rPr>
                <a:t>G </a:t>
              </a:r>
              <a:r>
                <a:rPr lang="en-IN" sz="1100" b="0" i="0" u="none" strike="noStrike" spc="40" dirty="0">
                  <a:solidFill>
                    <a:srgbClr val="999999"/>
                  </a:solidFill>
                  <a:effectLst/>
                  <a:latin typeface="Arial" panose="020B0604020202020204" pitchFamily="34" charset="0"/>
                  <a:cs typeface="Arial" panose="020B0604020202020204" pitchFamily="34" charset="0"/>
                </a:rPr>
                <a:t>47 </a:t>
              </a:r>
              <a:r>
                <a:rPr lang="en-IN" sz="1100" b="1" i="0" u="none" strike="noStrike" spc="-114" dirty="0">
                  <a:solidFill>
                    <a:srgbClr val="999999"/>
                  </a:solidFill>
                  <a:effectLst/>
                  <a:latin typeface="Arial" panose="020B0604020202020204" pitchFamily="34" charset="0"/>
                  <a:cs typeface="Arial" panose="020B0604020202020204" pitchFamily="34" charset="0"/>
                </a:rPr>
                <a:t>B</a:t>
              </a:r>
              <a:r>
                <a:rPr lang="en-IN" sz="1100" b="1" i="0" u="none" strike="noStrike" spc="105" dirty="0">
                  <a:solidFill>
                    <a:srgbClr val="999999"/>
                  </a:solidFill>
                  <a:effectLst/>
                  <a:latin typeface="Arial" panose="020B0604020202020204" pitchFamily="34" charset="0"/>
                  <a:cs typeface="Arial" panose="020B0604020202020204" pitchFamily="34" charset="0"/>
                </a:rPr>
                <a:t> </a:t>
              </a:r>
              <a:r>
                <a:rPr lang="en-IN" sz="1100" b="0" i="0" u="none" strike="noStrike" spc="-80" dirty="0">
                  <a:solidFill>
                    <a:srgbClr val="999999"/>
                  </a:solidFill>
                  <a:effectLst/>
                  <a:latin typeface="Arial" panose="020B0604020202020204" pitchFamily="34" charset="0"/>
                  <a:cs typeface="Arial" panose="020B0604020202020204" pitchFamily="34" charset="0"/>
                </a:rPr>
                <a:t>167</a:t>
              </a:r>
              <a:endParaRPr lang="en-IN" sz="1100" b="0" i="0" u="none" strike="noStrike" dirty="0">
                <a:effectLst/>
                <a:latin typeface="Arial" panose="020B0604020202020204" pitchFamily="34" charset="0"/>
              </a:endParaRPr>
            </a:p>
            <a:p>
              <a:pPr marL="27432" algn="l" fontAlgn="t">
                <a:spcBef>
                  <a:spcPts val="195"/>
                </a:spcBef>
                <a:spcAft>
                  <a:spcPts val="0"/>
                </a:spcAft>
              </a:pPr>
              <a:r>
                <a:rPr lang="en-IN" sz="1100" b="1" i="0" u="none" strike="noStrike" spc="60" dirty="0">
                  <a:solidFill>
                    <a:srgbClr val="999999"/>
                  </a:solidFill>
                  <a:effectLst/>
                  <a:latin typeface="Arial" panose="020B0604020202020204" pitchFamily="34" charset="0"/>
                  <a:cs typeface="Arial" panose="020B0604020202020204" pitchFamily="34" charset="0"/>
                </a:rPr>
                <a:t>C </a:t>
              </a:r>
              <a:r>
                <a:rPr lang="en-IN" sz="1100" b="0" i="0" u="none" strike="noStrike" spc="-45" dirty="0">
                  <a:solidFill>
                    <a:srgbClr val="999999"/>
                  </a:solidFill>
                  <a:effectLst/>
                  <a:latin typeface="Arial" panose="020B0604020202020204" pitchFamily="34" charset="0"/>
                  <a:cs typeface="Arial" panose="020B0604020202020204" pitchFamily="34" charset="0"/>
                </a:rPr>
                <a:t>100 </a:t>
              </a:r>
              <a:r>
                <a:rPr lang="en-IN" sz="1100" b="1" i="0" u="none" strike="noStrike" spc="90" dirty="0">
                  <a:solidFill>
                    <a:srgbClr val="999999"/>
                  </a:solidFill>
                  <a:effectLst/>
                  <a:latin typeface="Arial" panose="020B0604020202020204" pitchFamily="34" charset="0"/>
                  <a:cs typeface="Arial" panose="020B0604020202020204" pitchFamily="34" charset="0"/>
                </a:rPr>
                <a:t>M </a:t>
              </a:r>
              <a:r>
                <a:rPr lang="en-IN" sz="1100" b="0" i="0" u="none" strike="noStrike" spc="-175" dirty="0">
                  <a:solidFill>
                    <a:srgbClr val="999999"/>
                  </a:solidFill>
                  <a:effectLst/>
                  <a:latin typeface="Arial" panose="020B0604020202020204" pitchFamily="34" charset="0"/>
                  <a:cs typeface="Arial" panose="020B0604020202020204" pitchFamily="34" charset="0"/>
                </a:rPr>
                <a:t>71 </a:t>
              </a:r>
              <a:r>
                <a:rPr lang="en-IN" sz="1100" b="1" i="0" u="none" strike="noStrike" spc="-45" dirty="0">
                  <a:solidFill>
                    <a:srgbClr val="999999"/>
                  </a:solidFill>
                  <a:effectLst/>
                  <a:latin typeface="Arial" panose="020B0604020202020204" pitchFamily="34" charset="0"/>
                  <a:cs typeface="Arial" panose="020B0604020202020204" pitchFamily="34" charset="0"/>
                </a:rPr>
                <a:t>Y </a:t>
              </a:r>
              <a:r>
                <a:rPr lang="en-IN" sz="1100" b="0" i="0" u="none" strike="noStrike" spc="100" dirty="0">
                  <a:solidFill>
                    <a:srgbClr val="999999"/>
                  </a:solidFill>
                  <a:effectLst/>
                  <a:latin typeface="Arial" panose="020B0604020202020204" pitchFamily="34" charset="0"/>
                  <a:cs typeface="Arial" panose="020B0604020202020204" pitchFamily="34" charset="0"/>
                </a:rPr>
                <a:t>0 </a:t>
              </a:r>
              <a:r>
                <a:rPr lang="en-IN" sz="1100" b="1" i="0" u="none" strike="noStrike" spc="-85" dirty="0">
                  <a:solidFill>
                    <a:srgbClr val="999999"/>
                  </a:solidFill>
                  <a:effectLst/>
                  <a:latin typeface="Arial" panose="020B0604020202020204" pitchFamily="34" charset="0"/>
                  <a:cs typeface="Arial" panose="020B0604020202020204" pitchFamily="34" charset="0"/>
                </a:rPr>
                <a:t>K</a:t>
              </a:r>
              <a:r>
                <a:rPr lang="en-IN" sz="1100" b="1" i="0" u="none" strike="noStrike" spc="180" dirty="0">
                  <a:solidFill>
                    <a:srgbClr val="999999"/>
                  </a:solidFill>
                  <a:effectLst/>
                  <a:latin typeface="Arial" panose="020B0604020202020204" pitchFamily="34" charset="0"/>
                  <a:cs typeface="Arial" panose="020B0604020202020204" pitchFamily="34" charset="0"/>
                </a:rPr>
                <a:t> </a:t>
              </a:r>
              <a:r>
                <a:rPr lang="en-IN" sz="1100" b="0" i="0" u="none" strike="noStrike" spc="70" dirty="0">
                  <a:solidFill>
                    <a:srgbClr val="999999"/>
                  </a:solidFill>
                  <a:effectLst/>
                  <a:latin typeface="Arial" panose="020B0604020202020204" pitchFamily="34" charset="0"/>
                  <a:cs typeface="Arial" panose="020B0604020202020204" pitchFamily="34" charset="0"/>
                </a:rPr>
                <a:t>34</a:t>
              </a:r>
              <a:endParaRPr lang="en-IN" sz="1100" b="0" i="0" u="none" strike="noStrike" dirty="0">
                <a:effectLst/>
                <a:latin typeface="Arial" panose="020B0604020202020204" pitchFamily="34" charset="0"/>
              </a:endParaRPr>
            </a:p>
            <a:p>
              <a:endParaRPr lang="en-IN" sz="700" dirty="0"/>
            </a:p>
          </p:txBody>
        </p:sp>
        <p:sp>
          <p:nvSpPr>
            <p:cNvPr id="117" name="TextBox 116">
              <a:extLst>
                <a:ext uri="{FF2B5EF4-FFF2-40B4-BE49-F238E27FC236}">
                  <a16:creationId xmlns:a16="http://schemas.microsoft.com/office/drawing/2014/main" xmlns="" id="{D3BF9753-B1F3-4EEF-8893-CDCBA9F34F7B}"/>
                </a:ext>
              </a:extLst>
            </p:cNvPr>
            <p:cNvSpPr txBox="1"/>
            <p:nvPr/>
          </p:nvSpPr>
          <p:spPr>
            <a:xfrm>
              <a:off x="1834850" y="1811709"/>
              <a:ext cx="1768611" cy="651460"/>
            </a:xfrm>
            <a:prstGeom prst="rect">
              <a:avLst/>
            </a:prstGeom>
            <a:noFill/>
          </p:spPr>
          <p:txBody>
            <a:bodyPr wrap="square" rtlCol="0">
              <a:spAutoFit/>
            </a:bodyPr>
            <a:lstStyle/>
            <a:p>
              <a:pPr marL="0" algn="l" fontAlgn="t">
                <a:spcBef>
                  <a:spcPts val="150"/>
                </a:spcBef>
                <a:spcAft>
                  <a:spcPts val="0"/>
                </a:spcAft>
              </a:pPr>
              <a:r>
                <a:rPr lang="en-IN" sz="1100" b="1" i="0" u="none" strike="noStrike" spc="-35" dirty="0">
                  <a:solidFill>
                    <a:srgbClr val="999999"/>
                  </a:solidFill>
                  <a:effectLst/>
                  <a:latin typeface="Arial" panose="020B0604020202020204" pitchFamily="34" charset="0"/>
                  <a:cs typeface="Arial" panose="020B0604020202020204" pitchFamily="34" charset="0"/>
                </a:rPr>
                <a:t>HEX</a:t>
              </a:r>
              <a:r>
                <a:rPr lang="en-IN" sz="1100" b="1" i="0" u="none" strike="noStrike" spc="-25" dirty="0">
                  <a:solidFill>
                    <a:srgbClr val="999999"/>
                  </a:solidFill>
                  <a:effectLst/>
                  <a:latin typeface="Arial" panose="020B0604020202020204" pitchFamily="34" charset="0"/>
                  <a:cs typeface="Arial" panose="020B0604020202020204" pitchFamily="34" charset="0"/>
                </a:rPr>
                <a:t> </a:t>
              </a:r>
              <a:r>
                <a:rPr lang="en-IN" sz="1100" b="0" i="0" u="none" strike="noStrike" spc="45" dirty="0">
                  <a:solidFill>
                    <a:srgbClr val="999999"/>
                  </a:solidFill>
                  <a:effectLst/>
                  <a:latin typeface="Arial" panose="020B0604020202020204" pitchFamily="34" charset="0"/>
                  <a:cs typeface="Arial" panose="020B0604020202020204" pitchFamily="34" charset="0"/>
                </a:rPr>
                <a:t>#00AAFF</a:t>
              </a:r>
              <a:endParaRPr lang="en-IN" sz="1800" b="0" i="0" u="none" strike="noStrike" dirty="0">
                <a:effectLst/>
                <a:latin typeface="Arial" panose="020B0604020202020204" pitchFamily="34" charset="0"/>
              </a:endParaRPr>
            </a:p>
            <a:p>
              <a:pPr marL="0" algn="l" fontAlgn="t">
                <a:spcBef>
                  <a:spcPts val="190"/>
                </a:spcBef>
                <a:spcAft>
                  <a:spcPts val="0"/>
                </a:spcAft>
              </a:pPr>
              <a:r>
                <a:rPr lang="en-IN" sz="1100" b="1" i="0" u="none" strike="noStrike" spc="-114" dirty="0">
                  <a:solidFill>
                    <a:srgbClr val="999999"/>
                  </a:solidFill>
                  <a:effectLst/>
                  <a:latin typeface="Arial" panose="020B0604020202020204" pitchFamily="34" charset="0"/>
                  <a:cs typeface="Arial" panose="020B0604020202020204" pitchFamily="34" charset="0"/>
                </a:rPr>
                <a:t>R </a:t>
              </a:r>
              <a:r>
                <a:rPr lang="en-IN" sz="1100" b="0" i="0" u="none" strike="noStrike" spc="100" dirty="0">
                  <a:solidFill>
                    <a:srgbClr val="999999"/>
                  </a:solidFill>
                  <a:effectLst/>
                  <a:latin typeface="Arial" panose="020B0604020202020204" pitchFamily="34" charset="0"/>
                  <a:cs typeface="Arial" panose="020B0604020202020204" pitchFamily="34" charset="0"/>
                </a:rPr>
                <a:t>0 </a:t>
              </a:r>
              <a:r>
                <a:rPr lang="en-IN" sz="1100" b="1" i="0" u="none" strike="noStrike" spc="-15" dirty="0">
                  <a:solidFill>
                    <a:srgbClr val="999999"/>
                  </a:solidFill>
                  <a:effectLst/>
                  <a:latin typeface="Arial" panose="020B0604020202020204" pitchFamily="34" charset="0"/>
                  <a:cs typeface="Arial" panose="020B0604020202020204" pitchFamily="34" charset="0"/>
                </a:rPr>
                <a:t>G </a:t>
              </a:r>
              <a:r>
                <a:rPr lang="en-IN" sz="1100" b="0" i="0" u="none" strike="noStrike" spc="-85" dirty="0">
                  <a:solidFill>
                    <a:srgbClr val="999999"/>
                  </a:solidFill>
                  <a:effectLst/>
                  <a:latin typeface="Arial" panose="020B0604020202020204" pitchFamily="34" charset="0"/>
                  <a:cs typeface="Arial" panose="020B0604020202020204" pitchFamily="34" charset="0"/>
                </a:rPr>
                <a:t>170 </a:t>
              </a:r>
              <a:r>
                <a:rPr lang="en-IN" sz="1100" b="1" i="0" u="none" strike="noStrike" spc="-114" dirty="0">
                  <a:solidFill>
                    <a:srgbClr val="999999"/>
                  </a:solidFill>
                  <a:effectLst/>
                  <a:latin typeface="Arial" panose="020B0604020202020204" pitchFamily="34" charset="0"/>
                  <a:cs typeface="Arial" panose="020B0604020202020204" pitchFamily="34" charset="0"/>
                </a:rPr>
                <a:t>B</a:t>
              </a:r>
              <a:r>
                <a:rPr lang="en-IN" sz="1100" b="1" i="0" u="none" strike="noStrike" spc="-125" dirty="0">
                  <a:solidFill>
                    <a:srgbClr val="999999"/>
                  </a:solidFill>
                  <a:effectLst/>
                  <a:latin typeface="Arial" panose="020B0604020202020204" pitchFamily="34" charset="0"/>
                  <a:cs typeface="Arial" panose="020B0604020202020204" pitchFamily="34" charset="0"/>
                </a:rPr>
                <a:t> </a:t>
              </a:r>
              <a:r>
                <a:rPr lang="en-IN" sz="1100" b="0" i="0" u="none" strike="noStrike" spc="75" dirty="0">
                  <a:solidFill>
                    <a:srgbClr val="999999"/>
                  </a:solidFill>
                  <a:effectLst/>
                  <a:latin typeface="Arial" panose="020B0604020202020204" pitchFamily="34" charset="0"/>
                  <a:cs typeface="Arial" panose="020B0604020202020204" pitchFamily="34" charset="0"/>
                </a:rPr>
                <a:t>255</a:t>
              </a:r>
              <a:endParaRPr lang="en-IN" sz="1800" b="0" i="0" u="none" strike="noStrike" dirty="0">
                <a:effectLst/>
                <a:latin typeface="Arial" panose="020B0604020202020204" pitchFamily="34" charset="0"/>
              </a:endParaRPr>
            </a:p>
            <a:p>
              <a:pPr marL="0" algn="l" fontAlgn="t">
                <a:spcBef>
                  <a:spcPts val="195"/>
                </a:spcBef>
                <a:spcAft>
                  <a:spcPts val="0"/>
                </a:spcAft>
              </a:pPr>
              <a:r>
                <a:rPr lang="en-IN" sz="1100" b="1" i="0" u="none" strike="noStrike" spc="60" dirty="0">
                  <a:solidFill>
                    <a:srgbClr val="999999"/>
                  </a:solidFill>
                  <a:effectLst/>
                  <a:latin typeface="Arial" panose="020B0604020202020204" pitchFamily="34" charset="0"/>
                  <a:cs typeface="Arial" panose="020B0604020202020204" pitchFamily="34" charset="0"/>
                </a:rPr>
                <a:t>C </a:t>
              </a:r>
              <a:r>
                <a:rPr lang="en-IN" sz="1100" b="0" i="0" u="none" strike="noStrike" spc="-45" dirty="0">
                  <a:solidFill>
                    <a:srgbClr val="999999"/>
                  </a:solidFill>
                  <a:effectLst/>
                  <a:latin typeface="Arial" panose="020B0604020202020204" pitchFamily="34" charset="0"/>
                  <a:cs typeface="Arial" panose="020B0604020202020204" pitchFamily="34" charset="0"/>
                </a:rPr>
                <a:t>100 </a:t>
              </a:r>
              <a:r>
                <a:rPr lang="en-IN" sz="1100" b="1" i="0" u="none" strike="noStrike" spc="90" dirty="0">
                  <a:solidFill>
                    <a:srgbClr val="999999"/>
                  </a:solidFill>
                  <a:effectLst/>
                  <a:latin typeface="Arial" panose="020B0604020202020204" pitchFamily="34" charset="0"/>
                  <a:cs typeface="Arial" panose="020B0604020202020204" pitchFamily="34" charset="0"/>
                </a:rPr>
                <a:t>M </a:t>
              </a:r>
              <a:r>
                <a:rPr lang="en-IN" sz="1100" b="0" i="0" u="none" strike="noStrike" spc="45" dirty="0">
                  <a:solidFill>
                    <a:srgbClr val="999999"/>
                  </a:solidFill>
                  <a:effectLst/>
                  <a:latin typeface="Arial" panose="020B0604020202020204" pitchFamily="34" charset="0"/>
                  <a:cs typeface="Arial" panose="020B0604020202020204" pitchFamily="34" charset="0"/>
                </a:rPr>
                <a:t>33 </a:t>
              </a:r>
              <a:r>
                <a:rPr lang="en-IN" sz="1100" b="1" i="0" u="none" strike="noStrike" spc="-45" dirty="0">
                  <a:solidFill>
                    <a:srgbClr val="999999"/>
                  </a:solidFill>
                  <a:effectLst/>
                  <a:latin typeface="Arial" panose="020B0604020202020204" pitchFamily="34" charset="0"/>
                  <a:cs typeface="Arial" panose="020B0604020202020204" pitchFamily="34" charset="0"/>
                </a:rPr>
                <a:t>Y </a:t>
              </a:r>
              <a:r>
                <a:rPr lang="en-IN" sz="1100" b="0" i="0" u="none" strike="noStrike" spc="100" dirty="0">
                  <a:solidFill>
                    <a:srgbClr val="999999"/>
                  </a:solidFill>
                  <a:effectLst/>
                  <a:latin typeface="Arial" panose="020B0604020202020204" pitchFamily="34" charset="0"/>
                  <a:cs typeface="Arial" panose="020B0604020202020204" pitchFamily="34" charset="0"/>
                </a:rPr>
                <a:t>0 </a:t>
              </a:r>
              <a:r>
                <a:rPr lang="en-IN" sz="1100" b="1" i="0" u="none" strike="noStrike" spc="-85" dirty="0">
                  <a:solidFill>
                    <a:srgbClr val="999999"/>
                  </a:solidFill>
                  <a:effectLst/>
                  <a:latin typeface="Arial" panose="020B0604020202020204" pitchFamily="34" charset="0"/>
                  <a:cs typeface="Arial" panose="020B0604020202020204" pitchFamily="34" charset="0"/>
                </a:rPr>
                <a:t>K</a:t>
              </a:r>
              <a:r>
                <a:rPr lang="en-IN" sz="1100" b="1" i="0" u="none" strike="noStrike" spc="-20" dirty="0">
                  <a:solidFill>
                    <a:srgbClr val="999999"/>
                  </a:solidFill>
                  <a:effectLst/>
                  <a:latin typeface="Arial" panose="020B0604020202020204" pitchFamily="34" charset="0"/>
                  <a:cs typeface="Arial" panose="020B0604020202020204" pitchFamily="34" charset="0"/>
                </a:rPr>
                <a:t> </a:t>
              </a:r>
              <a:r>
                <a:rPr lang="en-IN" sz="1100" b="0" i="0" u="none" strike="noStrike" spc="100" dirty="0">
                  <a:solidFill>
                    <a:srgbClr val="999999"/>
                  </a:solidFill>
                  <a:effectLst/>
                  <a:latin typeface="Arial" panose="020B0604020202020204" pitchFamily="34" charset="0"/>
                  <a:cs typeface="Arial" panose="020B0604020202020204" pitchFamily="34" charset="0"/>
                </a:rPr>
                <a:t>0</a:t>
              </a:r>
              <a:endParaRPr lang="en-IN" sz="1800" b="0" i="0" u="none" strike="noStrike" dirty="0">
                <a:effectLst/>
                <a:latin typeface="Arial" panose="020B0604020202020204" pitchFamily="34" charset="0"/>
              </a:endParaRPr>
            </a:p>
          </p:txBody>
        </p:sp>
        <p:grpSp>
          <p:nvGrpSpPr>
            <p:cNvPr id="118" name="Group 117">
              <a:extLst>
                <a:ext uri="{FF2B5EF4-FFF2-40B4-BE49-F238E27FC236}">
                  <a16:creationId xmlns:a16="http://schemas.microsoft.com/office/drawing/2014/main" xmlns="" id="{F5D4E520-8A54-4F2F-8640-F6935BF37C3D}"/>
                </a:ext>
              </a:extLst>
            </p:cNvPr>
            <p:cNvGrpSpPr/>
            <p:nvPr/>
          </p:nvGrpSpPr>
          <p:grpSpPr>
            <a:xfrm>
              <a:off x="3989013" y="2598498"/>
              <a:ext cx="5016470" cy="1859710"/>
              <a:chOff x="3989013" y="2598498"/>
              <a:chExt cx="5016470" cy="1859710"/>
            </a:xfrm>
          </p:grpSpPr>
          <p:sp>
            <p:nvSpPr>
              <p:cNvPr id="121" name="object 14">
                <a:extLst>
                  <a:ext uri="{FF2B5EF4-FFF2-40B4-BE49-F238E27FC236}">
                    <a16:creationId xmlns:a16="http://schemas.microsoft.com/office/drawing/2014/main" xmlns="" id="{6EE005DE-69AD-491B-9593-3B4204F5117F}"/>
                  </a:ext>
                </a:extLst>
              </p:cNvPr>
              <p:cNvSpPr/>
              <p:nvPr/>
            </p:nvSpPr>
            <p:spPr>
              <a:xfrm>
                <a:off x="3989013" y="2974306"/>
                <a:ext cx="749141" cy="591428"/>
              </a:xfrm>
              <a:custGeom>
                <a:avLst/>
                <a:gdLst/>
                <a:ahLst/>
                <a:cxnLst/>
                <a:rect l="l" t="t" r="r" b="b"/>
                <a:pathLst>
                  <a:path w="1206500" h="952500">
                    <a:moveTo>
                      <a:pt x="603237" y="0"/>
                    </a:moveTo>
                    <a:lnTo>
                      <a:pt x="0" y="952500"/>
                    </a:lnTo>
                    <a:lnTo>
                      <a:pt x="1206500" y="952500"/>
                    </a:lnTo>
                    <a:lnTo>
                      <a:pt x="603237" y="0"/>
                    </a:lnTo>
                    <a:close/>
                  </a:path>
                </a:pathLst>
              </a:custGeom>
              <a:solidFill>
                <a:srgbClr val="666666"/>
              </a:solidFill>
            </p:spPr>
            <p:txBody>
              <a:bodyPr wrap="square" lIns="0" tIns="0" rIns="0" bIns="0" rtlCol="0"/>
              <a:lstStyle/>
              <a:p>
                <a:endParaRPr/>
              </a:p>
            </p:txBody>
          </p:sp>
          <p:sp>
            <p:nvSpPr>
              <p:cNvPr id="122" name="object 15">
                <a:extLst>
                  <a:ext uri="{FF2B5EF4-FFF2-40B4-BE49-F238E27FC236}">
                    <a16:creationId xmlns:a16="http://schemas.microsoft.com/office/drawing/2014/main" xmlns="" id="{B3D84000-9082-4C4E-AC90-FA77C70B78C6}"/>
                  </a:ext>
                </a:extLst>
              </p:cNvPr>
              <p:cNvSpPr txBox="1"/>
              <p:nvPr/>
            </p:nvSpPr>
            <p:spPr>
              <a:xfrm>
                <a:off x="3989013" y="3627212"/>
                <a:ext cx="1344901" cy="830996"/>
              </a:xfrm>
              <a:prstGeom prst="rect">
                <a:avLst/>
              </a:prstGeom>
            </p:spPr>
            <p:txBody>
              <a:bodyPr vert="horz" wrap="square" lIns="0" tIns="116839" rIns="0" bIns="0" rtlCol="0">
                <a:spAutoFit/>
              </a:bodyPr>
              <a:lstStyle/>
              <a:p>
                <a:pPr marL="27432" fontAlgn="t">
                  <a:spcBef>
                    <a:spcPts val="919"/>
                  </a:spcBef>
                </a:pPr>
                <a:r>
                  <a:rPr sz="1100" b="1" spc="-35" dirty="0">
                    <a:solidFill>
                      <a:srgbClr val="999999"/>
                    </a:solidFill>
                    <a:latin typeface="Arial" panose="020B0604020202020204" pitchFamily="34" charset="0"/>
                    <a:cs typeface="Arial" panose="020B0604020202020204" pitchFamily="34" charset="0"/>
                  </a:rPr>
                  <a:t>HEX #666666</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R 102  G 102  B 102</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C 0 M 0 Y 0 K 60</a:t>
                </a:r>
              </a:p>
            </p:txBody>
          </p:sp>
          <p:sp>
            <p:nvSpPr>
              <p:cNvPr id="123" name="object 17">
                <a:extLst>
                  <a:ext uri="{FF2B5EF4-FFF2-40B4-BE49-F238E27FC236}">
                    <a16:creationId xmlns:a16="http://schemas.microsoft.com/office/drawing/2014/main" xmlns="" id="{0E4C2E5A-F4C9-4419-ADF4-89E3B73A8FD9}"/>
                  </a:ext>
                </a:extLst>
              </p:cNvPr>
              <p:cNvSpPr/>
              <p:nvPr/>
            </p:nvSpPr>
            <p:spPr>
              <a:xfrm>
                <a:off x="5896935" y="2974306"/>
                <a:ext cx="749141" cy="591428"/>
              </a:xfrm>
              <a:custGeom>
                <a:avLst/>
                <a:gdLst/>
                <a:ahLst/>
                <a:cxnLst/>
                <a:rect l="l" t="t" r="r" b="b"/>
                <a:pathLst>
                  <a:path w="1206500" h="952500">
                    <a:moveTo>
                      <a:pt x="603250" y="0"/>
                    </a:moveTo>
                    <a:lnTo>
                      <a:pt x="0" y="952500"/>
                    </a:lnTo>
                    <a:lnTo>
                      <a:pt x="1206500" y="952500"/>
                    </a:lnTo>
                    <a:lnTo>
                      <a:pt x="603250" y="0"/>
                    </a:lnTo>
                    <a:close/>
                  </a:path>
                </a:pathLst>
              </a:custGeom>
              <a:solidFill>
                <a:srgbClr val="848585"/>
              </a:solidFill>
            </p:spPr>
            <p:txBody>
              <a:bodyPr wrap="square" lIns="0" tIns="0" rIns="0" bIns="0" rtlCol="0"/>
              <a:lstStyle/>
              <a:p>
                <a:endParaRPr/>
              </a:p>
            </p:txBody>
          </p:sp>
          <p:sp>
            <p:nvSpPr>
              <p:cNvPr id="124" name="object 18">
                <a:extLst>
                  <a:ext uri="{FF2B5EF4-FFF2-40B4-BE49-F238E27FC236}">
                    <a16:creationId xmlns:a16="http://schemas.microsoft.com/office/drawing/2014/main" xmlns="" id="{E2E644E1-7B5A-4DAC-91D7-94FA556D5B29}"/>
                  </a:ext>
                </a:extLst>
              </p:cNvPr>
              <p:cNvSpPr txBox="1"/>
              <p:nvPr/>
            </p:nvSpPr>
            <p:spPr>
              <a:xfrm>
                <a:off x="5896935" y="3627211"/>
                <a:ext cx="1344901" cy="830996"/>
              </a:xfrm>
              <a:prstGeom prst="rect">
                <a:avLst/>
              </a:prstGeom>
            </p:spPr>
            <p:txBody>
              <a:bodyPr vert="horz" wrap="square" lIns="0" tIns="116839" rIns="0" bIns="0" rtlCol="0">
                <a:spAutoFit/>
              </a:bodyPr>
              <a:lstStyle/>
              <a:p>
                <a:pPr marL="27432" fontAlgn="t">
                  <a:spcBef>
                    <a:spcPts val="919"/>
                  </a:spcBef>
                </a:pPr>
                <a:r>
                  <a:rPr sz="1100" b="1" spc="-35" dirty="0">
                    <a:solidFill>
                      <a:srgbClr val="999999"/>
                    </a:solidFill>
                    <a:latin typeface="Arial" panose="020B0604020202020204" pitchFamily="34" charset="0"/>
                    <a:cs typeface="Arial" panose="020B0604020202020204" pitchFamily="34" charset="0"/>
                  </a:rPr>
                  <a:t>HEX #858585</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R 133 G 133 B 133</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C 0 M 0 Y 0 K 47</a:t>
                </a:r>
              </a:p>
            </p:txBody>
          </p:sp>
          <p:sp>
            <p:nvSpPr>
              <p:cNvPr id="125" name="object 19">
                <a:extLst>
                  <a:ext uri="{FF2B5EF4-FFF2-40B4-BE49-F238E27FC236}">
                    <a16:creationId xmlns:a16="http://schemas.microsoft.com/office/drawing/2014/main" xmlns="" id="{4F910010-359C-457F-A0FA-6BCA3E1E8AF4}"/>
                  </a:ext>
                </a:extLst>
              </p:cNvPr>
              <p:cNvSpPr/>
              <p:nvPr/>
            </p:nvSpPr>
            <p:spPr>
              <a:xfrm>
                <a:off x="7660582" y="2974306"/>
                <a:ext cx="749141" cy="591428"/>
              </a:xfrm>
              <a:custGeom>
                <a:avLst/>
                <a:gdLst/>
                <a:ahLst/>
                <a:cxnLst/>
                <a:rect l="l" t="t" r="r" b="b"/>
                <a:pathLst>
                  <a:path w="1206500" h="952500">
                    <a:moveTo>
                      <a:pt x="603250" y="0"/>
                    </a:moveTo>
                    <a:lnTo>
                      <a:pt x="1206500" y="952500"/>
                    </a:lnTo>
                    <a:lnTo>
                      <a:pt x="0" y="952500"/>
                    </a:lnTo>
                    <a:lnTo>
                      <a:pt x="603250" y="0"/>
                    </a:lnTo>
                  </a:path>
                </a:pathLst>
              </a:custGeom>
              <a:ln w="50800">
                <a:solidFill>
                  <a:srgbClr val="D6D6D6"/>
                </a:solidFill>
              </a:ln>
            </p:spPr>
            <p:txBody>
              <a:bodyPr wrap="square" lIns="0" tIns="0" rIns="0" bIns="0" rtlCol="0"/>
              <a:lstStyle/>
              <a:p>
                <a:endParaRPr/>
              </a:p>
            </p:txBody>
          </p:sp>
          <p:sp>
            <p:nvSpPr>
              <p:cNvPr id="126" name="object 20">
                <a:extLst>
                  <a:ext uri="{FF2B5EF4-FFF2-40B4-BE49-F238E27FC236}">
                    <a16:creationId xmlns:a16="http://schemas.microsoft.com/office/drawing/2014/main" xmlns="" id="{0FC023E6-8C42-40BC-94A0-7D57DE39A43F}"/>
                  </a:ext>
                </a:extLst>
              </p:cNvPr>
              <p:cNvSpPr txBox="1"/>
              <p:nvPr/>
            </p:nvSpPr>
            <p:spPr>
              <a:xfrm>
                <a:off x="7660582" y="3627211"/>
                <a:ext cx="1344901" cy="830996"/>
              </a:xfrm>
              <a:prstGeom prst="rect">
                <a:avLst/>
              </a:prstGeom>
            </p:spPr>
            <p:txBody>
              <a:bodyPr vert="horz" wrap="square" lIns="0" tIns="116839" rIns="0" bIns="0" rtlCol="0">
                <a:spAutoFit/>
              </a:bodyPr>
              <a:lstStyle/>
              <a:p>
                <a:pPr marL="27432" fontAlgn="t">
                  <a:spcBef>
                    <a:spcPts val="919"/>
                  </a:spcBef>
                </a:pPr>
                <a:r>
                  <a:rPr sz="1100" b="1" spc="-35" dirty="0">
                    <a:solidFill>
                      <a:srgbClr val="999999"/>
                    </a:solidFill>
                    <a:latin typeface="Arial" panose="020B0604020202020204" pitchFamily="34" charset="0"/>
                    <a:cs typeface="Arial" panose="020B0604020202020204" pitchFamily="34" charset="0"/>
                  </a:rPr>
                  <a:t>HEX #FFFFFF</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R 255 G 255 B 255</a:t>
                </a:r>
              </a:p>
              <a:p>
                <a:pPr marL="27432" fontAlgn="t">
                  <a:spcBef>
                    <a:spcPts val="819"/>
                  </a:spcBef>
                </a:pPr>
                <a:r>
                  <a:rPr sz="1100" b="1" spc="-35" dirty="0">
                    <a:solidFill>
                      <a:srgbClr val="999999"/>
                    </a:solidFill>
                    <a:latin typeface="Arial" panose="020B0604020202020204" pitchFamily="34" charset="0"/>
                    <a:cs typeface="Arial" panose="020B0604020202020204" pitchFamily="34" charset="0"/>
                  </a:rPr>
                  <a:t>C 0 M 0 Y 0 K 0</a:t>
                </a:r>
              </a:p>
            </p:txBody>
          </p:sp>
          <p:sp>
            <p:nvSpPr>
              <p:cNvPr id="127" name="object 21">
                <a:extLst>
                  <a:ext uri="{FF2B5EF4-FFF2-40B4-BE49-F238E27FC236}">
                    <a16:creationId xmlns:a16="http://schemas.microsoft.com/office/drawing/2014/main" xmlns="" id="{F1EE49D7-7BB3-4210-969C-BA73F14DAADC}"/>
                  </a:ext>
                </a:extLst>
              </p:cNvPr>
              <p:cNvSpPr txBox="1"/>
              <p:nvPr/>
            </p:nvSpPr>
            <p:spPr>
              <a:xfrm>
                <a:off x="3989013" y="2598498"/>
                <a:ext cx="1147980" cy="228268"/>
              </a:xfrm>
              <a:prstGeom prst="rect">
                <a:avLst/>
              </a:prstGeom>
            </p:spPr>
            <p:txBody>
              <a:bodyPr vert="horz" wrap="square" lIns="0" tIns="12700" rIns="0" bIns="0" rtlCol="0">
                <a:spAutoFit/>
              </a:bodyPr>
              <a:lstStyle/>
              <a:p>
                <a:pPr marL="12700">
                  <a:spcBef>
                    <a:spcPts val="100"/>
                  </a:spcBef>
                </a:pPr>
                <a:r>
                  <a:rPr lang="en-US" sz="1400" b="1" spc="25" dirty="0">
                    <a:solidFill>
                      <a:srgbClr val="010202"/>
                    </a:solidFill>
                    <a:latin typeface="Arial"/>
                    <a:cs typeface="Arial"/>
                  </a:rPr>
                  <a:t>Neutral</a:t>
                </a:r>
                <a:endParaRPr sz="1400" b="1" spc="25" dirty="0">
                  <a:solidFill>
                    <a:srgbClr val="010202"/>
                  </a:solidFill>
                  <a:latin typeface="Arial"/>
                  <a:cs typeface="Arial"/>
                </a:endParaRPr>
              </a:p>
            </p:txBody>
          </p:sp>
        </p:grpSp>
        <p:sp>
          <p:nvSpPr>
            <p:cNvPr id="119" name="TextBox 118">
              <a:extLst>
                <a:ext uri="{FF2B5EF4-FFF2-40B4-BE49-F238E27FC236}">
                  <a16:creationId xmlns:a16="http://schemas.microsoft.com/office/drawing/2014/main" xmlns="" id="{E831261B-846B-4D13-B4BF-847576E0F9F8}"/>
                </a:ext>
              </a:extLst>
            </p:cNvPr>
            <p:cNvSpPr txBox="1"/>
            <p:nvPr/>
          </p:nvSpPr>
          <p:spPr>
            <a:xfrm>
              <a:off x="5896935" y="1811709"/>
              <a:ext cx="1600200" cy="651460"/>
            </a:xfrm>
            <a:prstGeom prst="rect">
              <a:avLst/>
            </a:prstGeom>
            <a:noFill/>
          </p:spPr>
          <p:txBody>
            <a:bodyPr wrap="square" rtlCol="0">
              <a:spAutoFit/>
            </a:bodyPr>
            <a:lstStyle/>
            <a:p>
              <a:pPr marL="0" algn="l" fontAlgn="t">
                <a:spcBef>
                  <a:spcPts val="150"/>
                </a:spcBef>
                <a:spcAft>
                  <a:spcPts val="0"/>
                </a:spcAft>
              </a:pPr>
              <a:r>
                <a:rPr lang="en-IN" sz="1100" b="1" i="0" u="none" strike="noStrike" spc="-35" dirty="0">
                  <a:solidFill>
                    <a:srgbClr val="999999"/>
                  </a:solidFill>
                  <a:effectLst/>
                  <a:latin typeface="Arial" panose="020B0604020202020204" pitchFamily="34" charset="0"/>
                  <a:cs typeface="Arial" panose="020B0604020202020204" pitchFamily="34" charset="0"/>
                </a:rPr>
                <a:t>HEX</a:t>
              </a:r>
              <a:r>
                <a:rPr lang="en-IN" sz="1100" b="1" i="0" u="none" strike="noStrike" spc="-25" dirty="0">
                  <a:solidFill>
                    <a:srgbClr val="999999"/>
                  </a:solidFill>
                  <a:effectLst/>
                  <a:latin typeface="Arial" panose="020B0604020202020204" pitchFamily="34" charset="0"/>
                  <a:cs typeface="Arial" panose="020B0604020202020204" pitchFamily="34" charset="0"/>
                </a:rPr>
                <a:t> </a:t>
              </a:r>
              <a:r>
                <a:rPr lang="en-IN" sz="1100" b="0" i="0" u="none" strike="noStrike" spc="70" dirty="0">
                  <a:solidFill>
                    <a:srgbClr val="999999"/>
                  </a:solidFill>
                  <a:effectLst/>
                  <a:latin typeface="Arial" panose="020B0604020202020204" pitchFamily="34" charset="0"/>
                  <a:cs typeface="Arial" panose="020B0604020202020204" pitchFamily="34" charset="0"/>
                </a:rPr>
                <a:t>#FF6600</a:t>
              </a:r>
              <a:endParaRPr lang="en-IN" sz="1800" b="0" i="0" u="none" strike="noStrike" dirty="0">
                <a:effectLst/>
                <a:latin typeface="Arial" panose="020B0604020202020204" pitchFamily="34" charset="0"/>
              </a:endParaRPr>
            </a:p>
            <a:p>
              <a:pPr marL="0" algn="l" fontAlgn="t">
                <a:spcBef>
                  <a:spcPts val="190"/>
                </a:spcBef>
                <a:spcAft>
                  <a:spcPts val="0"/>
                </a:spcAft>
              </a:pPr>
              <a:r>
                <a:rPr lang="pt-BR" sz="1100" b="1" i="0" u="none" strike="noStrike" spc="-114" dirty="0">
                  <a:solidFill>
                    <a:srgbClr val="999999"/>
                  </a:solidFill>
                  <a:effectLst/>
                  <a:latin typeface="Arial" panose="020B0604020202020204" pitchFamily="34" charset="0"/>
                  <a:cs typeface="Arial" panose="020B0604020202020204" pitchFamily="34" charset="0"/>
                </a:rPr>
                <a:t>R </a:t>
              </a:r>
              <a:r>
                <a:rPr lang="pt-BR" sz="1100" b="0" i="0" u="none" strike="noStrike" spc="75" dirty="0">
                  <a:solidFill>
                    <a:srgbClr val="999999"/>
                  </a:solidFill>
                  <a:effectLst/>
                  <a:latin typeface="Arial" panose="020B0604020202020204" pitchFamily="34" charset="0"/>
                  <a:cs typeface="Arial" panose="020B0604020202020204" pitchFamily="34" charset="0"/>
                </a:rPr>
                <a:t>255 </a:t>
              </a:r>
              <a:r>
                <a:rPr lang="pt-BR" sz="1100" b="1" i="0" u="none" strike="noStrike" spc="-15" dirty="0">
                  <a:solidFill>
                    <a:srgbClr val="999999"/>
                  </a:solidFill>
                  <a:effectLst/>
                  <a:latin typeface="Arial" panose="020B0604020202020204" pitchFamily="34" charset="0"/>
                  <a:cs typeface="Arial" panose="020B0604020202020204" pitchFamily="34" charset="0"/>
                </a:rPr>
                <a:t>G </a:t>
              </a:r>
              <a:r>
                <a:rPr lang="pt-BR" sz="1100" b="0" i="0" u="none" strike="noStrike" spc="-70" dirty="0">
                  <a:solidFill>
                    <a:srgbClr val="999999"/>
                  </a:solidFill>
                  <a:effectLst/>
                  <a:latin typeface="Arial" panose="020B0604020202020204" pitchFamily="34" charset="0"/>
                  <a:cs typeface="Arial" panose="020B0604020202020204" pitchFamily="34" charset="0"/>
                </a:rPr>
                <a:t>102 </a:t>
              </a:r>
              <a:r>
                <a:rPr lang="pt-BR" sz="1100" b="1" i="0" u="none" strike="noStrike" spc="-114" dirty="0">
                  <a:solidFill>
                    <a:srgbClr val="999999"/>
                  </a:solidFill>
                  <a:effectLst/>
                  <a:latin typeface="Arial" panose="020B0604020202020204" pitchFamily="34" charset="0"/>
                  <a:cs typeface="Arial" panose="020B0604020202020204" pitchFamily="34" charset="0"/>
                </a:rPr>
                <a:t>B</a:t>
              </a:r>
              <a:r>
                <a:rPr lang="pt-BR" sz="1100" b="1" i="0" u="none" strike="noStrike" spc="-120" dirty="0">
                  <a:solidFill>
                    <a:srgbClr val="999999"/>
                  </a:solidFill>
                  <a:effectLst/>
                  <a:latin typeface="Arial" panose="020B0604020202020204" pitchFamily="34" charset="0"/>
                  <a:cs typeface="Arial" panose="020B0604020202020204" pitchFamily="34" charset="0"/>
                </a:rPr>
                <a:t> </a:t>
              </a:r>
              <a:r>
                <a:rPr lang="pt-BR" sz="1100" b="0" i="0" u="none" strike="noStrike" spc="100" dirty="0">
                  <a:solidFill>
                    <a:srgbClr val="999999"/>
                  </a:solidFill>
                  <a:effectLst/>
                  <a:latin typeface="Arial" panose="020B0604020202020204" pitchFamily="34" charset="0"/>
                  <a:cs typeface="Arial" panose="020B0604020202020204" pitchFamily="34" charset="0"/>
                </a:rPr>
                <a:t>0</a:t>
              </a:r>
              <a:endParaRPr lang="en-IN" sz="1800" b="0" i="0" u="none" strike="noStrike" dirty="0">
                <a:effectLst/>
                <a:latin typeface="Arial" panose="020B0604020202020204" pitchFamily="34" charset="0"/>
              </a:endParaRPr>
            </a:p>
            <a:p>
              <a:pPr marL="0" algn="l" fontAlgn="t">
                <a:spcBef>
                  <a:spcPts val="195"/>
                </a:spcBef>
                <a:spcAft>
                  <a:spcPts val="0"/>
                </a:spcAft>
              </a:pPr>
              <a:r>
                <a:rPr lang="es-ES" sz="1100" b="1" i="0" u="none" strike="noStrike" spc="60" dirty="0">
                  <a:solidFill>
                    <a:srgbClr val="999999"/>
                  </a:solidFill>
                  <a:effectLst/>
                  <a:latin typeface="Arial" panose="020B0604020202020204" pitchFamily="34" charset="0"/>
                  <a:cs typeface="Arial" panose="020B0604020202020204" pitchFamily="34" charset="0"/>
                </a:rPr>
                <a:t>C </a:t>
              </a:r>
              <a:r>
                <a:rPr lang="es-ES" sz="1100" b="0" i="0" u="none" strike="noStrike" spc="100" dirty="0">
                  <a:solidFill>
                    <a:srgbClr val="999999"/>
                  </a:solidFill>
                  <a:effectLst/>
                  <a:latin typeface="Arial" panose="020B0604020202020204" pitchFamily="34" charset="0"/>
                  <a:cs typeface="Arial" panose="020B0604020202020204" pitchFamily="34" charset="0"/>
                </a:rPr>
                <a:t>0 </a:t>
              </a:r>
              <a:r>
                <a:rPr lang="es-ES" sz="1100" b="1" i="0" u="none" strike="noStrike" spc="90" dirty="0">
                  <a:solidFill>
                    <a:srgbClr val="999999"/>
                  </a:solidFill>
                  <a:effectLst/>
                  <a:latin typeface="Arial" panose="020B0604020202020204" pitchFamily="34" charset="0"/>
                  <a:cs typeface="Arial" panose="020B0604020202020204" pitchFamily="34" charset="0"/>
                </a:rPr>
                <a:t>M </a:t>
              </a:r>
              <a:r>
                <a:rPr lang="es-ES" sz="1100" b="0" i="0" u="none" strike="noStrike" spc="105" dirty="0">
                  <a:solidFill>
                    <a:srgbClr val="999999"/>
                  </a:solidFill>
                  <a:effectLst/>
                  <a:latin typeface="Arial" panose="020B0604020202020204" pitchFamily="34" charset="0"/>
                  <a:cs typeface="Arial" panose="020B0604020202020204" pitchFamily="34" charset="0"/>
                </a:rPr>
                <a:t>60 </a:t>
              </a:r>
              <a:r>
                <a:rPr lang="es-ES" sz="1100" b="1" i="0" u="none" strike="noStrike" spc="-45" dirty="0">
                  <a:solidFill>
                    <a:srgbClr val="999999"/>
                  </a:solidFill>
                  <a:effectLst/>
                  <a:latin typeface="Arial" panose="020B0604020202020204" pitchFamily="34" charset="0"/>
                  <a:cs typeface="Arial" panose="020B0604020202020204" pitchFamily="34" charset="0"/>
                </a:rPr>
                <a:t>Y </a:t>
              </a:r>
              <a:r>
                <a:rPr lang="es-ES" sz="1100" b="0" i="0" u="none" strike="noStrike" spc="-45" dirty="0">
                  <a:solidFill>
                    <a:srgbClr val="999999"/>
                  </a:solidFill>
                  <a:effectLst/>
                  <a:latin typeface="Arial" panose="020B0604020202020204" pitchFamily="34" charset="0"/>
                  <a:cs typeface="Arial" panose="020B0604020202020204" pitchFamily="34" charset="0"/>
                </a:rPr>
                <a:t>100 </a:t>
              </a:r>
              <a:r>
                <a:rPr lang="es-ES" sz="1100" b="1" i="0" u="none" strike="noStrike" spc="-85" dirty="0">
                  <a:solidFill>
                    <a:srgbClr val="999999"/>
                  </a:solidFill>
                  <a:effectLst/>
                  <a:latin typeface="Arial" panose="020B0604020202020204" pitchFamily="34" charset="0"/>
                  <a:cs typeface="Arial" panose="020B0604020202020204" pitchFamily="34" charset="0"/>
                </a:rPr>
                <a:t>K</a:t>
              </a:r>
              <a:r>
                <a:rPr lang="es-ES" sz="1100" b="1" i="0" u="none" strike="noStrike" spc="20" dirty="0">
                  <a:solidFill>
                    <a:srgbClr val="999999"/>
                  </a:solidFill>
                  <a:effectLst/>
                  <a:latin typeface="Arial" panose="020B0604020202020204" pitchFamily="34" charset="0"/>
                  <a:cs typeface="Arial" panose="020B0604020202020204" pitchFamily="34" charset="0"/>
                </a:rPr>
                <a:t> </a:t>
              </a:r>
              <a:r>
                <a:rPr lang="es-ES" sz="1100" b="0" i="0" u="none" strike="noStrike" spc="100" dirty="0">
                  <a:solidFill>
                    <a:srgbClr val="999999"/>
                  </a:solidFill>
                  <a:effectLst/>
                  <a:latin typeface="Arial" panose="020B0604020202020204" pitchFamily="34" charset="0"/>
                  <a:cs typeface="Arial" panose="020B0604020202020204" pitchFamily="34" charset="0"/>
                </a:rPr>
                <a:t>0</a:t>
              </a:r>
              <a:endParaRPr lang="en-IN" sz="1800" b="0" i="0" u="none" strike="noStrike" dirty="0">
                <a:effectLst/>
                <a:latin typeface="Arial" panose="020B0604020202020204" pitchFamily="34" charset="0"/>
              </a:endParaRPr>
            </a:p>
          </p:txBody>
        </p:sp>
        <p:sp>
          <p:nvSpPr>
            <p:cNvPr id="120" name="TextBox 119">
              <a:extLst>
                <a:ext uri="{FF2B5EF4-FFF2-40B4-BE49-F238E27FC236}">
                  <a16:creationId xmlns:a16="http://schemas.microsoft.com/office/drawing/2014/main" xmlns="" id="{EF055CBC-A2C3-4DCF-9683-5D790A67AC86}"/>
                </a:ext>
              </a:extLst>
            </p:cNvPr>
            <p:cNvSpPr txBox="1"/>
            <p:nvPr/>
          </p:nvSpPr>
          <p:spPr>
            <a:xfrm>
              <a:off x="7508946" y="1811709"/>
              <a:ext cx="1580876" cy="651460"/>
            </a:xfrm>
            <a:prstGeom prst="rect">
              <a:avLst/>
            </a:prstGeom>
            <a:noFill/>
          </p:spPr>
          <p:txBody>
            <a:bodyPr wrap="square" rtlCol="0">
              <a:spAutoFit/>
            </a:bodyPr>
            <a:lstStyle/>
            <a:p>
              <a:pPr algn="l" fontAlgn="t">
                <a:spcBef>
                  <a:spcPts val="150"/>
                </a:spcBef>
                <a:spcAft>
                  <a:spcPts val="0"/>
                </a:spcAft>
              </a:pPr>
              <a:r>
                <a:rPr lang="en-IN" sz="1100" b="1" i="0" u="none" strike="noStrike" spc="-35" dirty="0">
                  <a:solidFill>
                    <a:srgbClr val="999999"/>
                  </a:solidFill>
                  <a:effectLst/>
                  <a:latin typeface="Arial" panose="020B0604020202020204" pitchFamily="34" charset="0"/>
                  <a:cs typeface="Arial" panose="020B0604020202020204" pitchFamily="34" charset="0"/>
                </a:rPr>
                <a:t>HEX</a:t>
              </a:r>
              <a:r>
                <a:rPr lang="en-IN" sz="1100" b="1" i="0" u="none" strike="noStrike" spc="-30" dirty="0">
                  <a:solidFill>
                    <a:srgbClr val="999999"/>
                  </a:solidFill>
                  <a:effectLst/>
                  <a:latin typeface="Arial" panose="020B0604020202020204" pitchFamily="34" charset="0"/>
                  <a:cs typeface="Arial" panose="020B0604020202020204" pitchFamily="34" charset="0"/>
                </a:rPr>
                <a:t> </a:t>
              </a:r>
              <a:r>
                <a:rPr lang="en-IN" sz="1100" b="0" i="0" u="none" strike="noStrike" spc="45" dirty="0">
                  <a:solidFill>
                    <a:srgbClr val="999999"/>
                  </a:solidFill>
                  <a:effectLst/>
                  <a:latin typeface="Arial" panose="020B0604020202020204" pitchFamily="34" charset="0"/>
                  <a:cs typeface="Arial" panose="020B0604020202020204" pitchFamily="34" charset="0"/>
                </a:rPr>
                <a:t>#FFAA00</a:t>
              </a:r>
              <a:endParaRPr lang="en-IN" sz="1800" b="0" i="0" u="none" strike="noStrike" dirty="0">
                <a:effectLst/>
                <a:latin typeface="Arial" panose="020B0604020202020204" pitchFamily="34" charset="0"/>
              </a:endParaRPr>
            </a:p>
            <a:p>
              <a:pPr algn="l" fontAlgn="t">
                <a:spcBef>
                  <a:spcPts val="190"/>
                </a:spcBef>
                <a:spcAft>
                  <a:spcPts val="0"/>
                </a:spcAft>
              </a:pPr>
              <a:r>
                <a:rPr lang="en-IN" sz="1100" b="1" i="0" u="none" strike="noStrike" spc="-114" dirty="0">
                  <a:solidFill>
                    <a:srgbClr val="999999"/>
                  </a:solidFill>
                  <a:effectLst/>
                  <a:latin typeface="Arial" panose="020B0604020202020204" pitchFamily="34" charset="0"/>
                  <a:cs typeface="Arial" panose="020B0604020202020204" pitchFamily="34" charset="0"/>
                </a:rPr>
                <a:t>R </a:t>
              </a:r>
              <a:r>
                <a:rPr lang="en-IN" sz="1100" b="0" i="0" u="none" strike="noStrike" spc="75" dirty="0">
                  <a:solidFill>
                    <a:srgbClr val="999999"/>
                  </a:solidFill>
                  <a:effectLst/>
                  <a:latin typeface="Arial" panose="020B0604020202020204" pitchFamily="34" charset="0"/>
                  <a:cs typeface="Arial" panose="020B0604020202020204" pitchFamily="34" charset="0"/>
                </a:rPr>
                <a:t>255 </a:t>
              </a:r>
              <a:r>
                <a:rPr lang="en-IN" sz="1100" b="1" i="0" u="none" strike="noStrike" spc="-15" dirty="0">
                  <a:solidFill>
                    <a:srgbClr val="999999"/>
                  </a:solidFill>
                  <a:effectLst/>
                  <a:latin typeface="Arial" panose="020B0604020202020204" pitchFamily="34" charset="0"/>
                  <a:cs typeface="Arial" panose="020B0604020202020204" pitchFamily="34" charset="0"/>
                </a:rPr>
                <a:t>G </a:t>
              </a:r>
              <a:r>
                <a:rPr lang="en-IN" sz="1100" b="0" i="0" u="none" strike="noStrike" spc="-85" dirty="0">
                  <a:solidFill>
                    <a:srgbClr val="999999"/>
                  </a:solidFill>
                  <a:effectLst/>
                  <a:latin typeface="Arial" panose="020B0604020202020204" pitchFamily="34" charset="0"/>
                  <a:cs typeface="Arial" panose="020B0604020202020204" pitchFamily="34" charset="0"/>
                </a:rPr>
                <a:t>170 </a:t>
              </a:r>
              <a:r>
                <a:rPr lang="en-IN" sz="1100" b="1" i="0" u="none" strike="noStrike" spc="-114" dirty="0">
                  <a:solidFill>
                    <a:srgbClr val="999999"/>
                  </a:solidFill>
                  <a:effectLst/>
                  <a:latin typeface="Arial" panose="020B0604020202020204" pitchFamily="34" charset="0"/>
                  <a:cs typeface="Arial" panose="020B0604020202020204" pitchFamily="34" charset="0"/>
                </a:rPr>
                <a:t>B</a:t>
              </a:r>
              <a:r>
                <a:rPr lang="en-IN" sz="1100" b="1" i="0" u="none" strike="noStrike" spc="-100" dirty="0">
                  <a:solidFill>
                    <a:srgbClr val="999999"/>
                  </a:solidFill>
                  <a:effectLst/>
                  <a:latin typeface="Arial" panose="020B0604020202020204" pitchFamily="34" charset="0"/>
                  <a:cs typeface="Arial" panose="020B0604020202020204" pitchFamily="34" charset="0"/>
                </a:rPr>
                <a:t> </a:t>
              </a:r>
              <a:r>
                <a:rPr lang="en-IN" sz="1100" b="0" i="0" u="none" strike="noStrike" spc="100" dirty="0">
                  <a:solidFill>
                    <a:srgbClr val="999999"/>
                  </a:solidFill>
                  <a:effectLst/>
                  <a:latin typeface="Arial" panose="020B0604020202020204" pitchFamily="34" charset="0"/>
                  <a:cs typeface="Arial" panose="020B0604020202020204" pitchFamily="34" charset="0"/>
                </a:rPr>
                <a:t>0</a:t>
              </a:r>
              <a:endParaRPr lang="en-IN" sz="1800" b="0" i="0" u="none" strike="noStrike" dirty="0">
                <a:effectLst/>
                <a:latin typeface="Arial" panose="020B0604020202020204" pitchFamily="34" charset="0"/>
              </a:endParaRPr>
            </a:p>
            <a:p>
              <a:pPr algn="l" fontAlgn="t">
                <a:spcBef>
                  <a:spcPts val="195"/>
                </a:spcBef>
                <a:spcAft>
                  <a:spcPts val="0"/>
                </a:spcAft>
              </a:pPr>
              <a:r>
                <a:rPr lang="en-IN" sz="1100" b="1" i="0" u="none" strike="noStrike" spc="60" dirty="0">
                  <a:solidFill>
                    <a:srgbClr val="999999"/>
                  </a:solidFill>
                  <a:effectLst/>
                  <a:latin typeface="Arial" panose="020B0604020202020204" pitchFamily="34" charset="0"/>
                  <a:cs typeface="Arial" panose="020B0604020202020204" pitchFamily="34" charset="0"/>
                </a:rPr>
                <a:t>C </a:t>
              </a:r>
              <a:r>
                <a:rPr lang="en-IN" sz="1100" b="0" i="0" u="none" strike="noStrike" spc="100" dirty="0">
                  <a:solidFill>
                    <a:srgbClr val="999999"/>
                  </a:solidFill>
                  <a:effectLst/>
                  <a:latin typeface="Arial" panose="020B0604020202020204" pitchFamily="34" charset="0"/>
                  <a:cs typeface="Arial" panose="020B0604020202020204" pitchFamily="34" charset="0"/>
                </a:rPr>
                <a:t>0 </a:t>
              </a:r>
              <a:r>
                <a:rPr lang="en-IN" sz="1100" b="1" i="0" u="none" strike="noStrike" spc="90" dirty="0">
                  <a:solidFill>
                    <a:srgbClr val="999999"/>
                  </a:solidFill>
                  <a:effectLst/>
                  <a:latin typeface="Arial" panose="020B0604020202020204" pitchFamily="34" charset="0"/>
                  <a:cs typeface="Arial" panose="020B0604020202020204" pitchFamily="34" charset="0"/>
                </a:rPr>
                <a:t>M </a:t>
              </a:r>
              <a:r>
                <a:rPr lang="en-IN" sz="1100" b="0" i="0" u="none" strike="noStrike" spc="45" dirty="0">
                  <a:solidFill>
                    <a:srgbClr val="999999"/>
                  </a:solidFill>
                  <a:effectLst/>
                  <a:latin typeface="Arial" panose="020B0604020202020204" pitchFamily="34" charset="0"/>
                  <a:cs typeface="Arial" panose="020B0604020202020204" pitchFamily="34" charset="0"/>
                </a:rPr>
                <a:t>33 </a:t>
              </a:r>
              <a:r>
                <a:rPr lang="en-IN" sz="1100" b="1" i="0" u="none" strike="noStrike" spc="-45" dirty="0">
                  <a:solidFill>
                    <a:srgbClr val="999999"/>
                  </a:solidFill>
                  <a:effectLst/>
                  <a:latin typeface="Arial" panose="020B0604020202020204" pitchFamily="34" charset="0"/>
                  <a:cs typeface="Arial" panose="020B0604020202020204" pitchFamily="34" charset="0"/>
                </a:rPr>
                <a:t>Y </a:t>
              </a:r>
              <a:r>
                <a:rPr lang="en-IN" sz="1100" b="0" i="0" u="none" strike="noStrike" spc="-45" dirty="0">
                  <a:solidFill>
                    <a:srgbClr val="999999"/>
                  </a:solidFill>
                  <a:effectLst/>
                  <a:latin typeface="Arial" panose="020B0604020202020204" pitchFamily="34" charset="0"/>
                  <a:cs typeface="Arial" panose="020B0604020202020204" pitchFamily="34" charset="0"/>
                </a:rPr>
                <a:t>100 </a:t>
              </a:r>
              <a:r>
                <a:rPr lang="en-IN" sz="1100" b="1" i="0" u="none" strike="noStrike" spc="-85" dirty="0">
                  <a:solidFill>
                    <a:srgbClr val="999999"/>
                  </a:solidFill>
                  <a:effectLst/>
                  <a:latin typeface="Arial" panose="020B0604020202020204" pitchFamily="34" charset="0"/>
                  <a:cs typeface="Arial" panose="020B0604020202020204" pitchFamily="34" charset="0"/>
                </a:rPr>
                <a:t>K</a:t>
              </a:r>
              <a:r>
                <a:rPr lang="en-IN" sz="1100" b="1" i="0" u="none" strike="noStrike" spc="-80" dirty="0">
                  <a:solidFill>
                    <a:srgbClr val="999999"/>
                  </a:solidFill>
                  <a:effectLst/>
                  <a:latin typeface="Arial" panose="020B0604020202020204" pitchFamily="34" charset="0"/>
                  <a:cs typeface="Arial" panose="020B0604020202020204" pitchFamily="34" charset="0"/>
                </a:rPr>
                <a:t> </a:t>
              </a:r>
              <a:r>
                <a:rPr lang="en-IN" sz="1100" b="0" i="0" u="none" strike="noStrike" spc="100" dirty="0">
                  <a:solidFill>
                    <a:srgbClr val="999999"/>
                  </a:solidFill>
                  <a:effectLst/>
                  <a:latin typeface="Arial" panose="020B0604020202020204" pitchFamily="34" charset="0"/>
                  <a:cs typeface="Arial" panose="020B0604020202020204" pitchFamily="34" charset="0"/>
                </a:rPr>
                <a:t>0</a:t>
              </a:r>
              <a:endParaRPr lang="en-IN" sz="1800" b="0" i="0" u="none" strike="noStrike" dirty="0">
                <a:effectLst/>
                <a:latin typeface="Arial" panose="020B0604020202020204" pitchFamily="34" charset="0"/>
              </a:endParaRPr>
            </a:p>
          </p:txBody>
        </p:sp>
      </p:grpSp>
    </p:spTree>
    <p:extLst>
      <p:ext uri="{BB962C8B-B14F-4D97-AF65-F5344CB8AC3E}">
        <p14:creationId xmlns:p14="http://schemas.microsoft.com/office/powerpoint/2010/main" val="2923792958"/>
      </p:ext>
    </p:extLst>
  </p:cSld>
  <p:clrMap bg1="lt1" tx1="dk1" bg2="lt2" tx2="dk2" accent1="accent1" accent2="accent2" accent3="accent3" accent4="accent4" accent5="accent5" accent6="accent6" hlink="hlink" folHlink="folHlink"/>
  <p:sldLayoutIdLst>
    <p:sldLayoutId id="2147483997" r:id="rId1"/>
  </p:sldLayoutIdLst>
  <p:txStyles>
    <p:titleStyle>
      <a:lvl1pPr algn="l" defTabSz="408205" rtl="0" eaLnBrk="1" latinLnBrk="0" hangingPunct="1">
        <a:lnSpc>
          <a:spcPct val="100000"/>
        </a:lnSpc>
        <a:spcBef>
          <a:spcPct val="0"/>
        </a:spcBef>
        <a:buNone/>
        <a:defRPr kumimoji="1" lang="en-IN" sz="1800" b="1" kern="1200" dirty="0">
          <a:solidFill>
            <a:srgbClr val="4E4E4E"/>
          </a:solidFill>
          <a:latin typeface="Poppins" panose="00000500000000000000" pitchFamily="50" charset="0"/>
          <a:ea typeface="+mj-ea"/>
          <a:cs typeface="Poppins" panose="00000500000000000000" pitchFamily="50" charset="0"/>
        </a:defRPr>
      </a:lvl1pPr>
    </p:titleStyle>
    <p:bodyStyle>
      <a:lvl1pPr marL="306154" indent="-306154" algn="l" defTabSz="408205" rtl="0" eaLnBrk="1" latinLnBrk="0" hangingPunct="1">
        <a:spcBef>
          <a:spcPct val="20000"/>
        </a:spcBef>
        <a:buFont typeface="Arial"/>
        <a:buChar char="•"/>
        <a:defRPr kumimoji="1" sz="2850"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2513"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2138"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91014D60-EE74-40CC-9D27-BFED370C44F2}"/>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rgbClr val="4E4E4E"/>
                </a:solidFill>
              </a:rPr>
              <a:t>©ACL Digital</a:t>
            </a:r>
          </a:p>
        </p:txBody>
      </p:sp>
      <p:sp>
        <p:nvSpPr>
          <p:cNvPr id="13" name="Slide Number Placeholder 3">
            <a:extLst>
              <a:ext uri="{FF2B5EF4-FFF2-40B4-BE49-F238E27FC236}">
                <a16:creationId xmlns:a16="http://schemas.microsoft.com/office/drawing/2014/main" xmlns="" id="{DD9FEBA7-B392-470F-BDF5-0B4D8633E7BD}"/>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rgbClr val="4E4E4E"/>
                </a:solidFill>
              </a:rPr>
              <a:pPr algn="l">
                <a:defRPr/>
              </a:pPr>
              <a:t>‹#›</a:t>
            </a:fld>
            <a:endParaRPr lang="en-US" dirty="0">
              <a:solidFill>
                <a:srgbClr val="4E4E4E"/>
              </a:solidFill>
            </a:endParaRPr>
          </a:p>
        </p:txBody>
      </p:sp>
      <p:pic>
        <p:nvPicPr>
          <p:cNvPr id="2" name="Picture 1" descr="A picture containing drawing&#10;&#10;Description automatically generated">
            <a:extLst>
              <a:ext uri="{FF2B5EF4-FFF2-40B4-BE49-F238E27FC236}">
                <a16:creationId xmlns:a16="http://schemas.microsoft.com/office/drawing/2014/main" xmlns="" id="{08599C10-9EBD-4CC5-9E60-692CA03549C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44483" y="4794934"/>
            <a:ext cx="987430" cy="288000"/>
          </a:xfrm>
          <a:prstGeom prst="rect">
            <a:avLst/>
          </a:prstGeom>
        </p:spPr>
      </p:pic>
      <p:sp>
        <p:nvSpPr>
          <p:cNvPr id="9" name="Title Placeholder 3">
            <a:extLst>
              <a:ext uri="{FF2B5EF4-FFF2-40B4-BE49-F238E27FC236}">
                <a16:creationId xmlns:a16="http://schemas.microsoft.com/office/drawing/2014/main" xmlns="" id="{2490F10A-3F74-4BB8-9F32-BC7411C07DD4}"/>
              </a:ext>
            </a:extLst>
          </p:cNvPr>
          <p:cNvSpPr>
            <a:spLocks noGrp="1"/>
          </p:cNvSpPr>
          <p:nvPr>
            <p:ph type="title"/>
          </p:nvPr>
        </p:nvSpPr>
        <p:spPr>
          <a:xfrm>
            <a:off x="112086" y="112433"/>
            <a:ext cx="7886700" cy="394463"/>
          </a:xfrm>
          <a:prstGeom prst="rect">
            <a:avLst/>
          </a:prstGeom>
          <a:noFill/>
        </p:spPr>
        <p:txBody>
          <a:bodyPr vert="horz" lIns="91440" tIns="45720" rIns="91440" bIns="45720" rtlCol="0" anchor="ctr">
            <a:normAutofit/>
          </a:bodyPr>
          <a:lstStyle/>
          <a:p>
            <a:r>
              <a:rPr lang="en-IN" dirty="0"/>
              <a:t>Primary - </a:t>
            </a:r>
            <a:r>
              <a:rPr lang="en-IN" dirty="0" err="1"/>
              <a:t>Colors</a:t>
            </a:r>
            <a:endParaRPr lang="en-IN" dirty="0"/>
          </a:p>
        </p:txBody>
      </p:sp>
      <p:grpSp>
        <p:nvGrpSpPr>
          <p:cNvPr id="31" name="Group 30">
            <a:extLst>
              <a:ext uri="{FF2B5EF4-FFF2-40B4-BE49-F238E27FC236}">
                <a16:creationId xmlns:a16="http://schemas.microsoft.com/office/drawing/2014/main" xmlns="" id="{7C0D4B1E-66CF-4C25-AD3A-D8CE7F225AEA}"/>
              </a:ext>
            </a:extLst>
          </p:cNvPr>
          <p:cNvGrpSpPr/>
          <p:nvPr userDrawn="1"/>
        </p:nvGrpSpPr>
        <p:grpSpPr>
          <a:xfrm>
            <a:off x="145414" y="856696"/>
            <a:ext cx="8853172" cy="3458036"/>
            <a:chOff x="380999" y="781050"/>
            <a:chExt cx="8853172" cy="3458036"/>
          </a:xfrm>
        </p:grpSpPr>
        <p:grpSp>
          <p:nvGrpSpPr>
            <p:cNvPr id="32" name="object 2">
              <a:extLst>
                <a:ext uri="{FF2B5EF4-FFF2-40B4-BE49-F238E27FC236}">
                  <a16:creationId xmlns:a16="http://schemas.microsoft.com/office/drawing/2014/main" xmlns="" id="{BB4C2BBB-19A5-4A74-9FBC-EF662264A6E5}"/>
                </a:ext>
              </a:extLst>
            </p:cNvPr>
            <p:cNvGrpSpPr/>
            <p:nvPr/>
          </p:nvGrpSpPr>
          <p:grpSpPr>
            <a:xfrm>
              <a:off x="380999" y="781050"/>
              <a:ext cx="8381999" cy="958862"/>
              <a:chOff x="1015999" y="2895587"/>
              <a:chExt cx="8381999" cy="958862"/>
            </a:xfrm>
          </p:grpSpPr>
          <p:sp>
            <p:nvSpPr>
              <p:cNvPr id="48" name="object 3">
                <a:extLst>
                  <a:ext uri="{FF2B5EF4-FFF2-40B4-BE49-F238E27FC236}">
                    <a16:creationId xmlns:a16="http://schemas.microsoft.com/office/drawing/2014/main" xmlns="" id="{F0D53049-CEA4-4443-ABBF-370C69FF2299}"/>
                  </a:ext>
                </a:extLst>
              </p:cNvPr>
              <p:cNvSpPr/>
              <p:nvPr/>
            </p:nvSpPr>
            <p:spPr>
              <a:xfrm>
                <a:off x="1016001" y="2895587"/>
                <a:ext cx="1206500" cy="953135"/>
              </a:xfrm>
              <a:custGeom>
                <a:avLst/>
                <a:gdLst/>
                <a:ahLst/>
                <a:cxnLst/>
                <a:rect l="l" t="t" r="r" b="b"/>
                <a:pathLst>
                  <a:path w="1206500" h="953135">
                    <a:moveTo>
                      <a:pt x="603250" y="0"/>
                    </a:moveTo>
                    <a:lnTo>
                      <a:pt x="0" y="952512"/>
                    </a:lnTo>
                    <a:lnTo>
                      <a:pt x="1206487" y="952512"/>
                    </a:lnTo>
                    <a:lnTo>
                      <a:pt x="603250" y="0"/>
                    </a:lnTo>
                    <a:close/>
                  </a:path>
                </a:pathLst>
              </a:custGeom>
              <a:solidFill>
                <a:srgbClr val="002EA7"/>
              </a:solidFill>
            </p:spPr>
            <p:txBody>
              <a:bodyPr wrap="square" lIns="0" tIns="0" rIns="0" bIns="0" rtlCol="0"/>
              <a:lstStyle/>
              <a:p>
                <a:endParaRPr/>
              </a:p>
            </p:txBody>
          </p:sp>
          <p:sp>
            <p:nvSpPr>
              <p:cNvPr id="49" name="object 4">
                <a:extLst>
                  <a:ext uri="{FF2B5EF4-FFF2-40B4-BE49-F238E27FC236}">
                    <a16:creationId xmlns:a16="http://schemas.microsoft.com/office/drawing/2014/main" xmlns="" id="{614A449E-2914-470E-8955-8E86AEBFF533}"/>
                  </a:ext>
                </a:extLst>
              </p:cNvPr>
              <p:cNvSpPr/>
              <p:nvPr/>
            </p:nvSpPr>
            <p:spPr>
              <a:xfrm flipV="1">
                <a:off x="1015999" y="3808730"/>
                <a:ext cx="8381999" cy="45719"/>
              </a:xfrm>
              <a:custGeom>
                <a:avLst/>
                <a:gdLst/>
                <a:ahLst/>
                <a:cxnLst/>
                <a:rect l="l" t="t" r="r" b="b"/>
                <a:pathLst>
                  <a:path w="6096000">
                    <a:moveTo>
                      <a:pt x="0" y="0"/>
                    </a:moveTo>
                    <a:lnTo>
                      <a:pt x="6096000" y="0"/>
                    </a:lnTo>
                  </a:path>
                </a:pathLst>
              </a:custGeom>
              <a:ln w="25400">
                <a:solidFill>
                  <a:srgbClr val="002EA7"/>
                </a:solidFill>
              </a:ln>
            </p:spPr>
            <p:txBody>
              <a:bodyPr wrap="square" lIns="0" tIns="0" rIns="0" bIns="0" rtlCol="0"/>
              <a:lstStyle/>
              <a:p>
                <a:endParaRPr/>
              </a:p>
            </p:txBody>
          </p:sp>
        </p:grpSp>
        <p:sp>
          <p:nvSpPr>
            <p:cNvPr id="34" name="object 7">
              <a:extLst>
                <a:ext uri="{FF2B5EF4-FFF2-40B4-BE49-F238E27FC236}">
                  <a16:creationId xmlns:a16="http://schemas.microsoft.com/office/drawing/2014/main" xmlns="" id="{EF0716B5-63A6-44D3-B7D7-9F4BB393EFA2}"/>
                </a:ext>
              </a:extLst>
            </p:cNvPr>
            <p:cNvSpPr/>
            <p:nvPr/>
          </p:nvSpPr>
          <p:spPr>
            <a:xfrm>
              <a:off x="434340" y="2358277"/>
              <a:ext cx="584200" cy="457200"/>
            </a:xfrm>
            <a:custGeom>
              <a:avLst/>
              <a:gdLst/>
              <a:ahLst/>
              <a:cxnLst/>
              <a:rect l="l" t="t" r="r" b="b"/>
              <a:pathLst>
                <a:path w="584200" h="457200">
                  <a:moveTo>
                    <a:pt x="292087" y="0"/>
                  </a:moveTo>
                  <a:lnTo>
                    <a:pt x="0" y="457200"/>
                  </a:lnTo>
                  <a:lnTo>
                    <a:pt x="584200" y="457200"/>
                  </a:lnTo>
                  <a:lnTo>
                    <a:pt x="292087" y="0"/>
                  </a:lnTo>
                  <a:close/>
                </a:path>
              </a:pathLst>
            </a:custGeom>
            <a:solidFill>
              <a:srgbClr val="0336C1"/>
            </a:solidFill>
          </p:spPr>
          <p:txBody>
            <a:bodyPr wrap="square" lIns="0" tIns="0" rIns="0" bIns="0" rtlCol="0"/>
            <a:lstStyle/>
            <a:p>
              <a:endParaRPr/>
            </a:p>
          </p:txBody>
        </p:sp>
        <p:sp>
          <p:nvSpPr>
            <p:cNvPr id="35" name="object 8">
              <a:extLst>
                <a:ext uri="{FF2B5EF4-FFF2-40B4-BE49-F238E27FC236}">
                  <a16:creationId xmlns:a16="http://schemas.microsoft.com/office/drawing/2014/main" xmlns="" id="{A0F10DDA-4C17-46DD-8A3C-147620A0B798}"/>
                </a:ext>
              </a:extLst>
            </p:cNvPr>
            <p:cNvSpPr/>
            <p:nvPr/>
          </p:nvSpPr>
          <p:spPr>
            <a:xfrm>
              <a:off x="3490304" y="2358277"/>
              <a:ext cx="584200" cy="457200"/>
            </a:xfrm>
            <a:custGeom>
              <a:avLst/>
              <a:gdLst/>
              <a:ahLst/>
              <a:cxnLst/>
              <a:rect l="l" t="t" r="r" b="b"/>
              <a:pathLst>
                <a:path w="584200" h="457200">
                  <a:moveTo>
                    <a:pt x="292087" y="0"/>
                  </a:moveTo>
                  <a:lnTo>
                    <a:pt x="0" y="457200"/>
                  </a:lnTo>
                  <a:lnTo>
                    <a:pt x="584200" y="457200"/>
                  </a:lnTo>
                  <a:lnTo>
                    <a:pt x="292087" y="0"/>
                  </a:lnTo>
                  <a:close/>
                </a:path>
              </a:pathLst>
            </a:custGeom>
            <a:solidFill>
              <a:srgbClr val="043CDA"/>
            </a:solidFill>
          </p:spPr>
          <p:txBody>
            <a:bodyPr wrap="square" lIns="0" tIns="0" rIns="0" bIns="0" rtlCol="0"/>
            <a:lstStyle/>
            <a:p>
              <a:endParaRPr/>
            </a:p>
          </p:txBody>
        </p:sp>
        <p:sp>
          <p:nvSpPr>
            <p:cNvPr id="36" name="object 9">
              <a:extLst>
                <a:ext uri="{FF2B5EF4-FFF2-40B4-BE49-F238E27FC236}">
                  <a16:creationId xmlns:a16="http://schemas.microsoft.com/office/drawing/2014/main" xmlns="" id="{9A2C6783-64DD-44E9-9AFF-67D53E8C9F5E}"/>
                </a:ext>
              </a:extLst>
            </p:cNvPr>
            <p:cNvSpPr/>
            <p:nvPr/>
          </p:nvSpPr>
          <p:spPr>
            <a:xfrm>
              <a:off x="6553202" y="2358277"/>
              <a:ext cx="584200" cy="457200"/>
            </a:xfrm>
            <a:custGeom>
              <a:avLst/>
              <a:gdLst/>
              <a:ahLst/>
              <a:cxnLst/>
              <a:rect l="l" t="t" r="r" b="b"/>
              <a:pathLst>
                <a:path w="584200" h="457200">
                  <a:moveTo>
                    <a:pt x="292087" y="0"/>
                  </a:moveTo>
                  <a:lnTo>
                    <a:pt x="0" y="457200"/>
                  </a:lnTo>
                  <a:lnTo>
                    <a:pt x="584200" y="457200"/>
                  </a:lnTo>
                  <a:lnTo>
                    <a:pt x="292087" y="0"/>
                  </a:lnTo>
                  <a:close/>
                </a:path>
              </a:pathLst>
            </a:custGeom>
            <a:solidFill>
              <a:srgbClr val="0545F4"/>
            </a:solidFill>
          </p:spPr>
          <p:txBody>
            <a:bodyPr wrap="square" lIns="0" tIns="0" rIns="0" bIns="0" rtlCol="0"/>
            <a:lstStyle/>
            <a:p>
              <a:endParaRPr/>
            </a:p>
          </p:txBody>
        </p:sp>
        <p:sp>
          <p:nvSpPr>
            <p:cNvPr id="37" name="object 10">
              <a:extLst>
                <a:ext uri="{FF2B5EF4-FFF2-40B4-BE49-F238E27FC236}">
                  <a16:creationId xmlns:a16="http://schemas.microsoft.com/office/drawing/2014/main" xmlns="" id="{BAFF416D-E352-47EE-8A26-95911A2BB8F7}"/>
                </a:ext>
              </a:extLst>
            </p:cNvPr>
            <p:cNvSpPr/>
            <p:nvPr/>
          </p:nvSpPr>
          <p:spPr>
            <a:xfrm>
              <a:off x="434340" y="3691168"/>
              <a:ext cx="584200" cy="457200"/>
            </a:xfrm>
            <a:custGeom>
              <a:avLst/>
              <a:gdLst/>
              <a:ahLst/>
              <a:cxnLst/>
              <a:rect l="l" t="t" r="r" b="b"/>
              <a:pathLst>
                <a:path w="584200" h="457200">
                  <a:moveTo>
                    <a:pt x="292100" y="0"/>
                  </a:moveTo>
                  <a:lnTo>
                    <a:pt x="0" y="457200"/>
                  </a:lnTo>
                  <a:lnTo>
                    <a:pt x="584200" y="457200"/>
                  </a:lnTo>
                  <a:lnTo>
                    <a:pt x="292100" y="0"/>
                  </a:lnTo>
                  <a:close/>
                </a:path>
              </a:pathLst>
            </a:custGeom>
            <a:solidFill>
              <a:srgbClr val="02288E"/>
            </a:solidFill>
          </p:spPr>
          <p:txBody>
            <a:bodyPr wrap="square" lIns="0" tIns="0" rIns="0" bIns="0" rtlCol="0"/>
            <a:lstStyle/>
            <a:p>
              <a:endParaRPr/>
            </a:p>
          </p:txBody>
        </p:sp>
        <p:sp>
          <p:nvSpPr>
            <p:cNvPr id="38" name="object 11">
              <a:extLst>
                <a:ext uri="{FF2B5EF4-FFF2-40B4-BE49-F238E27FC236}">
                  <a16:creationId xmlns:a16="http://schemas.microsoft.com/office/drawing/2014/main" xmlns="" id="{D5D0D963-8B75-4FD7-98CE-4947FB248D71}"/>
                </a:ext>
              </a:extLst>
            </p:cNvPr>
            <p:cNvSpPr/>
            <p:nvPr/>
          </p:nvSpPr>
          <p:spPr>
            <a:xfrm>
              <a:off x="3452497" y="3691168"/>
              <a:ext cx="584200" cy="457200"/>
            </a:xfrm>
            <a:custGeom>
              <a:avLst/>
              <a:gdLst/>
              <a:ahLst/>
              <a:cxnLst/>
              <a:rect l="l" t="t" r="r" b="b"/>
              <a:pathLst>
                <a:path w="584200" h="457200">
                  <a:moveTo>
                    <a:pt x="292100" y="0"/>
                  </a:moveTo>
                  <a:lnTo>
                    <a:pt x="0" y="457200"/>
                  </a:lnTo>
                  <a:lnTo>
                    <a:pt x="584200" y="457200"/>
                  </a:lnTo>
                  <a:lnTo>
                    <a:pt x="292100" y="0"/>
                  </a:lnTo>
                  <a:close/>
                </a:path>
              </a:pathLst>
            </a:custGeom>
            <a:solidFill>
              <a:srgbClr val="012174"/>
            </a:solidFill>
          </p:spPr>
          <p:txBody>
            <a:bodyPr wrap="square" lIns="0" tIns="0" rIns="0" bIns="0" rtlCol="0"/>
            <a:lstStyle/>
            <a:p>
              <a:endParaRPr/>
            </a:p>
          </p:txBody>
        </p:sp>
        <p:sp>
          <p:nvSpPr>
            <p:cNvPr id="39" name="object 12">
              <a:extLst>
                <a:ext uri="{FF2B5EF4-FFF2-40B4-BE49-F238E27FC236}">
                  <a16:creationId xmlns:a16="http://schemas.microsoft.com/office/drawing/2014/main" xmlns="" id="{26D9ECE0-D23E-45FE-833F-49E52896EB93}"/>
                </a:ext>
              </a:extLst>
            </p:cNvPr>
            <p:cNvSpPr/>
            <p:nvPr/>
          </p:nvSpPr>
          <p:spPr>
            <a:xfrm>
              <a:off x="6553252" y="3691168"/>
              <a:ext cx="584200" cy="457200"/>
            </a:xfrm>
            <a:custGeom>
              <a:avLst/>
              <a:gdLst/>
              <a:ahLst/>
              <a:cxnLst/>
              <a:rect l="l" t="t" r="r" b="b"/>
              <a:pathLst>
                <a:path w="584200" h="457200">
                  <a:moveTo>
                    <a:pt x="292100" y="0"/>
                  </a:moveTo>
                  <a:lnTo>
                    <a:pt x="0" y="457200"/>
                  </a:lnTo>
                  <a:lnTo>
                    <a:pt x="584200" y="457200"/>
                  </a:lnTo>
                  <a:lnTo>
                    <a:pt x="292100" y="0"/>
                  </a:lnTo>
                  <a:close/>
                </a:path>
              </a:pathLst>
            </a:custGeom>
            <a:solidFill>
              <a:srgbClr val="01185B"/>
            </a:solidFill>
          </p:spPr>
          <p:txBody>
            <a:bodyPr wrap="square" lIns="0" tIns="0" rIns="0" bIns="0" rtlCol="0"/>
            <a:lstStyle/>
            <a:p>
              <a:endParaRPr/>
            </a:p>
          </p:txBody>
        </p:sp>
        <p:sp>
          <p:nvSpPr>
            <p:cNvPr id="40" name="object 13">
              <a:extLst>
                <a:ext uri="{FF2B5EF4-FFF2-40B4-BE49-F238E27FC236}">
                  <a16:creationId xmlns:a16="http://schemas.microsoft.com/office/drawing/2014/main" xmlns="" id="{452C24EA-0135-4899-A89E-C2E3524FF3AB}"/>
                </a:ext>
              </a:extLst>
            </p:cNvPr>
            <p:cNvSpPr txBox="1"/>
            <p:nvPr/>
          </p:nvSpPr>
          <p:spPr>
            <a:xfrm>
              <a:off x="1258620" y="2267559"/>
              <a:ext cx="1791335"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Poppins" panose="00000500000000000000" pitchFamily="50" charset="0"/>
                </a:rPr>
                <a:t>HEX</a:t>
              </a:r>
              <a:r>
                <a:rPr sz="1100" b="1" spc="-30" dirty="0">
                  <a:solidFill>
                    <a:srgbClr val="999999"/>
                  </a:solidFill>
                  <a:cs typeface="Poppins" panose="00000500000000000000" pitchFamily="50" charset="0"/>
                </a:rPr>
                <a:t> </a:t>
              </a:r>
              <a:r>
                <a:rPr sz="1100" spc="60" dirty="0">
                  <a:solidFill>
                    <a:srgbClr val="999999"/>
                  </a:solidFill>
                  <a:cs typeface="Poppins" panose="00000500000000000000" pitchFamily="50" charset="0"/>
                </a:rPr>
                <a:t>#0336C1</a:t>
              </a:r>
              <a:endParaRPr sz="1100" dirty="0">
                <a:cs typeface="Poppins" panose="00000500000000000000" pitchFamily="50" charset="0"/>
              </a:endParaRPr>
            </a:p>
            <a:p>
              <a:pPr marL="12700">
                <a:spcBef>
                  <a:spcPts val="320"/>
                </a:spcBef>
              </a:pPr>
              <a:r>
                <a:rPr sz="1100" b="1" spc="-100" dirty="0">
                  <a:solidFill>
                    <a:srgbClr val="999999"/>
                  </a:solidFill>
                  <a:cs typeface="Poppins" panose="00000500000000000000" pitchFamily="50" charset="0"/>
                </a:rPr>
                <a:t>R </a:t>
              </a:r>
              <a:r>
                <a:rPr sz="1100" spc="45" dirty="0">
                  <a:solidFill>
                    <a:srgbClr val="999999"/>
                  </a:solidFill>
                  <a:cs typeface="Poppins" panose="00000500000000000000" pitchFamily="50" charset="0"/>
                </a:rPr>
                <a:t>3 </a:t>
              </a:r>
              <a:r>
                <a:rPr sz="1100" b="1" spc="-25" dirty="0">
                  <a:solidFill>
                    <a:srgbClr val="999999"/>
                  </a:solidFill>
                  <a:cs typeface="Poppins" panose="00000500000000000000" pitchFamily="50" charset="0"/>
                </a:rPr>
                <a:t>G </a:t>
              </a:r>
              <a:r>
                <a:rPr sz="1100" spc="100" dirty="0">
                  <a:solidFill>
                    <a:srgbClr val="999999"/>
                  </a:solidFill>
                  <a:cs typeface="Poppins" panose="00000500000000000000" pitchFamily="50" charset="0"/>
                </a:rPr>
                <a:t>54 </a:t>
              </a:r>
              <a:r>
                <a:rPr sz="1100" b="1" spc="-90" dirty="0">
                  <a:solidFill>
                    <a:srgbClr val="999999"/>
                  </a:solidFill>
                  <a:cs typeface="Poppins" panose="00000500000000000000" pitchFamily="50" charset="0"/>
                </a:rPr>
                <a:t>B</a:t>
              </a:r>
              <a:r>
                <a:rPr sz="1100" b="1" spc="160" dirty="0">
                  <a:solidFill>
                    <a:srgbClr val="999999"/>
                  </a:solidFill>
                  <a:cs typeface="Poppins" panose="00000500000000000000" pitchFamily="50" charset="0"/>
                </a:rPr>
                <a:t> </a:t>
              </a:r>
              <a:r>
                <a:rPr sz="1100" spc="-65" dirty="0">
                  <a:solidFill>
                    <a:srgbClr val="999999"/>
                  </a:solidFill>
                  <a:cs typeface="Poppins" panose="00000500000000000000" pitchFamily="50" charset="0"/>
                </a:rPr>
                <a:t>193</a:t>
              </a:r>
              <a:endParaRPr sz="1100" dirty="0">
                <a:cs typeface="Poppins" panose="00000500000000000000" pitchFamily="50" charset="0"/>
              </a:endParaRPr>
            </a:p>
            <a:p>
              <a:pPr marL="12700">
                <a:spcBef>
                  <a:spcPts val="320"/>
                </a:spcBef>
              </a:pPr>
              <a:r>
                <a:rPr sz="1100" b="1" spc="55" dirty="0">
                  <a:solidFill>
                    <a:srgbClr val="999999"/>
                  </a:solidFill>
                  <a:cs typeface="Poppins" panose="00000500000000000000" pitchFamily="50" charset="0"/>
                </a:rPr>
                <a:t>C </a:t>
              </a:r>
              <a:r>
                <a:rPr sz="1100" spc="100" dirty="0">
                  <a:solidFill>
                    <a:srgbClr val="999999"/>
                  </a:solidFill>
                  <a:cs typeface="Poppins" panose="00000500000000000000" pitchFamily="50" charset="0"/>
                </a:rPr>
                <a:t>98 </a:t>
              </a:r>
              <a:r>
                <a:rPr sz="1100" b="1" spc="114" dirty="0">
                  <a:solidFill>
                    <a:srgbClr val="999999"/>
                  </a:solidFill>
                  <a:cs typeface="Poppins" panose="00000500000000000000" pitchFamily="50" charset="0"/>
                </a:rPr>
                <a:t>M </a:t>
              </a:r>
              <a:r>
                <a:rPr sz="1100" spc="5" dirty="0">
                  <a:solidFill>
                    <a:srgbClr val="999999"/>
                  </a:solidFill>
                  <a:cs typeface="Poppins" panose="00000500000000000000" pitchFamily="50" charset="0"/>
                </a:rPr>
                <a:t>72 </a:t>
              </a:r>
              <a:r>
                <a:rPr sz="1100" b="1" spc="5" dirty="0">
                  <a:solidFill>
                    <a:srgbClr val="999999"/>
                  </a:solidFill>
                  <a:cs typeface="Poppins" panose="00000500000000000000" pitchFamily="50" charset="0"/>
                </a:rPr>
                <a:t>Y </a:t>
              </a:r>
              <a:r>
                <a:rPr sz="1100" spc="100" dirty="0">
                  <a:solidFill>
                    <a:srgbClr val="999999"/>
                  </a:solidFill>
                  <a:cs typeface="Poppins" panose="00000500000000000000" pitchFamily="50" charset="0"/>
                </a:rPr>
                <a:t>0 </a:t>
              </a:r>
              <a:r>
                <a:rPr sz="1100" b="1" spc="-40" dirty="0">
                  <a:solidFill>
                    <a:srgbClr val="999999"/>
                  </a:solidFill>
                  <a:cs typeface="Poppins" panose="00000500000000000000" pitchFamily="50" charset="0"/>
                </a:rPr>
                <a:t>K</a:t>
              </a:r>
              <a:r>
                <a:rPr sz="1100" b="1" spc="135" dirty="0">
                  <a:solidFill>
                    <a:srgbClr val="999999"/>
                  </a:solidFill>
                  <a:cs typeface="Poppins" panose="00000500000000000000" pitchFamily="50" charset="0"/>
                </a:rPr>
                <a:t> </a:t>
              </a:r>
              <a:r>
                <a:rPr sz="1100" spc="60" dirty="0">
                  <a:solidFill>
                    <a:srgbClr val="999999"/>
                  </a:solidFill>
                  <a:cs typeface="Poppins" panose="00000500000000000000" pitchFamily="50" charset="0"/>
                </a:rPr>
                <a:t>24</a:t>
              </a:r>
              <a:endParaRPr sz="1100" dirty="0">
                <a:cs typeface="Poppins" panose="00000500000000000000" pitchFamily="50" charset="0"/>
              </a:endParaRPr>
            </a:p>
          </p:txBody>
        </p:sp>
        <p:sp>
          <p:nvSpPr>
            <p:cNvPr id="41" name="object 14">
              <a:extLst>
                <a:ext uri="{FF2B5EF4-FFF2-40B4-BE49-F238E27FC236}">
                  <a16:creationId xmlns:a16="http://schemas.microsoft.com/office/drawing/2014/main" xmlns="" id="{D640F082-6DD0-433D-807D-D51AA707AE88}"/>
                </a:ext>
              </a:extLst>
            </p:cNvPr>
            <p:cNvSpPr txBox="1"/>
            <p:nvPr/>
          </p:nvSpPr>
          <p:spPr>
            <a:xfrm>
              <a:off x="1258620" y="3600450"/>
              <a:ext cx="1800860"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Poppins" panose="00000500000000000000" pitchFamily="50" charset="0"/>
                </a:rPr>
                <a:t>HEX</a:t>
              </a:r>
              <a:r>
                <a:rPr sz="1100" b="1" spc="-30" dirty="0">
                  <a:solidFill>
                    <a:srgbClr val="999999"/>
                  </a:solidFill>
                  <a:cs typeface="Poppins" panose="00000500000000000000" pitchFamily="50" charset="0"/>
                </a:rPr>
                <a:t> </a:t>
              </a:r>
              <a:r>
                <a:rPr sz="1100" spc="75" dirty="0">
                  <a:solidFill>
                    <a:srgbClr val="999999"/>
                  </a:solidFill>
                  <a:cs typeface="Poppins" panose="00000500000000000000" pitchFamily="50" charset="0"/>
                </a:rPr>
                <a:t>#02288E</a:t>
              </a:r>
              <a:endParaRPr sz="1100" dirty="0">
                <a:cs typeface="Poppins" panose="00000500000000000000" pitchFamily="50" charset="0"/>
              </a:endParaRPr>
            </a:p>
            <a:p>
              <a:pPr marL="12700">
                <a:spcBef>
                  <a:spcPts val="320"/>
                </a:spcBef>
              </a:pPr>
              <a:r>
                <a:rPr sz="1100" b="1" spc="-100" dirty="0">
                  <a:solidFill>
                    <a:srgbClr val="999999"/>
                  </a:solidFill>
                  <a:cs typeface="Poppins" panose="00000500000000000000" pitchFamily="50" charset="0"/>
                </a:rPr>
                <a:t>R </a:t>
              </a:r>
              <a:r>
                <a:rPr sz="1100" spc="25" dirty="0">
                  <a:solidFill>
                    <a:srgbClr val="999999"/>
                  </a:solidFill>
                  <a:cs typeface="Poppins" panose="00000500000000000000" pitchFamily="50" charset="0"/>
                </a:rPr>
                <a:t>2 </a:t>
              </a:r>
              <a:r>
                <a:rPr sz="1100" b="1" spc="-25" dirty="0">
                  <a:solidFill>
                    <a:srgbClr val="999999"/>
                  </a:solidFill>
                  <a:cs typeface="Poppins" panose="00000500000000000000" pitchFamily="50" charset="0"/>
                </a:rPr>
                <a:t>G </a:t>
              </a:r>
              <a:r>
                <a:rPr sz="1100" spc="100" dirty="0">
                  <a:solidFill>
                    <a:srgbClr val="999999"/>
                  </a:solidFill>
                  <a:cs typeface="Poppins" panose="00000500000000000000" pitchFamily="50" charset="0"/>
                </a:rPr>
                <a:t>40 </a:t>
              </a:r>
              <a:r>
                <a:rPr sz="1100" b="1" spc="-90" dirty="0">
                  <a:solidFill>
                    <a:srgbClr val="999999"/>
                  </a:solidFill>
                  <a:cs typeface="Poppins" panose="00000500000000000000" pitchFamily="50" charset="0"/>
                </a:rPr>
                <a:t>B</a:t>
              </a:r>
              <a:r>
                <a:rPr sz="1100" b="1" spc="200" dirty="0">
                  <a:solidFill>
                    <a:srgbClr val="999999"/>
                  </a:solidFill>
                  <a:cs typeface="Poppins" panose="00000500000000000000" pitchFamily="50" charset="0"/>
                </a:rPr>
                <a:t> </a:t>
              </a:r>
              <a:r>
                <a:rPr sz="1100" spc="-70" dirty="0">
                  <a:solidFill>
                    <a:srgbClr val="999999"/>
                  </a:solidFill>
                  <a:cs typeface="Poppins" panose="00000500000000000000" pitchFamily="50" charset="0"/>
                </a:rPr>
                <a:t>142</a:t>
              </a:r>
              <a:endParaRPr sz="1100" dirty="0">
                <a:cs typeface="Poppins" panose="00000500000000000000" pitchFamily="50" charset="0"/>
              </a:endParaRPr>
            </a:p>
            <a:p>
              <a:pPr marL="12700">
                <a:spcBef>
                  <a:spcPts val="320"/>
                </a:spcBef>
              </a:pPr>
              <a:r>
                <a:rPr sz="1100" b="1" spc="55" dirty="0">
                  <a:solidFill>
                    <a:srgbClr val="999999"/>
                  </a:solidFill>
                  <a:cs typeface="Poppins" panose="00000500000000000000" pitchFamily="50" charset="0"/>
                </a:rPr>
                <a:t>C </a:t>
              </a:r>
              <a:r>
                <a:rPr sz="1100" spc="100" dirty="0">
                  <a:solidFill>
                    <a:srgbClr val="999999"/>
                  </a:solidFill>
                  <a:cs typeface="Poppins" panose="00000500000000000000" pitchFamily="50" charset="0"/>
                </a:rPr>
                <a:t>99 </a:t>
              </a:r>
              <a:r>
                <a:rPr sz="1100" b="1" spc="114" dirty="0">
                  <a:solidFill>
                    <a:srgbClr val="999999"/>
                  </a:solidFill>
                  <a:cs typeface="Poppins" panose="00000500000000000000" pitchFamily="50" charset="0"/>
                </a:rPr>
                <a:t>M </a:t>
              </a:r>
              <a:r>
                <a:rPr sz="1100" spc="5" dirty="0">
                  <a:solidFill>
                    <a:srgbClr val="999999"/>
                  </a:solidFill>
                  <a:cs typeface="Poppins" panose="00000500000000000000" pitchFamily="50" charset="0"/>
                </a:rPr>
                <a:t>72 </a:t>
              </a:r>
              <a:r>
                <a:rPr sz="1100" b="1" spc="5" dirty="0">
                  <a:solidFill>
                    <a:srgbClr val="999999"/>
                  </a:solidFill>
                  <a:cs typeface="Poppins" panose="00000500000000000000" pitchFamily="50" charset="0"/>
                </a:rPr>
                <a:t>Y </a:t>
              </a:r>
              <a:r>
                <a:rPr sz="1100" spc="100" dirty="0">
                  <a:solidFill>
                    <a:srgbClr val="999999"/>
                  </a:solidFill>
                  <a:cs typeface="Poppins" panose="00000500000000000000" pitchFamily="50" charset="0"/>
                </a:rPr>
                <a:t>0 </a:t>
              </a:r>
              <a:r>
                <a:rPr sz="1100" b="1" spc="-40" dirty="0">
                  <a:solidFill>
                    <a:srgbClr val="999999"/>
                  </a:solidFill>
                  <a:cs typeface="Poppins" panose="00000500000000000000" pitchFamily="50" charset="0"/>
                </a:rPr>
                <a:t>K</a:t>
              </a:r>
              <a:r>
                <a:rPr sz="1100" b="1" spc="130" dirty="0">
                  <a:solidFill>
                    <a:srgbClr val="999999"/>
                  </a:solidFill>
                  <a:cs typeface="Poppins" panose="00000500000000000000" pitchFamily="50" charset="0"/>
                </a:rPr>
                <a:t> </a:t>
              </a:r>
              <a:r>
                <a:rPr sz="1100" spc="100" dirty="0">
                  <a:solidFill>
                    <a:srgbClr val="999999"/>
                  </a:solidFill>
                  <a:cs typeface="Poppins" panose="00000500000000000000" pitchFamily="50" charset="0"/>
                </a:rPr>
                <a:t>44</a:t>
              </a:r>
              <a:endParaRPr sz="1100" dirty="0">
                <a:cs typeface="Poppins" panose="00000500000000000000" pitchFamily="50" charset="0"/>
              </a:endParaRPr>
            </a:p>
          </p:txBody>
        </p:sp>
        <p:sp>
          <p:nvSpPr>
            <p:cNvPr id="42" name="object 15">
              <a:extLst>
                <a:ext uri="{FF2B5EF4-FFF2-40B4-BE49-F238E27FC236}">
                  <a16:creationId xmlns:a16="http://schemas.microsoft.com/office/drawing/2014/main" xmlns="" id="{7FA41403-AE0B-4C29-ABD1-A4662AE52D93}"/>
                </a:ext>
              </a:extLst>
            </p:cNvPr>
            <p:cNvSpPr txBox="1"/>
            <p:nvPr/>
          </p:nvSpPr>
          <p:spPr>
            <a:xfrm>
              <a:off x="4347797" y="2267559"/>
              <a:ext cx="1746250"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Poppins" panose="00000500000000000000" pitchFamily="50" charset="0"/>
                </a:rPr>
                <a:t>HEX</a:t>
              </a:r>
              <a:r>
                <a:rPr sz="1100" b="1" spc="-95" dirty="0">
                  <a:solidFill>
                    <a:srgbClr val="999999"/>
                  </a:solidFill>
                  <a:cs typeface="Poppins" panose="00000500000000000000" pitchFamily="50" charset="0"/>
                </a:rPr>
                <a:t> </a:t>
              </a:r>
              <a:r>
                <a:rPr sz="1100" spc="85" dirty="0">
                  <a:solidFill>
                    <a:srgbClr val="999999"/>
                  </a:solidFill>
                  <a:cs typeface="Poppins" panose="00000500000000000000" pitchFamily="50" charset="0"/>
                </a:rPr>
                <a:t>#043DDA</a:t>
              </a:r>
              <a:endParaRPr sz="1100" dirty="0">
                <a:cs typeface="Poppins" panose="00000500000000000000" pitchFamily="50" charset="0"/>
              </a:endParaRPr>
            </a:p>
            <a:p>
              <a:pPr marL="12700">
                <a:spcBef>
                  <a:spcPts val="320"/>
                </a:spcBef>
              </a:pPr>
              <a:r>
                <a:rPr sz="1100" b="1" spc="-100" dirty="0">
                  <a:solidFill>
                    <a:srgbClr val="999999"/>
                  </a:solidFill>
                  <a:cs typeface="Poppins" panose="00000500000000000000" pitchFamily="50" charset="0"/>
                </a:rPr>
                <a:t>R </a:t>
              </a:r>
              <a:r>
                <a:rPr sz="1100" spc="100" dirty="0">
                  <a:solidFill>
                    <a:srgbClr val="999999"/>
                  </a:solidFill>
                  <a:cs typeface="Poppins" panose="00000500000000000000" pitchFamily="50" charset="0"/>
                </a:rPr>
                <a:t>4 </a:t>
              </a:r>
              <a:r>
                <a:rPr sz="1100" b="1" spc="-25" dirty="0">
                  <a:solidFill>
                    <a:srgbClr val="999999"/>
                  </a:solidFill>
                  <a:cs typeface="Poppins" panose="00000500000000000000" pitchFamily="50" charset="0"/>
                </a:rPr>
                <a:t>G </a:t>
              </a:r>
              <a:r>
                <a:rPr sz="1100" spc="-114" dirty="0">
                  <a:solidFill>
                    <a:srgbClr val="999999"/>
                  </a:solidFill>
                  <a:cs typeface="Poppins" panose="00000500000000000000" pitchFamily="50" charset="0"/>
                </a:rPr>
                <a:t>61   </a:t>
              </a:r>
              <a:r>
                <a:rPr sz="1100" b="1" spc="-90" dirty="0">
                  <a:solidFill>
                    <a:srgbClr val="999999"/>
                  </a:solidFill>
                  <a:cs typeface="Poppins" panose="00000500000000000000" pitchFamily="50" charset="0"/>
                </a:rPr>
                <a:t>B</a:t>
              </a:r>
              <a:r>
                <a:rPr sz="1100" b="1" spc="165" dirty="0">
                  <a:solidFill>
                    <a:srgbClr val="999999"/>
                  </a:solidFill>
                  <a:cs typeface="Poppins" panose="00000500000000000000" pitchFamily="50" charset="0"/>
                </a:rPr>
                <a:t> </a:t>
              </a:r>
              <a:r>
                <a:rPr sz="1100" spc="-70" dirty="0">
                  <a:solidFill>
                    <a:srgbClr val="999999"/>
                  </a:solidFill>
                  <a:cs typeface="Poppins" panose="00000500000000000000" pitchFamily="50" charset="0"/>
                </a:rPr>
                <a:t>218</a:t>
              </a:r>
              <a:endParaRPr sz="1100" dirty="0">
                <a:cs typeface="Poppins" panose="00000500000000000000" pitchFamily="50" charset="0"/>
              </a:endParaRPr>
            </a:p>
            <a:p>
              <a:pPr marL="12700">
                <a:spcBef>
                  <a:spcPts val="320"/>
                </a:spcBef>
              </a:pPr>
              <a:r>
                <a:rPr sz="1100" b="1" spc="55" dirty="0">
                  <a:solidFill>
                    <a:srgbClr val="999999"/>
                  </a:solidFill>
                  <a:cs typeface="Poppins" panose="00000500000000000000" pitchFamily="50" charset="0"/>
                </a:rPr>
                <a:t>C </a:t>
              </a:r>
              <a:r>
                <a:rPr sz="1100" spc="100" dirty="0">
                  <a:solidFill>
                    <a:srgbClr val="999999"/>
                  </a:solidFill>
                  <a:cs typeface="Poppins" panose="00000500000000000000" pitchFamily="50" charset="0"/>
                </a:rPr>
                <a:t>98 </a:t>
              </a:r>
              <a:r>
                <a:rPr sz="1100" b="1" spc="114" dirty="0">
                  <a:solidFill>
                    <a:srgbClr val="999999"/>
                  </a:solidFill>
                  <a:cs typeface="Poppins" panose="00000500000000000000" pitchFamily="50" charset="0"/>
                </a:rPr>
                <a:t>M </a:t>
              </a:r>
              <a:r>
                <a:rPr sz="1100" spc="5" dirty="0">
                  <a:solidFill>
                    <a:srgbClr val="999999"/>
                  </a:solidFill>
                  <a:cs typeface="Poppins" panose="00000500000000000000" pitchFamily="50" charset="0"/>
                </a:rPr>
                <a:t>72 </a:t>
              </a:r>
              <a:r>
                <a:rPr sz="1100" b="1" spc="5" dirty="0">
                  <a:solidFill>
                    <a:srgbClr val="999999"/>
                  </a:solidFill>
                  <a:cs typeface="Poppins" panose="00000500000000000000" pitchFamily="50" charset="0"/>
                </a:rPr>
                <a:t>Y </a:t>
              </a:r>
              <a:r>
                <a:rPr sz="1100" spc="100" dirty="0">
                  <a:solidFill>
                    <a:srgbClr val="999999"/>
                  </a:solidFill>
                  <a:cs typeface="Poppins" panose="00000500000000000000" pitchFamily="50" charset="0"/>
                </a:rPr>
                <a:t>0 </a:t>
              </a:r>
              <a:r>
                <a:rPr sz="1100" b="1" spc="-40" dirty="0">
                  <a:solidFill>
                    <a:srgbClr val="999999"/>
                  </a:solidFill>
                  <a:cs typeface="Poppins" panose="00000500000000000000" pitchFamily="50" charset="0"/>
                </a:rPr>
                <a:t>K</a:t>
              </a:r>
              <a:r>
                <a:rPr sz="1100" b="1" spc="130" dirty="0">
                  <a:solidFill>
                    <a:srgbClr val="999999"/>
                  </a:solidFill>
                  <a:cs typeface="Poppins" panose="00000500000000000000" pitchFamily="50" charset="0"/>
                </a:rPr>
                <a:t> </a:t>
              </a:r>
              <a:r>
                <a:rPr sz="1100" spc="-114" dirty="0">
                  <a:solidFill>
                    <a:srgbClr val="999999"/>
                  </a:solidFill>
                  <a:cs typeface="Poppins" panose="00000500000000000000" pitchFamily="50" charset="0"/>
                </a:rPr>
                <a:t>15</a:t>
              </a:r>
              <a:endParaRPr sz="1100" dirty="0">
                <a:cs typeface="Poppins" panose="00000500000000000000" pitchFamily="50" charset="0"/>
              </a:endParaRPr>
            </a:p>
          </p:txBody>
        </p:sp>
        <p:sp>
          <p:nvSpPr>
            <p:cNvPr id="43" name="object 16">
              <a:extLst>
                <a:ext uri="{FF2B5EF4-FFF2-40B4-BE49-F238E27FC236}">
                  <a16:creationId xmlns:a16="http://schemas.microsoft.com/office/drawing/2014/main" xmlns="" id="{78DB8BBC-47F5-470C-A725-71F24180088C}"/>
                </a:ext>
              </a:extLst>
            </p:cNvPr>
            <p:cNvSpPr txBox="1"/>
            <p:nvPr/>
          </p:nvSpPr>
          <p:spPr>
            <a:xfrm>
              <a:off x="4328747" y="3600450"/>
              <a:ext cx="1755775"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Poppins" panose="00000500000000000000" pitchFamily="50" charset="0"/>
                </a:rPr>
                <a:t>HEX</a:t>
              </a:r>
              <a:r>
                <a:rPr sz="1100" b="1" spc="-25" dirty="0">
                  <a:solidFill>
                    <a:srgbClr val="999999"/>
                  </a:solidFill>
                  <a:cs typeface="Poppins" panose="00000500000000000000" pitchFamily="50" charset="0"/>
                </a:rPr>
                <a:t> </a:t>
              </a:r>
              <a:r>
                <a:rPr sz="1100" spc="40" dirty="0">
                  <a:solidFill>
                    <a:srgbClr val="999999"/>
                  </a:solidFill>
                  <a:cs typeface="Poppins" panose="00000500000000000000" pitchFamily="50" charset="0"/>
                </a:rPr>
                <a:t>#012274</a:t>
              </a:r>
              <a:endParaRPr sz="1100" dirty="0">
                <a:cs typeface="Poppins" panose="00000500000000000000" pitchFamily="50" charset="0"/>
              </a:endParaRPr>
            </a:p>
            <a:p>
              <a:pPr marL="12700">
                <a:spcBef>
                  <a:spcPts val="320"/>
                </a:spcBef>
              </a:pPr>
              <a:r>
                <a:rPr sz="1100" b="1" spc="-100" dirty="0">
                  <a:solidFill>
                    <a:srgbClr val="999999"/>
                  </a:solidFill>
                  <a:cs typeface="Poppins" panose="00000500000000000000" pitchFamily="50" charset="0"/>
                </a:rPr>
                <a:t>R </a:t>
              </a:r>
              <a:r>
                <a:rPr sz="1100" spc="-335" dirty="0">
                  <a:solidFill>
                    <a:srgbClr val="999999"/>
                  </a:solidFill>
                  <a:cs typeface="Poppins" panose="00000500000000000000" pitchFamily="50" charset="0"/>
                </a:rPr>
                <a:t>1 </a:t>
              </a:r>
              <a:r>
                <a:rPr sz="1100" b="1" spc="-25" dirty="0">
                  <a:solidFill>
                    <a:srgbClr val="999999"/>
                  </a:solidFill>
                  <a:cs typeface="Poppins" panose="00000500000000000000" pitchFamily="50" charset="0"/>
                </a:rPr>
                <a:t>G </a:t>
              </a:r>
              <a:r>
                <a:rPr sz="1100" spc="70" dirty="0">
                  <a:solidFill>
                    <a:srgbClr val="999999"/>
                  </a:solidFill>
                  <a:cs typeface="Poppins" panose="00000500000000000000" pitchFamily="50" charset="0"/>
                </a:rPr>
                <a:t>34 </a:t>
              </a:r>
              <a:r>
                <a:rPr sz="1100" b="1" spc="-90" dirty="0">
                  <a:solidFill>
                    <a:srgbClr val="999999"/>
                  </a:solidFill>
                  <a:cs typeface="Poppins" panose="00000500000000000000" pitchFamily="50" charset="0"/>
                </a:rPr>
                <a:t>B</a:t>
              </a:r>
              <a:r>
                <a:rPr sz="1100" b="1" spc="-155" dirty="0">
                  <a:solidFill>
                    <a:srgbClr val="999999"/>
                  </a:solidFill>
                  <a:cs typeface="Poppins" panose="00000500000000000000" pitchFamily="50" charset="0"/>
                </a:rPr>
                <a:t> </a:t>
              </a:r>
              <a:r>
                <a:rPr sz="1100" spc="-185" dirty="0">
                  <a:solidFill>
                    <a:srgbClr val="999999"/>
                  </a:solidFill>
                  <a:cs typeface="Poppins" panose="00000500000000000000" pitchFamily="50" charset="0"/>
                </a:rPr>
                <a:t>116</a:t>
              </a:r>
              <a:endParaRPr sz="1100" dirty="0">
                <a:cs typeface="Poppins" panose="00000500000000000000" pitchFamily="50" charset="0"/>
              </a:endParaRPr>
            </a:p>
            <a:p>
              <a:pPr marL="12700">
                <a:spcBef>
                  <a:spcPts val="320"/>
                </a:spcBef>
              </a:pPr>
              <a:r>
                <a:rPr sz="1100" b="1" spc="55" dirty="0">
                  <a:solidFill>
                    <a:srgbClr val="999999"/>
                  </a:solidFill>
                  <a:cs typeface="Poppins" panose="00000500000000000000" pitchFamily="50" charset="0"/>
                </a:rPr>
                <a:t>C </a:t>
              </a:r>
              <a:r>
                <a:rPr sz="1100" spc="100" dirty="0">
                  <a:solidFill>
                    <a:srgbClr val="999999"/>
                  </a:solidFill>
                  <a:cs typeface="Poppins" panose="00000500000000000000" pitchFamily="50" charset="0"/>
                </a:rPr>
                <a:t>99 </a:t>
              </a:r>
              <a:r>
                <a:rPr sz="1100" b="1" spc="114" dirty="0">
                  <a:solidFill>
                    <a:srgbClr val="999999"/>
                  </a:solidFill>
                  <a:cs typeface="Poppins" panose="00000500000000000000" pitchFamily="50" charset="0"/>
                </a:rPr>
                <a:t>M </a:t>
              </a:r>
              <a:r>
                <a:rPr sz="1100" spc="-175" dirty="0">
                  <a:solidFill>
                    <a:srgbClr val="999999"/>
                  </a:solidFill>
                  <a:cs typeface="Poppins" panose="00000500000000000000" pitchFamily="50" charset="0"/>
                </a:rPr>
                <a:t>71 </a:t>
              </a:r>
              <a:r>
                <a:rPr sz="1100" b="1" spc="5" dirty="0">
                  <a:solidFill>
                    <a:srgbClr val="999999"/>
                  </a:solidFill>
                  <a:cs typeface="Poppins" panose="00000500000000000000" pitchFamily="50" charset="0"/>
                </a:rPr>
                <a:t>Y </a:t>
              </a:r>
              <a:r>
                <a:rPr sz="1100" spc="100" dirty="0">
                  <a:solidFill>
                    <a:srgbClr val="999999"/>
                  </a:solidFill>
                  <a:cs typeface="Poppins" panose="00000500000000000000" pitchFamily="50" charset="0"/>
                </a:rPr>
                <a:t>0 </a:t>
              </a:r>
              <a:r>
                <a:rPr sz="1100" b="1" spc="-40" dirty="0">
                  <a:solidFill>
                    <a:srgbClr val="999999"/>
                  </a:solidFill>
                  <a:cs typeface="Poppins" panose="00000500000000000000" pitchFamily="50" charset="0"/>
                </a:rPr>
                <a:t>K</a:t>
              </a:r>
              <a:r>
                <a:rPr sz="1100" b="1" spc="280" dirty="0">
                  <a:solidFill>
                    <a:srgbClr val="999999"/>
                  </a:solidFill>
                  <a:cs typeface="Poppins" panose="00000500000000000000" pitchFamily="50" charset="0"/>
                </a:rPr>
                <a:t> </a:t>
              </a:r>
              <a:r>
                <a:rPr sz="1100" spc="100" dirty="0">
                  <a:solidFill>
                    <a:srgbClr val="999999"/>
                  </a:solidFill>
                  <a:cs typeface="Poppins" panose="00000500000000000000" pitchFamily="50" charset="0"/>
                </a:rPr>
                <a:t>54</a:t>
              </a:r>
              <a:endParaRPr sz="1100" dirty="0">
                <a:cs typeface="Poppins" panose="00000500000000000000" pitchFamily="50" charset="0"/>
              </a:endParaRPr>
            </a:p>
          </p:txBody>
        </p:sp>
        <p:sp>
          <p:nvSpPr>
            <p:cNvPr id="44" name="object 17">
              <a:extLst>
                <a:ext uri="{FF2B5EF4-FFF2-40B4-BE49-F238E27FC236}">
                  <a16:creationId xmlns:a16="http://schemas.microsoft.com/office/drawing/2014/main" xmlns="" id="{EE198D46-50D7-4910-84C5-CCBBCEC4B375}"/>
                </a:ext>
              </a:extLst>
            </p:cNvPr>
            <p:cNvSpPr txBox="1"/>
            <p:nvPr/>
          </p:nvSpPr>
          <p:spPr>
            <a:xfrm>
              <a:off x="7429501" y="2267559"/>
              <a:ext cx="1689100"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Poppins" panose="00000500000000000000" pitchFamily="50" charset="0"/>
                </a:rPr>
                <a:t>HEX</a:t>
              </a:r>
              <a:r>
                <a:rPr sz="1100" b="1" spc="-30" dirty="0">
                  <a:solidFill>
                    <a:srgbClr val="999999"/>
                  </a:solidFill>
                  <a:cs typeface="Poppins" panose="00000500000000000000" pitchFamily="50" charset="0"/>
                </a:rPr>
                <a:t> </a:t>
              </a:r>
              <a:r>
                <a:rPr sz="1100" spc="105" dirty="0">
                  <a:solidFill>
                    <a:srgbClr val="999999"/>
                  </a:solidFill>
                  <a:cs typeface="Poppins" panose="00000500000000000000" pitchFamily="50" charset="0"/>
                </a:rPr>
                <a:t>#0545F4</a:t>
              </a:r>
              <a:endParaRPr sz="1100" dirty="0">
                <a:cs typeface="Poppins" panose="00000500000000000000" pitchFamily="50" charset="0"/>
              </a:endParaRPr>
            </a:p>
            <a:p>
              <a:pPr marL="12700">
                <a:spcBef>
                  <a:spcPts val="320"/>
                </a:spcBef>
              </a:pPr>
              <a:r>
                <a:rPr sz="1100" b="1" spc="-100" dirty="0">
                  <a:solidFill>
                    <a:srgbClr val="999999"/>
                  </a:solidFill>
                  <a:cs typeface="Poppins" panose="00000500000000000000" pitchFamily="50" charset="0"/>
                </a:rPr>
                <a:t>R </a:t>
              </a:r>
              <a:r>
                <a:rPr sz="1100" spc="100" dirty="0">
                  <a:solidFill>
                    <a:srgbClr val="999999"/>
                  </a:solidFill>
                  <a:cs typeface="Poppins" panose="00000500000000000000" pitchFamily="50" charset="0"/>
                </a:rPr>
                <a:t>5 </a:t>
              </a:r>
              <a:r>
                <a:rPr sz="1100" b="1" spc="-25" dirty="0">
                  <a:solidFill>
                    <a:srgbClr val="999999"/>
                  </a:solidFill>
                  <a:cs typeface="Poppins" panose="00000500000000000000" pitchFamily="50" charset="0"/>
                </a:rPr>
                <a:t>G </a:t>
              </a:r>
              <a:r>
                <a:rPr sz="1100" spc="105" dirty="0">
                  <a:solidFill>
                    <a:srgbClr val="999999"/>
                  </a:solidFill>
                  <a:cs typeface="Poppins" panose="00000500000000000000" pitchFamily="50" charset="0"/>
                </a:rPr>
                <a:t>69 </a:t>
              </a:r>
              <a:r>
                <a:rPr sz="1100" b="1" spc="-90" dirty="0">
                  <a:solidFill>
                    <a:srgbClr val="999999"/>
                  </a:solidFill>
                  <a:cs typeface="Poppins" panose="00000500000000000000" pitchFamily="50" charset="0"/>
                </a:rPr>
                <a:t>B</a:t>
              </a:r>
              <a:r>
                <a:rPr sz="1100" b="1" spc="35" dirty="0">
                  <a:solidFill>
                    <a:srgbClr val="999999"/>
                  </a:solidFill>
                  <a:cs typeface="Poppins" panose="00000500000000000000" pitchFamily="50" charset="0"/>
                </a:rPr>
                <a:t> </a:t>
              </a:r>
              <a:r>
                <a:rPr sz="1100" spc="75" dirty="0">
                  <a:solidFill>
                    <a:srgbClr val="999999"/>
                  </a:solidFill>
                  <a:cs typeface="Poppins" panose="00000500000000000000" pitchFamily="50" charset="0"/>
                </a:rPr>
                <a:t>244</a:t>
              </a:r>
              <a:endParaRPr sz="1100" dirty="0">
                <a:cs typeface="Poppins" panose="00000500000000000000" pitchFamily="50" charset="0"/>
              </a:endParaRPr>
            </a:p>
            <a:p>
              <a:pPr marL="12700">
                <a:spcBef>
                  <a:spcPts val="320"/>
                </a:spcBef>
              </a:pPr>
              <a:r>
                <a:rPr sz="1100" b="1" spc="55" dirty="0">
                  <a:solidFill>
                    <a:srgbClr val="999999"/>
                  </a:solidFill>
                  <a:cs typeface="Poppins" panose="00000500000000000000" pitchFamily="50" charset="0"/>
                </a:rPr>
                <a:t>C </a:t>
              </a:r>
              <a:r>
                <a:rPr sz="1100" spc="100" dirty="0">
                  <a:solidFill>
                    <a:srgbClr val="999999"/>
                  </a:solidFill>
                  <a:cs typeface="Poppins" panose="00000500000000000000" pitchFamily="50" charset="0"/>
                </a:rPr>
                <a:t>98 </a:t>
              </a:r>
              <a:r>
                <a:rPr sz="1100" b="1" spc="114" dirty="0">
                  <a:solidFill>
                    <a:srgbClr val="999999"/>
                  </a:solidFill>
                  <a:cs typeface="Poppins" panose="00000500000000000000" pitchFamily="50" charset="0"/>
                </a:rPr>
                <a:t>M </a:t>
              </a:r>
              <a:r>
                <a:rPr sz="1100" spc="5" dirty="0">
                  <a:solidFill>
                    <a:srgbClr val="999999"/>
                  </a:solidFill>
                  <a:cs typeface="Poppins" panose="00000500000000000000" pitchFamily="50" charset="0"/>
                </a:rPr>
                <a:t>72 </a:t>
              </a:r>
              <a:r>
                <a:rPr sz="1100" b="1" spc="5" dirty="0">
                  <a:solidFill>
                    <a:srgbClr val="999999"/>
                  </a:solidFill>
                  <a:cs typeface="Poppins" panose="00000500000000000000" pitchFamily="50" charset="0"/>
                </a:rPr>
                <a:t>Y </a:t>
              </a:r>
              <a:r>
                <a:rPr sz="1100" spc="100" dirty="0">
                  <a:solidFill>
                    <a:srgbClr val="999999"/>
                  </a:solidFill>
                  <a:cs typeface="Poppins" panose="00000500000000000000" pitchFamily="50" charset="0"/>
                </a:rPr>
                <a:t>0 </a:t>
              </a:r>
              <a:r>
                <a:rPr sz="1100" b="1" spc="-40" dirty="0">
                  <a:solidFill>
                    <a:srgbClr val="999999"/>
                  </a:solidFill>
                  <a:cs typeface="Poppins" panose="00000500000000000000" pitchFamily="50" charset="0"/>
                </a:rPr>
                <a:t>K</a:t>
              </a:r>
              <a:r>
                <a:rPr sz="1100" b="1" spc="130" dirty="0">
                  <a:solidFill>
                    <a:srgbClr val="999999"/>
                  </a:solidFill>
                  <a:cs typeface="Poppins" panose="00000500000000000000" pitchFamily="50" charset="0"/>
                </a:rPr>
                <a:t> </a:t>
              </a:r>
              <a:r>
                <a:rPr sz="1100" spc="100" dirty="0">
                  <a:solidFill>
                    <a:srgbClr val="999999"/>
                  </a:solidFill>
                  <a:cs typeface="Poppins" panose="00000500000000000000" pitchFamily="50" charset="0"/>
                </a:rPr>
                <a:t>4</a:t>
              </a:r>
              <a:endParaRPr sz="1100" dirty="0">
                <a:cs typeface="Poppins" panose="00000500000000000000" pitchFamily="50" charset="0"/>
              </a:endParaRPr>
            </a:p>
          </p:txBody>
        </p:sp>
        <p:sp>
          <p:nvSpPr>
            <p:cNvPr id="45" name="object 18">
              <a:extLst>
                <a:ext uri="{FF2B5EF4-FFF2-40B4-BE49-F238E27FC236}">
                  <a16:creationId xmlns:a16="http://schemas.microsoft.com/office/drawing/2014/main" xmlns="" id="{0EA2BCA5-FF8E-42D9-A80B-27663168CDB4}"/>
                </a:ext>
              </a:extLst>
            </p:cNvPr>
            <p:cNvSpPr txBox="1"/>
            <p:nvPr/>
          </p:nvSpPr>
          <p:spPr>
            <a:xfrm>
              <a:off x="7429501" y="3600450"/>
              <a:ext cx="1804670"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Poppins" panose="00000500000000000000" pitchFamily="50" charset="0"/>
                </a:rPr>
                <a:t>HEX</a:t>
              </a:r>
              <a:r>
                <a:rPr sz="1100" b="1" spc="-30" dirty="0">
                  <a:solidFill>
                    <a:srgbClr val="999999"/>
                  </a:solidFill>
                  <a:cs typeface="Poppins" panose="00000500000000000000" pitchFamily="50" charset="0"/>
                </a:rPr>
                <a:t> </a:t>
              </a:r>
              <a:r>
                <a:rPr sz="1100" spc="-5" dirty="0">
                  <a:solidFill>
                    <a:srgbClr val="999999"/>
                  </a:solidFill>
                  <a:cs typeface="Poppins" panose="00000500000000000000" pitchFamily="50" charset="0"/>
                </a:rPr>
                <a:t>#01195B</a:t>
              </a:r>
              <a:endParaRPr sz="1100" dirty="0">
                <a:cs typeface="Poppins" panose="00000500000000000000" pitchFamily="50" charset="0"/>
              </a:endParaRPr>
            </a:p>
            <a:p>
              <a:pPr marL="12700">
                <a:spcBef>
                  <a:spcPts val="320"/>
                </a:spcBef>
              </a:pPr>
              <a:r>
                <a:rPr sz="1100" b="1" spc="-100" dirty="0">
                  <a:solidFill>
                    <a:srgbClr val="999999"/>
                  </a:solidFill>
                  <a:cs typeface="Poppins" panose="00000500000000000000" pitchFamily="50" charset="0"/>
                </a:rPr>
                <a:t>R </a:t>
              </a:r>
              <a:r>
                <a:rPr sz="1100" spc="-335" dirty="0">
                  <a:solidFill>
                    <a:srgbClr val="999999"/>
                  </a:solidFill>
                  <a:cs typeface="Poppins" panose="00000500000000000000" pitchFamily="50" charset="0"/>
                </a:rPr>
                <a:t>1 </a:t>
              </a:r>
              <a:r>
                <a:rPr sz="1100" b="1" spc="-25" dirty="0">
                  <a:solidFill>
                    <a:srgbClr val="999999"/>
                  </a:solidFill>
                  <a:cs typeface="Poppins" panose="00000500000000000000" pitchFamily="50" charset="0"/>
                </a:rPr>
                <a:t>G </a:t>
              </a:r>
              <a:r>
                <a:rPr sz="1100" spc="60" dirty="0">
                  <a:solidFill>
                    <a:srgbClr val="999999"/>
                  </a:solidFill>
                  <a:cs typeface="Poppins" panose="00000500000000000000" pitchFamily="50" charset="0"/>
                </a:rPr>
                <a:t>25 </a:t>
              </a:r>
              <a:r>
                <a:rPr sz="1100" b="1" spc="-90" dirty="0">
                  <a:solidFill>
                    <a:srgbClr val="999999"/>
                  </a:solidFill>
                  <a:cs typeface="Poppins" panose="00000500000000000000" pitchFamily="50" charset="0"/>
                </a:rPr>
                <a:t>B</a:t>
              </a:r>
              <a:r>
                <a:rPr sz="1100" b="1" spc="-130" dirty="0">
                  <a:solidFill>
                    <a:srgbClr val="999999"/>
                  </a:solidFill>
                  <a:cs typeface="Poppins" panose="00000500000000000000" pitchFamily="50" charset="0"/>
                </a:rPr>
                <a:t> </a:t>
              </a:r>
              <a:r>
                <a:rPr sz="1100" spc="-114" dirty="0">
                  <a:solidFill>
                    <a:srgbClr val="999999"/>
                  </a:solidFill>
                  <a:cs typeface="Poppins" panose="00000500000000000000" pitchFamily="50" charset="0"/>
                </a:rPr>
                <a:t>91</a:t>
              </a:r>
              <a:endParaRPr sz="1100" dirty="0">
                <a:cs typeface="Poppins" panose="00000500000000000000" pitchFamily="50" charset="0"/>
              </a:endParaRPr>
            </a:p>
            <a:p>
              <a:pPr marL="12700">
                <a:spcBef>
                  <a:spcPts val="320"/>
                </a:spcBef>
              </a:pPr>
              <a:r>
                <a:rPr sz="1100" b="1" spc="55" dirty="0">
                  <a:solidFill>
                    <a:srgbClr val="999999"/>
                  </a:solidFill>
                  <a:cs typeface="Poppins" panose="00000500000000000000" pitchFamily="50" charset="0"/>
                </a:rPr>
                <a:t>C </a:t>
              </a:r>
              <a:r>
                <a:rPr sz="1100" spc="100" dirty="0">
                  <a:solidFill>
                    <a:srgbClr val="999999"/>
                  </a:solidFill>
                  <a:cs typeface="Poppins" panose="00000500000000000000" pitchFamily="50" charset="0"/>
                </a:rPr>
                <a:t>99 </a:t>
              </a:r>
              <a:r>
                <a:rPr sz="1100" b="1" spc="114" dirty="0">
                  <a:solidFill>
                    <a:srgbClr val="999999"/>
                  </a:solidFill>
                  <a:cs typeface="Poppins" panose="00000500000000000000" pitchFamily="50" charset="0"/>
                </a:rPr>
                <a:t>M </a:t>
              </a:r>
              <a:r>
                <a:rPr sz="1100" spc="15" dirty="0">
                  <a:solidFill>
                    <a:srgbClr val="999999"/>
                  </a:solidFill>
                  <a:cs typeface="Poppins" panose="00000500000000000000" pitchFamily="50" charset="0"/>
                </a:rPr>
                <a:t>73 </a:t>
              </a:r>
              <a:r>
                <a:rPr sz="1100" b="1" spc="5" dirty="0">
                  <a:solidFill>
                    <a:srgbClr val="999999"/>
                  </a:solidFill>
                  <a:cs typeface="Poppins" panose="00000500000000000000" pitchFamily="50" charset="0"/>
                </a:rPr>
                <a:t>Y </a:t>
              </a:r>
              <a:r>
                <a:rPr sz="1100" spc="100" dirty="0">
                  <a:solidFill>
                    <a:srgbClr val="999999"/>
                  </a:solidFill>
                  <a:cs typeface="Poppins" panose="00000500000000000000" pitchFamily="50" charset="0"/>
                </a:rPr>
                <a:t>0 </a:t>
              </a:r>
              <a:r>
                <a:rPr sz="1100" b="1" spc="-40" dirty="0">
                  <a:solidFill>
                    <a:srgbClr val="999999"/>
                  </a:solidFill>
                  <a:cs typeface="Poppins" panose="00000500000000000000" pitchFamily="50" charset="0"/>
                </a:rPr>
                <a:t>K</a:t>
              </a:r>
              <a:r>
                <a:rPr sz="1100" b="1" spc="110" dirty="0">
                  <a:solidFill>
                    <a:srgbClr val="999999"/>
                  </a:solidFill>
                  <a:cs typeface="Poppins" panose="00000500000000000000" pitchFamily="50" charset="0"/>
                </a:rPr>
                <a:t> </a:t>
              </a:r>
              <a:r>
                <a:rPr sz="1100" spc="105" dirty="0">
                  <a:solidFill>
                    <a:srgbClr val="999999"/>
                  </a:solidFill>
                  <a:cs typeface="Poppins" panose="00000500000000000000" pitchFamily="50" charset="0"/>
                </a:rPr>
                <a:t>64</a:t>
              </a:r>
              <a:endParaRPr sz="1100" dirty="0">
                <a:cs typeface="Poppins" panose="00000500000000000000" pitchFamily="50" charset="0"/>
              </a:endParaRPr>
            </a:p>
          </p:txBody>
        </p:sp>
        <p:sp>
          <p:nvSpPr>
            <p:cNvPr id="46" name="object 19">
              <a:extLst>
                <a:ext uri="{FF2B5EF4-FFF2-40B4-BE49-F238E27FC236}">
                  <a16:creationId xmlns:a16="http://schemas.microsoft.com/office/drawing/2014/main" xmlns="" id="{807C3F48-2F6E-4224-AAA6-C6967212DCF2}"/>
                </a:ext>
              </a:extLst>
            </p:cNvPr>
            <p:cNvSpPr txBox="1"/>
            <p:nvPr/>
          </p:nvSpPr>
          <p:spPr>
            <a:xfrm>
              <a:off x="434340" y="1910156"/>
              <a:ext cx="375285" cy="228268"/>
            </a:xfrm>
            <a:prstGeom prst="rect">
              <a:avLst/>
            </a:prstGeom>
          </p:spPr>
          <p:txBody>
            <a:bodyPr vert="horz" wrap="square" lIns="0" tIns="12700" rIns="0" bIns="0" rtlCol="0">
              <a:spAutoFit/>
            </a:bodyPr>
            <a:lstStyle/>
            <a:p>
              <a:pPr marL="12700">
                <a:spcBef>
                  <a:spcPts val="100"/>
                </a:spcBef>
              </a:pPr>
              <a:r>
                <a:rPr sz="1400" b="1" spc="45" dirty="0">
                  <a:latin typeface="Arial"/>
                  <a:cs typeface="Arial"/>
                </a:rPr>
                <a:t>Tint</a:t>
              </a:r>
              <a:endParaRPr sz="1400">
                <a:latin typeface="Arial"/>
                <a:cs typeface="Arial"/>
              </a:endParaRPr>
            </a:p>
          </p:txBody>
        </p:sp>
        <p:sp>
          <p:nvSpPr>
            <p:cNvPr id="47" name="object 20">
              <a:extLst>
                <a:ext uri="{FF2B5EF4-FFF2-40B4-BE49-F238E27FC236}">
                  <a16:creationId xmlns:a16="http://schemas.microsoft.com/office/drawing/2014/main" xmlns="" id="{63A72FE1-E288-4D2E-9617-F56FC2A42E20}"/>
                </a:ext>
              </a:extLst>
            </p:cNvPr>
            <p:cNvSpPr txBox="1"/>
            <p:nvPr/>
          </p:nvSpPr>
          <p:spPr>
            <a:xfrm>
              <a:off x="434340" y="3271497"/>
              <a:ext cx="704850" cy="228268"/>
            </a:xfrm>
            <a:prstGeom prst="rect">
              <a:avLst/>
            </a:prstGeom>
          </p:spPr>
          <p:txBody>
            <a:bodyPr vert="horz" wrap="square" lIns="0" tIns="12700" rIns="0" bIns="0" rtlCol="0">
              <a:spAutoFit/>
            </a:bodyPr>
            <a:lstStyle/>
            <a:p>
              <a:pPr marL="12700">
                <a:spcBef>
                  <a:spcPts val="100"/>
                </a:spcBef>
              </a:pPr>
              <a:r>
                <a:rPr sz="1400" b="1" spc="60" dirty="0">
                  <a:latin typeface="Arial"/>
                  <a:cs typeface="Arial"/>
                </a:rPr>
                <a:t>Shades</a:t>
              </a:r>
              <a:endParaRPr sz="1400" dirty="0">
                <a:latin typeface="Arial"/>
                <a:cs typeface="Arial"/>
              </a:endParaRPr>
            </a:p>
          </p:txBody>
        </p:sp>
      </p:grpSp>
      <p:sp>
        <p:nvSpPr>
          <p:cNvPr id="3" name="object 5">
            <a:extLst>
              <a:ext uri="{FF2B5EF4-FFF2-40B4-BE49-F238E27FC236}">
                <a16:creationId xmlns:a16="http://schemas.microsoft.com/office/drawing/2014/main" xmlns="" id="{87CDCD8E-8280-4CA8-87D6-8E965149E2A1}"/>
              </a:ext>
            </a:extLst>
          </p:cNvPr>
          <p:cNvSpPr txBox="1"/>
          <p:nvPr userDrawn="1"/>
        </p:nvSpPr>
        <p:spPr>
          <a:xfrm>
            <a:off x="7023294" y="858585"/>
            <a:ext cx="1504120" cy="818173"/>
          </a:xfrm>
          <a:prstGeom prst="rect">
            <a:avLst/>
          </a:prstGeom>
        </p:spPr>
        <p:txBody>
          <a:bodyPr vert="horz" wrap="square" lIns="0" tIns="12700" rIns="0" bIns="0" rtlCol="0">
            <a:spAutoFit/>
          </a:bodyPr>
          <a:lstStyle/>
          <a:p>
            <a:pPr marL="12700" marR="467359">
              <a:lnSpc>
                <a:spcPct val="125000"/>
              </a:lnSpc>
              <a:spcBef>
                <a:spcPts val="100"/>
              </a:spcBef>
            </a:pPr>
            <a:r>
              <a:rPr sz="1400" b="1" spc="-35" dirty="0">
                <a:solidFill>
                  <a:srgbClr val="999999"/>
                </a:solidFill>
                <a:cs typeface="Poppins" panose="00000500000000000000" pitchFamily="50" charset="0"/>
              </a:rPr>
              <a:t>HEX </a:t>
            </a:r>
            <a:r>
              <a:rPr sz="1400" spc="65" dirty="0">
                <a:solidFill>
                  <a:srgbClr val="999999"/>
                </a:solidFill>
                <a:cs typeface="Poppins" panose="00000500000000000000" pitchFamily="50" charset="0"/>
              </a:rPr>
              <a:t>#002FA7  </a:t>
            </a:r>
            <a:r>
              <a:rPr sz="1400" spc="-160" dirty="0">
                <a:solidFill>
                  <a:srgbClr val="999999"/>
                </a:solidFill>
                <a:cs typeface="Poppins" panose="00000500000000000000" pitchFamily="50" charset="0"/>
              </a:rPr>
              <a:t>R </a:t>
            </a:r>
            <a:r>
              <a:rPr lang="en-US" sz="1400" spc="-160" dirty="0">
                <a:solidFill>
                  <a:srgbClr val="999999"/>
                </a:solidFill>
                <a:cs typeface="Poppins" panose="00000500000000000000" pitchFamily="50" charset="0"/>
              </a:rPr>
              <a:t> </a:t>
            </a:r>
            <a:r>
              <a:rPr sz="1400" spc="100" dirty="0">
                <a:solidFill>
                  <a:srgbClr val="999999"/>
                </a:solidFill>
                <a:cs typeface="Poppins" panose="00000500000000000000" pitchFamily="50" charset="0"/>
              </a:rPr>
              <a:t>0 </a:t>
            </a:r>
            <a:r>
              <a:rPr sz="1400" dirty="0">
                <a:solidFill>
                  <a:srgbClr val="999999"/>
                </a:solidFill>
                <a:cs typeface="Poppins" panose="00000500000000000000" pitchFamily="50" charset="0"/>
              </a:rPr>
              <a:t>G </a:t>
            </a:r>
            <a:r>
              <a:rPr sz="1400" spc="40" dirty="0">
                <a:solidFill>
                  <a:srgbClr val="999999"/>
                </a:solidFill>
                <a:cs typeface="Poppins" panose="00000500000000000000" pitchFamily="50" charset="0"/>
              </a:rPr>
              <a:t>47 </a:t>
            </a:r>
            <a:r>
              <a:rPr sz="1400" spc="-80" dirty="0">
                <a:solidFill>
                  <a:srgbClr val="999999"/>
                </a:solidFill>
                <a:cs typeface="Poppins" panose="00000500000000000000" pitchFamily="50" charset="0"/>
              </a:rPr>
              <a:t>B</a:t>
            </a:r>
            <a:r>
              <a:rPr sz="1400" spc="-75" dirty="0">
                <a:solidFill>
                  <a:srgbClr val="999999"/>
                </a:solidFill>
                <a:cs typeface="Poppins" panose="00000500000000000000" pitchFamily="50" charset="0"/>
              </a:rPr>
              <a:t> </a:t>
            </a:r>
            <a:r>
              <a:rPr sz="1400" spc="-80" dirty="0">
                <a:solidFill>
                  <a:srgbClr val="999999"/>
                </a:solidFill>
                <a:cs typeface="Poppins" panose="00000500000000000000" pitchFamily="50" charset="0"/>
              </a:rPr>
              <a:t>167</a:t>
            </a:r>
            <a:endParaRPr sz="1400" dirty="0">
              <a:cs typeface="Poppins" panose="00000500000000000000" pitchFamily="50" charset="0"/>
            </a:endParaRPr>
          </a:p>
          <a:p>
            <a:pPr marL="12700">
              <a:spcBef>
                <a:spcPts val="420"/>
              </a:spcBef>
            </a:pPr>
            <a:r>
              <a:rPr sz="1400" spc="65" dirty="0">
                <a:solidFill>
                  <a:srgbClr val="999999"/>
                </a:solidFill>
                <a:cs typeface="Poppins" panose="00000500000000000000" pitchFamily="50" charset="0"/>
              </a:rPr>
              <a:t>C </a:t>
            </a:r>
            <a:r>
              <a:rPr sz="1400" spc="-45" dirty="0">
                <a:solidFill>
                  <a:srgbClr val="999999"/>
                </a:solidFill>
                <a:cs typeface="Poppins" panose="00000500000000000000" pitchFamily="50" charset="0"/>
              </a:rPr>
              <a:t>100</a:t>
            </a:r>
            <a:r>
              <a:rPr lang="en-US" sz="1400" spc="-45" dirty="0">
                <a:solidFill>
                  <a:srgbClr val="999999"/>
                </a:solidFill>
                <a:cs typeface="Poppins" panose="00000500000000000000" pitchFamily="50" charset="0"/>
              </a:rPr>
              <a:t> </a:t>
            </a:r>
            <a:r>
              <a:rPr sz="1400" spc="-45" dirty="0">
                <a:solidFill>
                  <a:srgbClr val="999999"/>
                </a:solidFill>
                <a:cs typeface="Poppins" panose="00000500000000000000" pitchFamily="50" charset="0"/>
              </a:rPr>
              <a:t> </a:t>
            </a:r>
            <a:r>
              <a:rPr sz="1400" spc="35" dirty="0">
                <a:solidFill>
                  <a:srgbClr val="999999"/>
                </a:solidFill>
                <a:cs typeface="Poppins" panose="00000500000000000000" pitchFamily="50" charset="0"/>
              </a:rPr>
              <a:t>M </a:t>
            </a:r>
            <a:r>
              <a:rPr sz="1400" spc="-175" dirty="0">
                <a:solidFill>
                  <a:srgbClr val="999999"/>
                </a:solidFill>
                <a:cs typeface="Poppins" panose="00000500000000000000" pitchFamily="50" charset="0"/>
              </a:rPr>
              <a:t>71 </a:t>
            </a:r>
            <a:r>
              <a:rPr lang="en-US" sz="1400" spc="-175" dirty="0">
                <a:solidFill>
                  <a:srgbClr val="999999"/>
                </a:solidFill>
                <a:cs typeface="Poppins" panose="00000500000000000000" pitchFamily="50" charset="0"/>
              </a:rPr>
              <a:t> </a:t>
            </a:r>
            <a:r>
              <a:rPr sz="1400" spc="-120" dirty="0">
                <a:solidFill>
                  <a:srgbClr val="999999"/>
                </a:solidFill>
                <a:cs typeface="Poppins" panose="00000500000000000000" pitchFamily="50" charset="0"/>
              </a:rPr>
              <a:t>Y </a:t>
            </a:r>
            <a:r>
              <a:rPr lang="en-US" sz="1400" spc="-120" dirty="0">
                <a:solidFill>
                  <a:srgbClr val="999999"/>
                </a:solidFill>
                <a:cs typeface="Poppins" panose="00000500000000000000" pitchFamily="50" charset="0"/>
              </a:rPr>
              <a:t> </a:t>
            </a:r>
            <a:r>
              <a:rPr sz="1400" spc="100" dirty="0">
                <a:solidFill>
                  <a:srgbClr val="999999"/>
                </a:solidFill>
                <a:cs typeface="Poppins" panose="00000500000000000000" pitchFamily="50" charset="0"/>
              </a:rPr>
              <a:t>0 </a:t>
            </a:r>
            <a:r>
              <a:rPr sz="1400" spc="-100" dirty="0">
                <a:solidFill>
                  <a:srgbClr val="999999"/>
                </a:solidFill>
                <a:cs typeface="Poppins" panose="00000500000000000000" pitchFamily="50" charset="0"/>
              </a:rPr>
              <a:t>K</a:t>
            </a:r>
            <a:r>
              <a:rPr lang="en-US" sz="1400" spc="-100" dirty="0">
                <a:solidFill>
                  <a:srgbClr val="999999"/>
                </a:solidFill>
                <a:cs typeface="Poppins" panose="00000500000000000000" pitchFamily="50" charset="0"/>
              </a:rPr>
              <a:t> </a:t>
            </a:r>
            <a:r>
              <a:rPr sz="1400" spc="-200" dirty="0">
                <a:solidFill>
                  <a:srgbClr val="999999"/>
                </a:solidFill>
                <a:cs typeface="Poppins" panose="00000500000000000000" pitchFamily="50" charset="0"/>
              </a:rPr>
              <a:t> </a:t>
            </a:r>
            <a:r>
              <a:rPr sz="1400" spc="70" dirty="0">
                <a:solidFill>
                  <a:srgbClr val="999999"/>
                </a:solidFill>
                <a:cs typeface="Poppins" panose="00000500000000000000" pitchFamily="50" charset="0"/>
              </a:rPr>
              <a:t>34</a:t>
            </a:r>
            <a:endParaRPr sz="1400" dirty="0">
              <a:cs typeface="Poppins" panose="00000500000000000000" pitchFamily="50" charset="0"/>
            </a:endParaRPr>
          </a:p>
        </p:txBody>
      </p:sp>
    </p:spTree>
    <p:extLst>
      <p:ext uri="{BB962C8B-B14F-4D97-AF65-F5344CB8AC3E}">
        <p14:creationId xmlns:p14="http://schemas.microsoft.com/office/powerpoint/2010/main" val="3939809324"/>
      </p:ext>
    </p:extLst>
  </p:cSld>
  <p:clrMap bg1="lt1" tx1="dk1" bg2="lt2" tx2="dk2" accent1="accent1" accent2="accent2" accent3="accent3" accent4="accent4" accent5="accent5" accent6="accent6" hlink="hlink" folHlink="folHlink"/>
  <p:sldLayoutIdLst>
    <p:sldLayoutId id="2147483999" r:id="rId1"/>
  </p:sldLayoutIdLst>
  <p:txStyles>
    <p:titleStyle>
      <a:lvl1pPr algn="l" defTabSz="408205" rtl="0" eaLnBrk="1" latinLnBrk="0" hangingPunct="1">
        <a:lnSpc>
          <a:spcPct val="100000"/>
        </a:lnSpc>
        <a:spcBef>
          <a:spcPct val="0"/>
        </a:spcBef>
        <a:buNone/>
        <a:defRPr kumimoji="1" lang="en-IN" sz="1800" b="1" kern="1200" dirty="0">
          <a:solidFill>
            <a:srgbClr val="4E4E4E"/>
          </a:solidFill>
          <a:latin typeface="Poppins" panose="00000500000000000000" pitchFamily="50" charset="0"/>
          <a:ea typeface="+mj-ea"/>
          <a:cs typeface="Poppins" panose="00000500000000000000" pitchFamily="50" charset="0"/>
        </a:defRPr>
      </a:lvl1pPr>
    </p:titleStyle>
    <p:bodyStyle>
      <a:lvl1pPr marL="306154" indent="-306154" algn="l" defTabSz="408205" rtl="0" eaLnBrk="1" latinLnBrk="0" hangingPunct="1">
        <a:spcBef>
          <a:spcPct val="20000"/>
        </a:spcBef>
        <a:buFont typeface="Arial"/>
        <a:buChar char="•"/>
        <a:defRPr kumimoji="1" sz="2850"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2513"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2138"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91014D60-EE74-40CC-9D27-BFED370C44F2}"/>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rgbClr val="4E4E4E"/>
                </a:solidFill>
              </a:rPr>
              <a:t>©ACL Digital</a:t>
            </a:r>
          </a:p>
        </p:txBody>
      </p:sp>
      <p:sp>
        <p:nvSpPr>
          <p:cNvPr id="13" name="Slide Number Placeholder 3">
            <a:extLst>
              <a:ext uri="{FF2B5EF4-FFF2-40B4-BE49-F238E27FC236}">
                <a16:creationId xmlns:a16="http://schemas.microsoft.com/office/drawing/2014/main" xmlns="" id="{DD9FEBA7-B392-470F-BDF5-0B4D8633E7BD}"/>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rgbClr val="4E4E4E"/>
                </a:solidFill>
              </a:rPr>
              <a:pPr algn="l">
                <a:defRPr/>
              </a:pPr>
              <a:t>‹#›</a:t>
            </a:fld>
            <a:endParaRPr lang="en-US" dirty="0">
              <a:solidFill>
                <a:srgbClr val="4E4E4E"/>
              </a:solidFill>
            </a:endParaRPr>
          </a:p>
        </p:txBody>
      </p:sp>
      <p:pic>
        <p:nvPicPr>
          <p:cNvPr id="2" name="Picture 1" descr="A picture containing drawing&#10;&#10;Description automatically generated">
            <a:extLst>
              <a:ext uri="{FF2B5EF4-FFF2-40B4-BE49-F238E27FC236}">
                <a16:creationId xmlns:a16="http://schemas.microsoft.com/office/drawing/2014/main" xmlns="" id="{08599C10-9EBD-4CC5-9E60-692CA03549C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44483" y="4794934"/>
            <a:ext cx="987430" cy="288000"/>
          </a:xfrm>
          <a:prstGeom prst="rect">
            <a:avLst/>
          </a:prstGeom>
        </p:spPr>
      </p:pic>
      <p:sp>
        <p:nvSpPr>
          <p:cNvPr id="9" name="Title Placeholder 3">
            <a:extLst>
              <a:ext uri="{FF2B5EF4-FFF2-40B4-BE49-F238E27FC236}">
                <a16:creationId xmlns:a16="http://schemas.microsoft.com/office/drawing/2014/main" xmlns="" id="{2490F10A-3F74-4BB8-9F32-BC7411C07DD4}"/>
              </a:ext>
            </a:extLst>
          </p:cNvPr>
          <p:cNvSpPr>
            <a:spLocks noGrp="1"/>
          </p:cNvSpPr>
          <p:nvPr>
            <p:ph type="title"/>
          </p:nvPr>
        </p:nvSpPr>
        <p:spPr>
          <a:xfrm>
            <a:off x="112086" y="112433"/>
            <a:ext cx="7886700" cy="394463"/>
          </a:xfrm>
          <a:prstGeom prst="rect">
            <a:avLst/>
          </a:prstGeom>
          <a:noFill/>
        </p:spPr>
        <p:txBody>
          <a:bodyPr vert="horz" lIns="91440" tIns="45720" rIns="91440" bIns="45720" rtlCol="0" anchor="ctr">
            <a:normAutofit/>
          </a:bodyPr>
          <a:lstStyle/>
          <a:p>
            <a:r>
              <a:rPr lang="en-IN" dirty="0"/>
              <a:t>Secondary - </a:t>
            </a:r>
            <a:r>
              <a:rPr lang="en-IN" dirty="0" err="1"/>
              <a:t>Colors</a:t>
            </a:r>
            <a:endParaRPr lang="en-IN" dirty="0"/>
          </a:p>
        </p:txBody>
      </p:sp>
      <p:grpSp>
        <p:nvGrpSpPr>
          <p:cNvPr id="25" name="Group 24">
            <a:extLst>
              <a:ext uri="{FF2B5EF4-FFF2-40B4-BE49-F238E27FC236}">
                <a16:creationId xmlns:a16="http://schemas.microsoft.com/office/drawing/2014/main" xmlns="" id="{5C3882DD-4F24-4417-956F-0A664AD7975D}"/>
              </a:ext>
            </a:extLst>
          </p:cNvPr>
          <p:cNvGrpSpPr/>
          <p:nvPr userDrawn="1"/>
        </p:nvGrpSpPr>
        <p:grpSpPr>
          <a:xfrm>
            <a:off x="132715" y="833772"/>
            <a:ext cx="8878570" cy="3475956"/>
            <a:chOff x="380999" y="772900"/>
            <a:chExt cx="8878570" cy="3475956"/>
          </a:xfrm>
        </p:grpSpPr>
        <p:grpSp>
          <p:nvGrpSpPr>
            <p:cNvPr id="26" name="object 2">
              <a:extLst>
                <a:ext uri="{FF2B5EF4-FFF2-40B4-BE49-F238E27FC236}">
                  <a16:creationId xmlns:a16="http://schemas.microsoft.com/office/drawing/2014/main" xmlns="" id="{C1335024-FA0C-47F3-85AF-91AFB64CB91E}"/>
                </a:ext>
              </a:extLst>
            </p:cNvPr>
            <p:cNvGrpSpPr/>
            <p:nvPr/>
          </p:nvGrpSpPr>
          <p:grpSpPr>
            <a:xfrm>
              <a:off x="380999" y="781050"/>
              <a:ext cx="8381999" cy="958862"/>
              <a:chOff x="1015999" y="2895587"/>
              <a:chExt cx="8381999" cy="958862"/>
            </a:xfrm>
            <a:solidFill>
              <a:srgbClr val="FF6600"/>
            </a:solidFill>
          </p:grpSpPr>
          <p:sp>
            <p:nvSpPr>
              <p:cNvPr id="61" name="object 3">
                <a:extLst>
                  <a:ext uri="{FF2B5EF4-FFF2-40B4-BE49-F238E27FC236}">
                    <a16:creationId xmlns:a16="http://schemas.microsoft.com/office/drawing/2014/main" xmlns="" id="{C02BA76D-81E0-45F2-96E9-811BE5791056}"/>
                  </a:ext>
                </a:extLst>
              </p:cNvPr>
              <p:cNvSpPr/>
              <p:nvPr/>
            </p:nvSpPr>
            <p:spPr>
              <a:xfrm>
                <a:off x="1016001" y="2895587"/>
                <a:ext cx="1206500" cy="953135"/>
              </a:xfrm>
              <a:custGeom>
                <a:avLst/>
                <a:gdLst/>
                <a:ahLst/>
                <a:cxnLst/>
                <a:rect l="l" t="t" r="r" b="b"/>
                <a:pathLst>
                  <a:path w="1206500" h="953135">
                    <a:moveTo>
                      <a:pt x="603250" y="0"/>
                    </a:moveTo>
                    <a:lnTo>
                      <a:pt x="0" y="952512"/>
                    </a:lnTo>
                    <a:lnTo>
                      <a:pt x="1206487" y="952512"/>
                    </a:lnTo>
                    <a:lnTo>
                      <a:pt x="603250" y="0"/>
                    </a:lnTo>
                    <a:close/>
                  </a:path>
                </a:pathLst>
              </a:custGeom>
              <a:grpFill/>
            </p:spPr>
            <p:txBody>
              <a:bodyPr wrap="square" lIns="0" tIns="0" rIns="0" bIns="0" rtlCol="0"/>
              <a:lstStyle/>
              <a:p>
                <a:endParaRPr/>
              </a:p>
            </p:txBody>
          </p:sp>
          <p:sp>
            <p:nvSpPr>
              <p:cNvPr id="62" name="object 4">
                <a:extLst>
                  <a:ext uri="{FF2B5EF4-FFF2-40B4-BE49-F238E27FC236}">
                    <a16:creationId xmlns:a16="http://schemas.microsoft.com/office/drawing/2014/main" xmlns="" id="{0B430512-1973-4157-B477-FD8B2C4BB5A0}"/>
                  </a:ext>
                </a:extLst>
              </p:cNvPr>
              <p:cNvSpPr/>
              <p:nvPr/>
            </p:nvSpPr>
            <p:spPr>
              <a:xfrm flipV="1">
                <a:off x="1015999" y="3808730"/>
                <a:ext cx="8381999" cy="45719"/>
              </a:xfrm>
              <a:custGeom>
                <a:avLst/>
                <a:gdLst/>
                <a:ahLst/>
                <a:cxnLst/>
                <a:rect l="l" t="t" r="r" b="b"/>
                <a:pathLst>
                  <a:path w="6096000">
                    <a:moveTo>
                      <a:pt x="0" y="0"/>
                    </a:moveTo>
                    <a:lnTo>
                      <a:pt x="6096000" y="0"/>
                    </a:lnTo>
                  </a:path>
                </a:pathLst>
              </a:custGeom>
              <a:grpFill/>
              <a:ln w="25400">
                <a:solidFill>
                  <a:srgbClr val="FF6600"/>
                </a:solidFill>
              </a:ln>
            </p:spPr>
            <p:txBody>
              <a:bodyPr wrap="square" lIns="0" tIns="0" rIns="0" bIns="0" rtlCol="0"/>
              <a:lstStyle/>
              <a:p>
                <a:endParaRPr/>
              </a:p>
            </p:txBody>
          </p:sp>
        </p:grpSp>
        <p:sp>
          <p:nvSpPr>
            <p:cNvPr id="27" name="object 7">
              <a:extLst>
                <a:ext uri="{FF2B5EF4-FFF2-40B4-BE49-F238E27FC236}">
                  <a16:creationId xmlns:a16="http://schemas.microsoft.com/office/drawing/2014/main" xmlns="" id="{E9BB6A93-FC1D-4B0F-9DDB-53F9575AD1E4}"/>
                </a:ext>
              </a:extLst>
            </p:cNvPr>
            <p:cNvSpPr/>
            <p:nvPr/>
          </p:nvSpPr>
          <p:spPr>
            <a:xfrm>
              <a:off x="434340" y="2358277"/>
              <a:ext cx="584200" cy="457200"/>
            </a:xfrm>
            <a:custGeom>
              <a:avLst/>
              <a:gdLst/>
              <a:ahLst/>
              <a:cxnLst/>
              <a:rect l="l" t="t" r="r" b="b"/>
              <a:pathLst>
                <a:path w="584200" h="457200">
                  <a:moveTo>
                    <a:pt x="292087" y="0"/>
                  </a:moveTo>
                  <a:lnTo>
                    <a:pt x="0" y="457200"/>
                  </a:lnTo>
                  <a:lnTo>
                    <a:pt x="584200" y="457200"/>
                  </a:lnTo>
                  <a:lnTo>
                    <a:pt x="292087" y="0"/>
                  </a:lnTo>
                  <a:close/>
                </a:path>
              </a:pathLst>
            </a:custGeom>
            <a:solidFill>
              <a:srgbClr val="FF751A"/>
            </a:solidFill>
          </p:spPr>
          <p:txBody>
            <a:bodyPr wrap="square" lIns="0" tIns="0" rIns="0" bIns="0" rtlCol="0"/>
            <a:lstStyle/>
            <a:p>
              <a:endParaRPr/>
            </a:p>
          </p:txBody>
        </p:sp>
        <p:sp>
          <p:nvSpPr>
            <p:cNvPr id="28" name="object 8">
              <a:extLst>
                <a:ext uri="{FF2B5EF4-FFF2-40B4-BE49-F238E27FC236}">
                  <a16:creationId xmlns:a16="http://schemas.microsoft.com/office/drawing/2014/main" xmlns="" id="{6A772B63-2A40-40D5-AD8C-41268AA1854B}"/>
                </a:ext>
              </a:extLst>
            </p:cNvPr>
            <p:cNvSpPr/>
            <p:nvPr/>
          </p:nvSpPr>
          <p:spPr>
            <a:xfrm>
              <a:off x="3490304" y="2358277"/>
              <a:ext cx="584200" cy="457200"/>
            </a:xfrm>
            <a:custGeom>
              <a:avLst/>
              <a:gdLst/>
              <a:ahLst/>
              <a:cxnLst/>
              <a:rect l="l" t="t" r="r" b="b"/>
              <a:pathLst>
                <a:path w="584200" h="457200">
                  <a:moveTo>
                    <a:pt x="292087" y="0"/>
                  </a:moveTo>
                  <a:lnTo>
                    <a:pt x="0" y="457200"/>
                  </a:lnTo>
                  <a:lnTo>
                    <a:pt x="584200" y="457200"/>
                  </a:lnTo>
                  <a:lnTo>
                    <a:pt x="292087" y="0"/>
                  </a:lnTo>
                  <a:close/>
                </a:path>
              </a:pathLst>
            </a:custGeom>
            <a:solidFill>
              <a:srgbClr val="FF8533"/>
            </a:solidFill>
          </p:spPr>
          <p:txBody>
            <a:bodyPr wrap="square" lIns="0" tIns="0" rIns="0" bIns="0" rtlCol="0"/>
            <a:lstStyle/>
            <a:p>
              <a:endParaRPr/>
            </a:p>
          </p:txBody>
        </p:sp>
        <p:sp>
          <p:nvSpPr>
            <p:cNvPr id="29" name="object 9">
              <a:extLst>
                <a:ext uri="{FF2B5EF4-FFF2-40B4-BE49-F238E27FC236}">
                  <a16:creationId xmlns:a16="http://schemas.microsoft.com/office/drawing/2014/main" xmlns="" id="{C9F0D320-CB3A-4936-BDB8-F4FDEE02C597}"/>
                </a:ext>
              </a:extLst>
            </p:cNvPr>
            <p:cNvSpPr/>
            <p:nvPr/>
          </p:nvSpPr>
          <p:spPr>
            <a:xfrm>
              <a:off x="6553202" y="2358277"/>
              <a:ext cx="584200" cy="457200"/>
            </a:xfrm>
            <a:custGeom>
              <a:avLst/>
              <a:gdLst/>
              <a:ahLst/>
              <a:cxnLst/>
              <a:rect l="l" t="t" r="r" b="b"/>
              <a:pathLst>
                <a:path w="584200" h="457200">
                  <a:moveTo>
                    <a:pt x="292087" y="0"/>
                  </a:moveTo>
                  <a:lnTo>
                    <a:pt x="0" y="457200"/>
                  </a:lnTo>
                  <a:lnTo>
                    <a:pt x="584200" y="457200"/>
                  </a:lnTo>
                  <a:lnTo>
                    <a:pt x="292087" y="0"/>
                  </a:lnTo>
                  <a:close/>
                </a:path>
              </a:pathLst>
            </a:custGeom>
            <a:solidFill>
              <a:srgbClr val="FF934D"/>
            </a:solidFill>
          </p:spPr>
          <p:txBody>
            <a:bodyPr wrap="square" lIns="0" tIns="0" rIns="0" bIns="0" rtlCol="0"/>
            <a:lstStyle/>
            <a:p>
              <a:endParaRPr/>
            </a:p>
          </p:txBody>
        </p:sp>
        <p:sp>
          <p:nvSpPr>
            <p:cNvPr id="30" name="object 10">
              <a:extLst>
                <a:ext uri="{FF2B5EF4-FFF2-40B4-BE49-F238E27FC236}">
                  <a16:creationId xmlns:a16="http://schemas.microsoft.com/office/drawing/2014/main" xmlns="" id="{40A7AC95-20D3-4156-A95A-044E55A7BA3C}"/>
                </a:ext>
              </a:extLst>
            </p:cNvPr>
            <p:cNvSpPr/>
            <p:nvPr/>
          </p:nvSpPr>
          <p:spPr>
            <a:xfrm>
              <a:off x="434340" y="3691168"/>
              <a:ext cx="584200" cy="457200"/>
            </a:xfrm>
            <a:custGeom>
              <a:avLst/>
              <a:gdLst/>
              <a:ahLst/>
              <a:cxnLst/>
              <a:rect l="l" t="t" r="r" b="b"/>
              <a:pathLst>
                <a:path w="584200" h="457200">
                  <a:moveTo>
                    <a:pt x="292100" y="0"/>
                  </a:moveTo>
                  <a:lnTo>
                    <a:pt x="0" y="457200"/>
                  </a:lnTo>
                  <a:lnTo>
                    <a:pt x="584200" y="457200"/>
                  </a:lnTo>
                  <a:lnTo>
                    <a:pt x="292100" y="0"/>
                  </a:lnTo>
                  <a:close/>
                </a:path>
              </a:pathLst>
            </a:custGeom>
            <a:solidFill>
              <a:srgbClr val="E65C02"/>
            </a:solidFill>
          </p:spPr>
          <p:txBody>
            <a:bodyPr wrap="square" lIns="0" tIns="0" rIns="0" bIns="0" rtlCol="0"/>
            <a:lstStyle/>
            <a:p>
              <a:endParaRPr/>
            </a:p>
          </p:txBody>
        </p:sp>
        <p:sp>
          <p:nvSpPr>
            <p:cNvPr id="50" name="object 11">
              <a:extLst>
                <a:ext uri="{FF2B5EF4-FFF2-40B4-BE49-F238E27FC236}">
                  <a16:creationId xmlns:a16="http://schemas.microsoft.com/office/drawing/2014/main" xmlns="" id="{AC889795-76F2-4D4F-B524-C74AD9882693}"/>
                </a:ext>
              </a:extLst>
            </p:cNvPr>
            <p:cNvSpPr/>
            <p:nvPr/>
          </p:nvSpPr>
          <p:spPr>
            <a:xfrm>
              <a:off x="3452497" y="3691168"/>
              <a:ext cx="584200" cy="457200"/>
            </a:xfrm>
            <a:custGeom>
              <a:avLst/>
              <a:gdLst/>
              <a:ahLst/>
              <a:cxnLst/>
              <a:rect l="l" t="t" r="r" b="b"/>
              <a:pathLst>
                <a:path w="584200" h="457200">
                  <a:moveTo>
                    <a:pt x="292100" y="0"/>
                  </a:moveTo>
                  <a:lnTo>
                    <a:pt x="0" y="457200"/>
                  </a:lnTo>
                  <a:lnTo>
                    <a:pt x="584200" y="457200"/>
                  </a:lnTo>
                  <a:lnTo>
                    <a:pt x="292100" y="0"/>
                  </a:lnTo>
                  <a:close/>
                </a:path>
              </a:pathLst>
            </a:custGeom>
            <a:solidFill>
              <a:srgbClr val="CC5202"/>
            </a:solidFill>
          </p:spPr>
          <p:txBody>
            <a:bodyPr wrap="square" lIns="0" tIns="0" rIns="0" bIns="0" rtlCol="0"/>
            <a:lstStyle/>
            <a:p>
              <a:endParaRPr/>
            </a:p>
          </p:txBody>
        </p:sp>
        <p:sp>
          <p:nvSpPr>
            <p:cNvPr id="51" name="object 12">
              <a:extLst>
                <a:ext uri="{FF2B5EF4-FFF2-40B4-BE49-F238E27FC236}">
                  <a16:creationId xmlns:a16="http://schemas.microsoft.com/office/drawing/2014/main" xmlns="" id="{450D058F-7923-4706-8095-3B6FDE7021E4}"/>
                </a:ext>
              </a:extLst>
            </p:cNvPr>
            <p:cNvSpPr/>
            <p:nvPr/>
          </p:nvSpPr>
          <p:spPr>
            <a:xfrm>
              <a:off x="6553252" y="3691168"/>
              <a:ext cx="584200" cy="457200"/>
            </a:xfrm>
            <a:custGeom>
              <a:avLst/>
              <a:gdLst/>
              <a:ahLst/>
              <a:cxnLst/>
              <a:rect l="l" t="t" r="r" b="b"/>
              <a:pathLst>
                <a:path w="584200" h="457200">
                  <a:moveTo>
                    <a:pt x="292100" y="0"/>
                  </a:moveTo>
                  <a:lnTo>
                    <a:pt x="0" y="457200"/>
                  </a:lnTo>
                  <a:lnTo>
                    <a:pt x="584200" y="457200"/>
                  </a:lnTo>
                  <a:lnTo>
                    <a:pt x="292100" y="0"/>
                  </a:lnTo>
                  <a:close/>
                </a:path>
              </a:pathLst>
            </a:custGeom>
            <a:solidFill>
              <a:srgbClr val="B34602"/>
            </a:solidFill>
          </p:spPr>
          <p:txBody>
            <a:bodyPr wrap="square" lIns="0" tIns="0" rIns="0" bIns="0" rtlCol="0"/>
            <a:lstStyle/>
            <a:p>
              <a:endParaRPr/>
            </a:p>
          </p:txBody>
        </p:sp>
        <p:sp>
          <p:nvSpPr>
            <p:cNvPr id="52" name="object 19">
              <a:extLst>
                <a:ext uri="{FF2B5EF4-FFF2-40B4-BE49-F238E27FC236}">
                  <a16:creationId xmlns:a16="http://schemas.microsoft.com/office/drawing/2014/main" xmlns="" id="{839779CF-7ED8-44FB-AEB2-8B88A82F2500}"/>
                </a:ext>
              </a:extLst>
            </p:cNvPr>
            <p:cNvSpPr txBox="1"/>
            <p:nvPr/>
          </p:nvSpPr>
          <p:spPr>
            <a:xfrm>
              <a:off x="434340" y="1910156"/>
              <a:ext cx="375285" cy="228268"/>
            </a:xfrm>
            <a:prstGeom prst="rect">
              <a:avLst/>
            </a:prstGeom>
          </p:spPr>
          <p:txBody>
            <a:bodyPr vert="horz" wrap="square" lIns="0" tIns="12700" rIns="0" bIns="0" rtlCol="0">
              <a:spAutoFit/>
            </a:bodyPr>
            <a:lstStyle/>
            <a:p>
              <a:pPr marL="12700">
                <a:spcBef>
                  <a:spcPts val="100"/>
                </a:spcBef>
              </a:pPr>
              <a:r>
                <a:rPr sz="1400" b="1" spc="45" dirty="0">
                  <a:latin typeface="Arial"/>
                  <a:cs typeface="Arial"/>
                </a:rPr>
                <a:t>Tint</a:t>
              </a:r>
              <a:endParaRPr sz="1400">
                <a:latin typeface="Arial"/>
                <a:cs typeface="Arial"/>
              </a:endParaRPr>
            </a:p>
          </p:txBody>
        </p:sp>
        <p:sp>
          <p:nvSpPr>
            <p:cNvPr id="53" name="object 20">
              <a:extLst>
                <a:ext uri="{FF2B5EF4-FFF2-40B4-BE49-F238E27FC236}">
                  <a16:creationId xmlns:a16="http://schemas.microsoft.com/office/drawing/2014/main" xmlns="" id="{A4A5E6CD-3902-4AFA-84C0-ACDF2D0DFD3C}"/>
                </a:ext>
              </a:extLst>
            </p:cNvPr>
            <p:cNvSpPr txBox="1"/>
            <p:nvPr/>
          </p:nvSpPr>
          <p:spPr>
            <a:xfrm>
              <a:off x="434340" y="3271497"/>
              <a:ext cx="704850" cy="228268"/>
            </a:xfrm>
            <a:prstGeom prst="rect">
              <a:avLst/>
            </a:prstGeom>
          </p:spPr>
          <p:txBody>
            <a:bodyPr vert="horz" wrap="square" lIns="0" tIns="12700" rIns="0" bIns="0" rtlCol="0">
              <a:spAutoFit/>
            </a:bodyPr>
            <a:lstStyle/>
            <a:p>
              <a:pPr marL="12700">
                <a:spcBef>
                  <a:spcPts val="100"/>
                </a:spcBef>
              </a:pPr>
              <a:r>
                <a:rPr sz="1400" b="1" spc="60" dirty="0">
                  <a:latin typeface="Arial"/>
                  <a:cs typeface="Arial"/>
                </a:rPr>
                <a:t>Shades</a:t>
              </a:r>
              <a:endParaRPr sz="1400" dirty="0">
                <a:latin typeface="Arial"/>
                <a:cs typeface="Arial"/>
              </a:endParaRPr>
            </a:p>
          </p:txBody>
        </p:sp>
        <p:sp>
          <p:nvSpPr>
            <p:cNvPr id="54" name="object 26">
              <a:extLst>
                <a:ext uri="{FF2B5EF4-FFF2-40B4-BE49-F238E27FC236}">
                  <a16:creationId xmlns:a16="http://schemas.microsoft.com/office/drawing/2014/main" xmlns="" id="{B9479797-C88E-4BF6-9B65-D9BEE019DDD5}"/>
                </a:ext>
              </a:extLst>
            </p:cNvPr>
            <p:cNvSpPr txBox="1"/>
            <p:nvPr/>
          </p:nvSpPr>
          <p:spPr>
            <a:xfrm>
              <a:off x="7273290" y="772900"/>
              <a:ext cx="1729105" cy="825500"/>
            </a:xfrm>
            <a:prstGeom prst="rect">
              <a:avLst/>
            </a:prstGeom>
          </p:spPr>
          <p:txBody>
            <a:bodyPr vert="horz" wrap="square" lIns="0" tIns="66040" rIns="0" bIns="0" rtlCol="0">
              <a:spAutoFit/>
            </a:bodyPr>
            <a:lstStyle/>
            <a:p>
              <a:pPr marL="12700">
                <a:spcBef>
                  <a:spcPts val="520"/>
                </a:spcBef>
              </a:pPr>
              <a:r>
                <a:rPr sz="1400" b="1" spc="-35" dirty="0">
                  <a:solidFill>
                    <a:srgbClr val="999999"/>
                  </a:solidFill>
                  <a:cs typeface="Arial"/>
                </a:rPr>
                <a:t>HEX</a:t>
              </a:r>
              <a:r>
                <a:rPr sz="1400" b="1" spc="-25" dirty="0">
                  <a:solidFill>
                    <a:srgbClr val="999999"/>
                  </a:solidFill>
                  <a:cs typeface="Arial"/>
                </a:rPr>
                <a:t> </a:t>
              </a:r>
              <a:r>
                <a:rPr sz="1400" spc="70" dirty="0">
                  <a:solidFill>
                    <a:srgbClr val="999999"/>
                  </a:solidFill>
                  <a:cs typeface="Arial"/>
                </a:rPr>
                <a:t>#FF6600</a:t>
              </a:r>
              <a:endParaRPr sz="1400" dirty="0">
                <a:cs typeface="Arial"/>
              </a:endParaRPr>
            </a:p>
            <a:p>
              <a:pPr marL="12700">
                <a:spcBef>
                  <a:spcPts val="420"/>
                </a:spcBef>
              </a:pPr>
              <a:r>
                <a:rPr sz="1400" spc="-160" dirty="0">
                  <a:solidFill>
                    <a:srgbClr val="999999"/>
                  </a:solidFill>
                  <a:cs typeface="Arial"/>
                </a:rPr>
                <a:t>R </a:t>
              </a:r>
              <a:r>
                <a:rPr lang="en-US" sz="1400" spc="-160" dirty="0">
                  <a:solidFill>
                    <a:srgbClr val="999999"/>
                  </a:solidFill>
                  <a:cs typeface="Arial"/>
                </a:rPr>
                <a:t> </a:t>
              </a:r>
              <a:r>
                <a:rPr sz="1400" spc="75" dirty="0">
                  <a:solidFill>
                    <a:srgbClr val="999999"/>
                  </a:solidFill>
                  <a:cs typeface="Arial"/>
                </a:rPr>
                <a:t>255 </a:t>
              </a:r>
              <a:r>
                <a:rPr sz="1400" dirty="0">
                  <a:solidFill>
                    <a:srgbClr val="999999"/>
                  </a:solidFill>
                  <a:cs typeface="Arial"/>
                </a:rPr>
                <a:t>G </a:t>
              </a:r>
              <a:r>
                <a:rPr sz="1400" spc="-70" dirty="0">
                  <a:solidFill>
                    <a:srgbClr val="999999"/>
                  </a:solidFill>
                  <a:cs typeface="Arial"/>
                </a:rPr>
                <a:t>102 </a:t>
              </a:r>
              <a:r>
                <a:rPr sz="1400" spc="-80" dirty="0">
                  <a:solidFill>
                    <a:srgbClr val="999999"/>
                  </a:solidFill>
                  <a:cs typeface="Arial"/>
                </a:rPr>
                <a:t>B</a:t>
              </a:r>
              <a:r>
                <a:rPr lang="en-US" sz="1400" spc="-80" dirty="0">
                  <a:solidFill>
                    <a:srgbClr val="999999"/>
                  </a:solidFill>
                  <a:cs typeface="Arial"/>
                </a:rPr>
                <a:t> </a:t>
              </a:r>
              <a:r>
                <a:rPr sz="1400" spc="-254" dirty="0">
                  <a:solidFill>
                    <a:srgbClr val="999999"/>
                  </a:solidFill>
                  <a:cs typeface="Arial"/>
                </a:rPr>
                <a:t> </a:t>
              </a:r>
              <a:r>
                <a:rPr sz="1400" spc="100" dirty="0">
                  <a:solidFill>
                    <a:srgbClr val="999999"/>
                  </a:solidFill>
                  <a:cs typeface="Arial"/>
                </a:rPr>
                <a:t>0</a:t>
              </a:r>
              <a:endParaRPr sz="1400" dirty="0">
                <a:cs typeface="Arial"/>
              </a:endParaRPr>
            </a:p>
            <a:p>
              <a:pPr marL="12700">
                <a:spcBef>
                  <a:spcPts val="420"/>
                </a:spcBef>
              </a:pPr>
              <a:r>
                <a:rPr sz="1400" spc="65" dirty="0">
                  <a:solidFill>
                    <a:srgbClr val="999999"/>
                  </a:solidFill>
                  <a:cs typeface="Arial"/>
                </a:rPr>
                <a:t>C </a:t>
              </a:r>
              <a:r>
                <a:rPr sz="1400" spc="100" dirty="0">
                  <a:solidFill>
                    <a:srgbClr val="999999"/>
                  </a:solidFill>
                  <a:cs typeface="Arial"/>
                </a:rPr>
                <a:t>0 </a:t>
              </a:r>
              <a:r>
                <a:rPr sz="1400" spc="35" dirty="0">
                  <a:solidFill>
                    <a:srgbClr val="999999"/>
                  </a:solidFill>
                  <a:cs typeface="Arial"/>
                </a:rPr>
                <a:t>M </a:t>
              </a:r>
              <a:r>
                <a:rPr sz="1400" spc="105" dirty="0">
                  <a:solidFill>
                    <a:srgbClr val="999999"/>
                  </a:solidFill>
                  <a:cs typeface="Arial"/>
                </a:rPr>
                <a:t>60 </a:t>
              </a:r>
              <a:r>
                <a:rPr sz="1400" spc="-120" dirty="0">
                  <a:solidFill>
                    <a:srgbClr val="999999"/>
                  </a:solidFill>
                  <a:cs typeface="Arial"/>
                </a:rPr>
                <a:t>Y </a:t>
              </a:r>
              <a:r>
                <a:rPr lang="en-US" sz="1400" spc="-120" dirty="0">
                  <a:solidFill>
                    <a:srgbClr val="999999"/>
                  </a:solidFill>
                  <a:cs typeface="Arial"/>
                </a:rPr>
                <a:t> </a:t>
              </a:r>
              <a:r>
                <a:rPr sz="1400" spc="-45" dirty="0">
                  <a:solidFill>
                    <a:srgbClr val="999999"/>
                  </a:solidFill>
                  <a:cs typeface="Arial"/>
                </a:rPr>
                <a:t>100 </a:t>
              </a:r>
              <a:r>
                <a:rPr sz="1400" spc="-100" dirty="0">
                  <a:solidFill>
                    <a:srgbClr val="999999"/>
                  </a:solidFill>
                  <a:cs typeface="Arial"/>
                </a:rPr>
                <a:t>K</a:t>
              </a:r>
              <a:r>
                <a:rPr lang="en-US" sz="1400" spc="-100" dirty="0">
                  <a:solidFill>
                    <a:srgbClr val="999999"/>
                  </a:solidFill>
                  <a:cs typeface="Arial"/>
                </a:rPr>
                <a:t> </a:t>
              </a:r>
              <a:r>
                <a:rPr sz="1400" spc="-65" dirty="0">
                  <a:solidFill>
                    <a:srgbClr val="999999"/>
                  </a:solidFill>
                  <a:cs typeface="Arial"/>
                </a:rPr>
                <a:t> </a:t>
              </a:r>
              <a:r>
                <a:rPr sz="1400" spc="100" dirty="0">
                  <a:solidFill>
                    <a:srgbClr val="999999"/>
                  </a:solidFill>
                  <a:cs typeface="Arial"/>
                </a:rPr>
                <a:t>0</a:t>
              </a:r>
              <a:endParaRPr sz="1400" dirty="0">
                <a:cs typeface="Arial"/>
              </a:endParaRPr>
            </a:p>
          </p:txBody>
        </p:sp>
        <p:sp>
          <p:nvSpPr>
            <p:cNvPr id="55" name="object 34">
              <a:extLst>
                <a:ext uri="{FF2B5EF4-FFF2-40B4-BE49-F238E27FC236}">
                  <a16:creationId xmlns:a16="http://schemas.microsoft.com/office/drawing/2014/main" xmlns="" id="{D22ACF97-65DA-4A8E-8319-8D0C504C0F55}"/>
                </a:ext>
              </a:extLst>
            </p:cNvPr>
            <p:cNvSpPr txBox="1"/>
            <p:nvPr/>
          </p:nvSpPr>
          <p:spPr>
            <a:xfrm>
              <a:off x="1258620" y="2277729"/>
              <a:ext cx="1712595"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Arial"/>
                </a:rPr>
                <a:t>HEX</a:t>
              </a:r>
              <a:r>
                <a:rPr sz="1100" b="1" spc="-30" dirty="0">
                  <a:solidFill>
                    <a:srgbClr val="999999"/>
                  </a:solidFill>
                  <a:cs typeface="Arial"/>
                </a:rPr>
                <a:t> </a:t>
              </a:r>
              <a:r>
                <a:rPr sz="1100" spc="-20" dirty="0">
                  <a:solidFill>
                    <a:srgbClr val="999999"/>
                  </a:solidFill>
                  <a:cs typeface="Arial"/>
                </a:rPr>
                <a:t>#FF751A</a:t>
              </a:r>
              <a:endParaRPr sz="1100" dirty="0">
                <a:cs typeface="Arial"/>
              </a:endParaRPr>
            </a:p>
            <a:p>
              <a:pPr marL="12700">
                <a:spcBef>
                  <a:spcPts val="320"/>
                </a:spcBef>
              </a:pPr>
              <a:r>
                <a:rPr sz="1100" b="1" spc="-100" dirty="0">
                  <a:solidFill>
                    <a:srgbClr val="999999"/>
                  </a:solidFill>
                  <a:cs typeface="Arial"/>
                </a:rPr>
                <a:t>R </a:t>
              </a:r>
              <a:r>
                <a:rPr sz="1100" spc="75" dirty="0">
                  <a:solidFill>
                    <a:srgbClr val="999999"/>
                  </a:solidFill>
                  <a:cs typeface="Arial"/>
                </a:rPr>
                <a:t>255 </a:t>
              </a:r>
              <a:r>
                <a:rPr sz="1100" b="1" spc="-25" dirty="0">
                  <a:solidFill>
                    <a:srgbClr val="999999"/>
                  </a:solidFill>
                  <a:cs typeface="Arial"/>
                </a:rPr>
                <a:t>G </a:t>
              </a:r>
              <a:r>
                <a:rPr sz="1100" spc="-229" dirty="0">
                  <a:solidFill>
                    <a:srgbClr val="999999"/>
                  </a:solidFill>
                  <a:cs typeface="Arial"/>
                </a:rPr>
                <a:t>117 </a:t>
              </a:r>
              <a:r>
                <a:rPr sz="1100" b="1" spc="-90" dirty="0">
                  <a:solidFill>
                    <a:srgbClr val="999999"/>
                  </a:solidFill>
                  <a:cs typeface="Arial"/>
                </a:rPr>
                <a:t>B</a:t>
              </a:r>
              <a:r>
                <a:rPr sz="1100" b="1" spc="-215" dirty="0">
                  <a:solidFill>
                    <a:srgbClr val="999999"/>
                  </a:solidFill>
                  <a:cs typeface="Arial"/>
                </a:rPr>
                <a:t> </a:t>
              </a:r>
              <a:r>
                <a:rPr sz="1100" spc="65" dirty="0">
                  <a:solidFill>
                    <a:srgbClr val="999999"/>
                  </a:solidFill>
                  <a:cs typeface="Arial"/>
                </a:rPr>
                <a:t>26</a:t>
              </a:r>
              <a:endParaRPr sz="1100" dirty="0">
                <a:cs typeface="Arial"/>
              </a:endParaRPr>
            </a:p>
            <a:p>
              <a:pPr marL="12700">
                <a:spcBef>
                  <a:spcPts val="320"/>
                </a:spcBef>
              </a:pPr>
              <a:r>
                <a:rPr sz="1100" b="1" spc="55" dirty="0">
                  <a:solidFill>
                    <a:srgbClr val="999999"/>
                  </a:solidFill>
                  <a:cs typeface="Arial"/>
                </a:rPr>
                <a:t>C </a:t>
              </a:r>
              <a:r>
                <a:rPr sz="1100" spc="100" dirty="0">
                  <a:solidFill>
                    <a:srgbClr val="999999"/>
                  </a:solidFill>
                  <a:cs typeface="Arial"/>
                </a:rPr>
                <a:t>0 </a:t>
              </a:r>
              <a:r>
                <a:rPr sz="1100" b="1" spc="114" dirty="0">
                  <a:solidFill>
                    <a:srgbClr val="999999"/>
                  </a:solidFill>
                  <a:cs typeface="Arial"/>
                </a:rPr>
                <a:t>M </a:t>
              </a:r>
              <a:r>
                <a:rPr sz="1100" spc="100" dirty="0">
                  <a:solidFill>
                    <a:srgbClr val="999999"/>
                  </a:solidFill>
                  <a:cs typeface="Arial"/>
                </a:rPr>
                <a:t>54 </a:t>
              </a:r>
              <a:r>
                <a:rPr sz="1100" b="1" spc="5" dirty="0">
                  <a:solidFill>
                    <a:srgbClr val="999999"/>
                  </a:solidFill>
                  <a:cs typeface="Arial"/>
                </a:rPr>
                <a:t>Y </a:t>
              </a:r>
              <a:r>
                <a:rPr sz="1100" spc="100" dirty="0">
                  <a:solidFill>
                    <a:srgbClr val="999999"/>
                  </a:solidFill>
                  <a:cs typeface="Arial"/>
                </a:rPr>
                <a:t>90</a:t>
              </a:r>
              <a:r>
                <a:rPr sz="1100" spc="565" dirty="0">
                  <a:solidFill>
                    <a:srgbClr val="999999"/>
                  </a:solidFill>
                  <a:cs typeface="Arial"/>
                </a:rPr>
                <a:t> </a:t>
              </a:r>
              <a:r>
                <a:rPr sz="1100" b="1" spc="-40" dirty="0">
                  <a:solidFill>
                    <a:srgbClr val="999999"/>
                  </a:solidFill>
                  <a:cs typeface="Arial"/>
                </a:rPr>
                <a:t>K </a:t>
              </a:r>
              <a:r>
                <a:rPr sz="1100" spc="100" dirty="0">
                  <a:solidFill>
                    <a:srgbClr val="999999"/>
                  </a:solidFill>
                  <a:cs typeface="Arial"/>
                </a:rPr>
                <a:t>0</a:t>
              </a:r>
              <a:endParaRPr sz="1100" dirty="0">
                <a:cs typeface="Arial"/>
              </a:endParaRPr>
            </a:p>
          </p:txBody>
        </p:sp>
        <p:sp>
          <p:nvSpPr>
            <p:cNvPr id="56" name="object 36">
              <a:extLst>
                <a:ext uri="{FF2B5EF4-FFF2-40B4-BE49-F238E27FC236}">
                  <a16:creationId xmlns:a16="http://schemas.microsoft.com/office/drawing/2014/main" xmlns="" id="{9B8DE3E5-AE20-4CFD-AB73-6C43CA667B1A}"/>
                </a:ext>
              </a:extLst>
            </p:cNvPr>
            <p:cNvSpPr txBox="1"/>
            <p:nvPr/>
          </p:nvSpPr>
          <p:spPr>
            <a:xfrm>
              <a:off x="4349702" y="2267559"/>
              <a:ext cx="1713864"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Arial"/>
                </a:rPr>
                <a:t>HEX</a:t>
              </a:r>
              <a:r>
                <a:rPr sz="1100" b="1" spc="-30" dirty="0">
                  <a:solidFill>
                    <a:srgbClr val="999999"/>
                  </a:solidFill>
                  <a:cs typeface="Arial"/>
                </a:rPr>
                <a:t> </a:t>
              </a:r>
              <a:r>
                <a:rPr sz="1100" spc="55" dirty="0">
                  <a:solidFill>
                    <a:srgbClr val="999999"/>
                  </a:solidFill>
                  <a:cs typeface="Arial"/>
                </a:rPr>
                <a:t>#FF8533</a:t>
              </a:r>
              <a:endParaRPr sz="1100" dirty="0">
                <a:cs typeface="Arial"/>
              </a:endParaRPr>
            </a:p>
            <a:p>
              <a:pPr marL="12700">
                <a:spcBef>
                  <a:spcPts val="320"/>
                </a:spcBef>
              </a:pPr>
              <a:r>
                <a:rPr sz="1100" b="1" spc="-100" dirty="0">
                  <a:solidFill>
                    <a:srgbClr val="999999"/>
                  </a:solidFill>
                  <a:cs typeface="Arial"/>
                </a:rPr>
                <a:t>R </a:t>
              </a:r>
              <a:r>
                <a:rPr sz="1100" spc="75" dirty="0">
                  <a:solidFill>
                    <a:srgbClr val="999999"/>
                  </a:solidFill>
                  <a:cs typeface="Arial"/>
                </a:rPr>
                <a:t>255 </a:t>
              </a:r>
              <a:r>
                <a:rPr sz="1100" b="1" spc="-25" dirty="0">
                  <a:solidFill>
                    <a:srgbClr val="999999"/>
                  </a:solidFill>
                  <a:cs typeface="Arial"/>
                </a:rPr>
                <a:t>G </a:t>
              </a:r>
              <a:r>
                <a:rPr sz="1100" spc="-80" dirty="0">
                  <a:solidFill>
                    <a:srgbClr val="999999"/>
                  </a:solidFill>
                  <a:cs typeface="Arial"/>
                </a:rPr>
                <a:t>133 </a:t>
              </a:r>
              <a:r>
                <a:rPr sz="1100" b="1" spc="-90" dirty="0">
                  <a:solidFill>
                    <a:srgbClr val="999999"/>
                  </a:solidFill>
                  <a:cs typeface="Arial"/>
                </a:rPr>
                <a:t>B</a:t>
              </a:r>
              <a:r>
                <a:rPr sz="1100" b="1" spc="-50" dirty="0">
                  <a:solidFill>
                    <a:srgbClr val="999999"/>
                  </a:solidFill>
                  <a:cs typeface="Arial"/>
                </a:rPr>
                <a:t> </a:t>
              </a:r>
              <a:r>
                <a:rPr sz="1100" spc="-114" dirty="0">
                  <a:solidFill>
                    <a:srgbClr val="999999"/>
                  </a:solidFill>
                  <a:cs typeface="Arial"/>
                </a:rPr>
                <a:t>51</a:t>
              </a:r>
              <a:endParaRPr sz="1100" dirty="0">
                <a:cs typeface="Arial"/>
              </a:endParaRPr>
            </a:p>
            <a:p>
              <a:pPr marL="12700">
                <a:spcBef>
                  <a:spcPts val="320"/>
                </a:spcBef>
              </a:pPr>
              <a:r>
                <a:rPr sz="1100" b="1" spc="55" dirty="0">
                  <a:solidFill>
                    <a:srgbClr val="999999"/>
                  </a:solidFill>
                  <a:cs typeface="Arial"/>
                </a:rPr>
                <a:t>C </a:t>
              </a:r>
              <a:r>
                <a:rPr sz="1100" spc="100" dirty="0">
                  <a:solidFill>
                    <a:srgbClr val="999999"/>
                  </a:solidFill>
                  <a:cs typeface="Arial"/>
                </a:rPr>
                <a:t>0 </a:t>
              </a:r>
              <a:r>
                <a:rPr sz="1100" b="1" spc="114" dirty="0">
                  <a:solidFill>
                    <a:srgbClr val="999999"/>
                  </a:solidFill>
                  <a:cs typeface="Arial"/>
                </a:rPr>
                <a:t>M </a:t>
              </a:r>
              <a:r>
                <a:rPr sz="1100" spc="100" dirty="0">
                  <a:solidFill>
                    <a:srgbClr val="999999"/>
                  </a:solidFill>
                  <a:cs typeface="Arial"/>
                </a:rPr>
                <a:t>48 </a:t>
              </a:r>
              <a:r>
                <a:rPr sz="1100" b="1" spc="5" dirty="0">
                  <a:solidFill>
                    <a:srgbClr val="999999"/>
                  </a:solidFill>
                  <a:cs typeface="Arial"/>
                </a:rPr>
                <a:t>Y </a:t>
              </a:r>
              <a:r>
                <a:rPr sz="1100" spc="100" dirty="0">
                  <a:solidFill>
                    <a:srgbClr val="999999"/>
                  </a:solidFill>
                  <a:cs typeface="Arial"/>
                </a:rPr>
                <a:t>80</a:t>
              </a:r>
              <a:r>
                <a:rPr sz="1100" spc="570" dirty="0">
                  <a:solidFill>
                    <a:srgbClr val="999999"/>
                  </a:solidFill>
                  <a:cs typeface="Arial"/>
                </a:rPr>
                <a:t> </a:t>
              </a:r>
              <a:r>
                <a:rPr sz="1100" b="1" spc="-40" dirty="0">
                  <a:solidFill>
                    <a:srgbClr val="999999"/>
                  </a:solidFill>
                  <a:cs typeface="Arial"/>
                </a:rPr>
                <a:t>K </a:t>
              </a:r>
              <a:r>
                <a:rPr sz="1100" spc="100" dirty="0">
                  <a:solidFill>
                    <a:srgbClr val="999999"/>
                  </a:solidFill>
                  <a:cs typeface="Arial"/>
                </a:rPr>
                <a:t>0</a:t>
              </a:r>
              <a:endParaRPr sz="1100" dirty="0">
                <a:cs typeface="Arial"/>
              </a:endParaRPr>
            </a:p>
          </p:txBody>
        </p:sp>
        <p:sp>
          <p:nvSpPr>
            <p:cNvPr id="57" name="object 38">
              <a:extLst>
                <a:ext uri="{FF2B5EF4-FFF2-40B4-BE49-F238E27FC236}">
                  <a16:creationId xmlns:a16="http://schemas.microsoft.com/office/drawing/2014/main" xmlns="" id="{80D6954B-5FCF-4183-BA78-EECAECBF6E24}"/>
                </a:ext>
              </a:extLst>
            </p:cNvPr>
            <p:cNvSpPr txBox="1"/>
            <p:nvPr/>
          </p:nvSpPr>
          <p:spPr>
            <a:xfrm>
              <a:off x="7429501" y="2265374"/>
              <a:ext cx="1688464" cy="638636"/>
            </a:xfrm>
            <a:prstGeom prst="rect">
              <a:avLst/>
            </a:prstGeom>
          </p:spPr>
          <p:txBody>
            <a:bodyPr vert="horz" wrap="square" lIns="0" tIns="53340" rIns="0" bIns="0" rtlCol="0">
              <a:spAutoFit/>
            </a:bodyPr>
            <a:lstStyle/>
            <a:p>
              <a:pPr marL="12700">
                <a:spcBef>
                  <a:spcPts val="420"/>
                </a:spcBef>
              </a:pPr>
              <a:r>
                <a:rPr sz="1100" b="1" spc="-35" dirty="0">
                  <a:solidFill>
                    <a:srgbClr val="999999"/>
                  </a:solidFill>
                  <a:cs typeface="Arial"/>
                </a:rPr>
                <a:t>HEX</a:t>
              </a:r>
              <a:r>
                <a:rPr sz="1100" b="1" spc="-30" dirty="0">
                  <a:solidFill>
                    <a:srgbClr val="999999"/>
                  </a:solidFill>
                  <a:cs typeface="Arial"/>
                </a:rPr>
                <a:t> </a:t>
              </a:r>
              <a:r>
                <a:rPr sz="1100" spc="50" dirty="0">
                  <a:solidFill>
                    <a:srgbClr val="999999"/>
                  </a:solidFill>
                  <a:cs typeface="Arial"/>
                </a:rPr>
                <a:t>#FF944D</a:t>
              </a:r>
              <a:endParaRPr sz="1100" dirty="0">
                <a:cs typeface="Arial"/>
              </a:endParaRPr>
            </a:p>
            <a:p>
              <a:pPr marL="12700">
                <a:spcBef>
                  <a:spcPts val="320"/>
                </a:spcBef>
              </a:pPr>
              <a:r>
                <a:rPr sz="1100" b="1" spc="-100" dirty="0">
                  <a:solidFill>
                    <a:srgbClr val="999999"/>
                  </a:solidFill>
                  <a:cs typeface="Arial"/>
                </a:rPr>
                <a:t>R </a:t>
              </a:r>
              <a:r>
                <a:rPr sz="1100" spc="75" dirty="0">
                  <a:solidFill>
                    <a:srgbClr val="999999"/>
                  </a:solidFill>
                  <a:cs typeface="Arial"/>
                </a:rPr>
                <a:t>255 </a:t>
              </a:r>
              <a:r>
                <a:rPr sz="1100" b="1" spc="-25" dirty="0">
                  <a:solidFill>
                    <a:srgbClr val="999999"/>
                  </a:solidFill>
                  <a:cs typeface="Arial"/>
                </a:rPr>
                <a:t>G </a:t>
              </a:r>
              <a:r>
                <a:rPr sz="1100" spc="-45" dirty="0">
                  <a:solidFill>
                    <a:srgbClr val="999999"/>
                  </a:solidFill>
                  <a:cs typeface="Arial"/>
                </a:rPr>
                <a:t>148 </a:t>
              </a:r>
              <a:r>
                <a:rPr sz="1100" b="1" spc="-90" dirty="0">
                  <a:solidFill>
                    <a:srgbClr val="999999"/>
                  </a:solidFill>
                  <a:cs typeface="Arial"/>
                </a:rPr>
                <a:t>B</a:t>
              </a:r>
              <a:r>
                <a:rPr sz="1100" b="1" spc="-120" dirty="0">
                  <a:solidFill>
                    <a:srgbClr val="999999"/>
                  </a:solidFill>
                  <a:cs typeface="Arial"/>
                </a:rPr>
                <a:t> </a:t>
              </a:r>
              <a:r>
                <a:rPr sz="1100" spc="-15" dirty="0">
                  <a:solidFill>
                    <a:srgbClr val="999999"/>
                  </a:solidFill>
                  <a:cs typeface="Arial"/>
                </a:rPr>
                <a:t>77</a:t>
              </a:r>
              <a:endParaRPr sz="1100" dirty="0">
                <a:cs typeface="Arial"/>
              </a:endParaRPr>
            </a:p>
            <a:p>
              <a:pPr marL="12700">
                <a:spcBef>
                  <a:spcPts val="320"/>
                </a:spcBef>
              </a:pPr>
              <a:r>
                <a:rPr sz="1100" b="1" spc="55" dirty="0">
                  <a:solidFill>
                    <a:srgbClr val="999999"/>
                  </a:solidFill>
                  <a:cs typeface="Arial"/>
                </a:rPr>
                <a:t>C </a:t>
              </a:r>
              <a:r>
                <a:rPr sz="1100" spc="100" dirty="0">
                  <a:solidFill>
                    <a:srgbClr val="999999"/>
                  </a:solidFill>
                  <a:cs typeface="Arial"/>
                </a:rPr>
                <a:t>0 </a:t>
              </a:r>
              <a:r>
                <a:rPr sz="1100" b="1" spc="114" dirty="0">
                  <a:solidFill>
                    <a:srgbClr val="999999"/>
                  </a:solidFill>
                  <a:cs typeface="Arial"/>
                </a:rPr>
                <a:t>M </a:t>
              </a:r>
              <a:r>
                <a:rPr sz="1100" spc="60" dirty="0">
                  <a:solidFill>
                    <a:srgbClr val="999999"/>
                  </a:solidFill>
                  <a:cs typeface="Arial"/>
                </a:rPr>
                <a:t>42 </a:t>
              </a:r>
              <a:r>
                <a:rPr sz="1100" b="1" spc="5" dirty="0">
                  <a:solidFill>
                    <a:srgbClr val="999999"/>
                  </a:solidFill>
                  <a:cs typeface="Arial"/>
                </a:rPr>
                <a:t>Y </a:t>
              </a:r>
              <a:r>
                <a:rPr sz="1100" spc="40" dirty="0">
                  <a:solidFill>
                    <a:srgbClr val="999999"/>
                  </a:solidFill>
                  <a:cs typeface="Arial"/>
                </a:rPr>
                <a:t>70 </a:t>
              </a:r>
              <a:r>
                <a:rPr sz="1100" b="1" spc="-40" dirty="0">
                  <a:solidFill>
                    <a:srgbClr val="999999"/>
                  </a:solidFill>
                  <a:cs typeface="Arial"/>
                </a:rPr>
                <a:t>K</a:t>
              </a:r>
              <a:r>
                <a:rPr sz="1100" b="1" spc="105" dirty="0">
                  <a:solidFill>
                    <a:srgbClr val="999999"/>
                  </a:solidFill>
                  <a:cs typeface="Arial"/>
                </a:rPr>
                <a:t> </a:t>
              </a:r>
              <a:r>
                <a:rPr sz="1100" spc="100" dirty="0">
                  <a:solidFill>
                    <a:srgbClr val="999999"/>
                  </a:solidFill>
                  <a:cs typeface="Arial"/>
                </a:rPr>
                <a:t>0</a:t>
              </a:r>
              <a:endParaRPr sz="1100" dirty="0">
                <a:cs typeface="Arial"/>
              </a:endParaRPr>
            </a:p>
          </p:txBody>
        </p:sp>
        <p:sp>
          <p:nvSpPr>
            <p:cNvPr id="58" name="object 35">
              <a:extLst>
                <a:ext uri="{FF2B5EF4-FFF2-40B4-BE49-F238E27FC236}">
                  <a16:creationId xmlns:a16="http://schemas.microsoft.com/office/drawing/2014/main" xmlns="" id="{9E63E863-8C4D-4DE9-A301-A7E6E428B119}"/>
                </a:ext>
              </a:extLst>
            </p:cNvPr>
            <p:cNvSpPr txBox="1"/>
            <p:nvPr/>
          </p:nvSpPr>
          <p:spPr>
            <a:xfrm>
              <a:off x="1258620" y="3610220"/>
              <a:ext cx="1771014" cy="638636"/>
            </a:xfrm>
            <a:prstGeom prst="rect">
              <a:avLst/>
            </a:prstGeom>
          </p:spPr>
          <p:txBody>
            <a:bodyPr vert="horz" wrap="square" lIns="0" tIns="53340" rIns="0" bIns="0" rtlCol="0">
              <a:spAutoFit/>
            </a:bodyPr>
            <a:lstStyle/>
            <a:p>
              <a:pPr marL="12700">
                <a:spcBef>
                  <a:spcPts val="420"/>
                </a:spcBef>
              </a:pPr>
              <a:r>
                <a:rPr sz="1050" b="1" spc="-35" dirty="0">
                  <a:solidFill>
                    <a:srgbClr val="999999"/>
                  </a:solidFill>
                  <a:cs typeface="Arial"/>
                </a:rPr>
                <a:t>HEX</a:t>
              </a:r>
              <a:r>
                <a:rPr sz="1050" b="1" spc="-25" dirty="0">
                  <a:solidFill>
                    <a:srgbClr val="999999"/>
                  </a:solidFill>
                  <a:cs typeface="Arial"/>
                </a:rPr>
                <a:t> </a:t>
              </a:r>
              <a:r>
                <a:rPr sz="1050" spc="80" dirty="0">
                  <a:solidFill>
                    <a:srgbClr val="999999"/>
                  </a:solidFill>
                  <a:cs typeface="Arial"/>
                </a:rPr>
                <a:t>#E65C02</a:t>
              </a:r>
              <a:endParaRPr sz="1050" dirty="0">
                <a:cs typeface="Arial"/>
              </a:endParaRPr>
            </a:p>
            <a:p>
              <a:pPr marL="12700">
                <a:spcBef>
                  <a:spcPts val="320"/>
                </a:spcBef>
              </a:pPr>
              <a:r>
                <a:rPr sz="1050" b="1" spc="-100" dirty="0">
                  <a:solidFill>
                    <a:srgbClr val="999999"/>
                  </a:solidFill>
                  <a:cs typeface="Arial"/>
                </a:rPr>
                <a:t>R </a:t>
              </a:r>
              <a:r>
                <a:rPr sz="1050" spc="55" dirty="0">
                  <a:solidFill>
                    <a:srgbClr val="999999"/>
                  </a:solidFill>
                  <a:cs typeface="Arial"/>
                </a:rPr>
                <a:t>230 </a:t>
              </a:r>
              <a:r>
                <a:rPr sz="1050" b="1" spc="-25" dirty="0">
                  <a:solidFill>
                    <a:srgbClr val="999999"/>
                  </a:solidFill>
                  <a:cs typeface="Arial"/>
                </a:rPr>
                <a:t>G </a:t>
              </a:r>
              <a:r>
                <a:rPr sz="1050" spc="60" dirty="0">
                  <a:solidFill>
                    <a:srgbClr val="999999"/>
                  </a:solidFill>
                  <a:cs typeface="Arial"/>
                </a:rPr>
                <a:t>92 </a:t>
              </a:r>
              <a:r>
                <a:rPr sz="1050" b="1" spc="-90" dirty="0">
                  <a:solidFill>
                    <a:srgbClr val="999999"/>
                  </a:solidFill>
                  <a:cs typeface="Arial"/>
                </a:rPr>
                <a:t>B</a:t>
              </a:r>
              <a:r>
                <a:rPr sz="1050" b="1" spc="-270" dirty="0">
                  <a:solidFill>
                    <a:srgbClr val="999999"/>
                  </a:solidFill>
                  <a:cs typeface="Arial"/>
                </a:rPr>
                <a:t> </a:t>
              </a:r>
              <a:r>
                <a:rPr sz="1050" spc="25" dirty="0">
                  <a:solidFill>
                    <a:srgbClr val="999999"/>
                  </a:solidFill>
                  <a:cs typeface="Arial"/>
                </a:rPr>
                <a:t>2</a:t>
              </a:r>
              <a:endParaRPr sz="1050" dirty="0">
                <a:cs typeface="Arial"/>
              </a:endParaRPr>
            </a:p>
            <a:p>
              <a:pPr marL="12700">
                <a:spcBef>
                  <a:spcPts val="320"/>
                </a:spcBef>
              </a:pPr>
              <a:r>
                <a:rPr sz="1050" b="1" spc="55" dirty="0">
                  <a:solidFill>
                    <a:srgbClr val="999999"/>
                  </a:solidFill>
                  <a:cs typeface="Arial"/>
                </a:rPr>
                <a:t>C </a:t>
              </a:r>
              <a:r>
                <a:rPr sz="1050" spc="100" dirty="0">
                  <a:solidFill>
                    <a:srgbClr val="999999"/>
                  </a:solidFill>
                  <a:cs typeface="Arial"/>
                </a:rPr>
                <a:t>0 </a:t>
              </a:r>
              <a:r>
                <a:rPr sz="1050" b="1" spc="114" dirty="0">
                  <a:solidFill>
                    <a:srgbClr val="999999"/>
                  </a:solidFill>
                  <a:cs typeface="Arial"/>
                </a:rPr>
                <a:t>M </a:t>
              </a:r>
              <a:r>
                <a:rPr sz="1050" spc="105" dirty="0">
                  <a:solidFill>
                    <a:srgbClr val="999999"/>
                  </a:solidFill>
                  <a:cs typeface="Arial"/>
                </a:rPr>
                <a:t>60 </a:t>
              </a:r>
              <a:r>
                <a:rPr sz="1050" b="1" spc="5" dirty="0">
                  <a:solidFill>
                    <a:srgbClr val="999999"/>
                  </a:solidFill>
                  <a:cs typeface="Arial"/>
                </a:rPr>
                <a:t>Y </a:t>
              </a:r>
              <a:r>
                <a:rPr sz="1050" spc="100" dirty="0">
                  <a:solidFill>
                    <a:srgbClr val="999999"/>
                  </a:solidFill>
                  <a:cs typeface="Arial"/>
                </a:rPr>
                <a:t>99</a:t>
              </a:r>
              <a:r>
                <a:rPr sz="1050" spc="70" dirty="0">
                  <a:solidFill>
                    <a:srgbClr val="999999"/>
                  </a:solidFill>
                  <a:cs typeface="Arial"/>
                </a:rPr>
                <a:t> </a:t>
              </a:r>
              <a:r>
                <a:rPr sz="1050" b="1" spc="-40" dirty="0">
                  <a:solidFill>
                    <a:srgbClr val="999999"/>
                  </a:solidFill>
                  <a:cs typeface="Arial"/>
                </a:rPr>
                <a:t>K </a:t>
              </a:r>
              <a:r>
                <a:rPr sz="1050" spc="-114" dirty="0">
                  <a:solidFill>
                    <a:srgbClr val="999999"/>
                  </a:solidFill>
                  <a:cs typeface="Arial"/>
                </a:rPr>
                <a:t>10</a:t>
              </a:r>
              <a:endParaRPr sz="1050" dirty="0">
                <a:cs typeface="Arial"/>
              </a:endParaRPr>
            </a:p>
          </p:txBody>
        </p:sp>
        <p:sp>
          <p:nvSpPr>
            <p:cNvPr id="59" name="object 37">
              <a:extLst>
                <a:ext uri="{FF2B5EF4-FFF2-40B4-BE49-F238E27FC236}">
                  <a16:creationId xmlns:a16="http://schemas.microsoft.com/office/drawing/2014/main" xmlns="" id="{2BE7F6C8-1200-494F-8E55-E409E25376E2}"/>
                </a:ext>
              </a:extLst>
            </p:cNvPr>
            <p:cNvSpPr txBox="1"/>
            <p:nvPr/>
          </p:nvSpPr>
          <p:spPr>
            <a:xfrm>
              <a:off x="4321200" y="3610220"/>
              <a:ext cx="1816735" cy="638636"/>
            </a:xfrm>
            <a:prstGeom prst="rect">
              <a:avLst/>
            </a:prstGeom>
          </p:spPr>
          <p:txBody>
            <a:bodyPr vert="horz" wrap="square" lIns="0" tIns="53340" rIns="0" bIns="0" rtlCol="0">
              <a:spAutoFit/>
            </a:bodyPr>
            <a:lstStyle/>
            <a:p>
              <a:pPr marL="12700">
                <a:spcBef>
                  <a:spcPts val="420"/>
                </a:spcBef>
              </a:pPr>
              <a:r>
                <a:rPr sz="1050" b="1" spc="-35" dirty="0">
                  <a:solidFill>
                    <a:srgbClr val="999999"/>
                  </a:solidFill>
                  <a:cs typeface="Arial"/>
                </a:rPr>
                <a:t>HEX</a:t>
              </a:r>
              <a:r>
                <a:rPr sz="1050" b="1" spc="-30" dirty="0">
                  <a:solidFill>
                    <a:srgbClr val="999999"/>
                  </a:solidFill>
                  <a:cs typeface="Arial"/>
                </a:rPr>
                <a:t> </a:t>
              </a:r>
              <a:r>
                <a:rPr sz="1050" spc="110" dirty="0">
                  <a:solidFill>
                    <a:srgbClr val="999999"/>
                  </a:solidFill>
                  <a:cs typeface="Arial"/>
                </a:rPr>
                <a:t>#CC5202</a:t>
              </a:r>
              <a:endParaRPr sz="1050" dirty="0">
                <a:cs typeface="Arial"/>
              </a:endParaRPr>
            </a:p>
            <a:p>
              <a:pPr marL="12700">
                <a:spcBef>
                  <a:spcPts val="320"/>
                </a:spcBef>
              </a:pPr>
              <a:r>
                <a:rPr sz="1050" b="1" spc="-100" dirty="0">
                  <a:solidFill>
                    <a:srgbClr val="999999"/>
                  </a:solidFill>
                  <a:cs typeface="Arial"/>
                </a:rPr>
                <a:t>R </a:t>
              </a:r>
              <a:r>
                <a:rPr sz="1050" spc="75" dirty="0">
                  <a:solidFill>
                    <a:srgbClr val="999999"/>
                  </a:solidFill>
                  <a:cs typeface="Arial"/>
                </a:rPr>
                <a:t>204 </a:t>
              </a:r>
              <a:r>
                <a:rPr sz="1050" b="1" spc="-25" dirty="0">
                  <a:solidFill>
                    <a:srgbClr val="999999"/>
                  </a:solidFill>
                  <a:cs typeface="Arial"/>
                </a:rPr>
                <a:t>G </a:t>
              </a:r>
              <a:r>
                <a:rPr sz="1050" spc="65" dirty="0">
                  <a:solidFill>
                    <a:srgbClr val="999999"/>
                  </a:solidFill>
                  <a:cs typeface="Arial"/>
                </a:rPr>
                <a:t>82</a:t>
              </a:r>
              <a:r>
                <a:rPr sz="1050" spc="285" dirty="0">
                  <a:solidFill>
                    <a:srgbClr val="999999"/>
                  </a:solidFill>
                  <a:cs typeface="Arial"/>
                </a:rPr>
                <a:t> </a:t>
              </a:r>
              <a:r>
                <a:rPr sz="1050" b="1" spc="-90" dirty="0">
                  <a:solidFill>
                    <a:srgbClr val="999999"/>
                  </a:solidFill>
                  <a:cs typeface="Arial"/>
                </a:rPr>
                <a:t>B </a:t>
              </a:r>
              <a:r>
                <a:rPr sz="1050" spc="25" dirty="0">
                  <a:solidFill>
                    <a:srgbClr val="999999"/>
                  </a:solidFill>
                  <a:cs typeface="Arial"/>
                </a:rPr>
                <a:t>2</a:t>
              </a:r>
              <a:endParaRPr sz="1050" dirty="0">
                <a:cs typeface="Arial"/>
              </a:endParaRPr>
            </a:p>
            <a:p>
              <a:pPr marL="12700">
                <a:spcBef>
                  <a:spcPts val="320"/>
                </a:spcBef>
              </a:pPr>
              <a:r>
                <a:rPr sz="1050" b="1" spc="55" dirty="0">
                  <a:solidFill>
                    <a:srgbClr val="999999"/>
                  </a:solidFill>
                  <a:cs typeface="Arial"/>
                </a:rPr>
                <a:t>C </a:t>
              </a:r>
              <a:r>
                <a:rPr sz="1050" spc="100" dirty="0">
                  <a:solidFill>
                    <a:srgbClr val="999999"/>
                  </a:solidFill>
                  <a:cs typeface="Arial"/>
                </a:rPr>
                <a:t>0 </a:t>
              </a:r>
              <a:r>
                <a:rPr sz="1050" b="1" spc="114" dirty="0">
                  <a:solidFill>
                    <a:srgbClr val="999999"/>
                  </a:solidFill>
                  <a:cs typeface="Arial"/>
                </a:rPr>
                <a:t>M </a:t>
              </a:r>
              <a:r>
                <a:rPr sz="1050" spc="105" dirty="0">
                  <a:solidFill>
                    <a:srgbClr val="999999"/>
                  </a:solidFill>
                  <a:cs typeface="Arial"/>
                </a:rPr>
                <a:t>60 </a:t>
              </a:r>
              <a:r>
                <a:rPr sz="1050" b="1" spc="5" dirty="0">
                  <a:solidFill>
                    <a:srgbClr val="999999"/>
                  </a:solidFill>
                  <a:cs typeface="Arial"/>
                </a:rPr>
                <a:t>Y </a:t>
              </a:r>
              <a:r>
                <a:rPr sz="1050" spc="100" dirty="0">
                  <a:solidFill>
                    <a:srgbClr val="999999"/>
                  </a:solidFill>
                  <a:cs typeface="Arial"/>
                </a:rPr>
                <a:t>99</a:t>
              </a:r>
              <a:r>
                <a:rPr sz="1050" spc="80" dirty="0">
                  <a:solidFill>
                    <a:srgbClr val="999999"/>
                  </a:solidFill>
                  <a:cs typeface="Arial"/>
                </a:rPr>
                <a:t> </a:t>
              </a:r>
              <a:r>
                <a:rPr sz="1050" b="1" spc="-40" dirty="0">
                  <a:solidFill>
                    <a:srgbClr val="999999"/>
                  </a:solidFill>
                  <a:cs typeface="Arial"/>
                </a:rPr>
                <a:t>K </a:t>
              </a:r>
              <a:r>
                <a:rPr sz="1050" spc="60" dirty="0">
                  <a:solidFill>
                    <a:srgbClr val="999999"/>
                  </a:solidFill>
                  <a:cs typeface="Arial"/>
                </a:rPr>
                <a:t>20</a:t>
              </a:r>
              <a:endParaRPr sz="1050" dirty="0">
                <a:cs typeface="Arial"/>
              </a:endParaRPr>
            </a:p>
          </p:txBody>
        </p:sp>
        <p:sp>
          <p:nvSpPr>
            <p:cNvPr id="60" name="object 39">
              <a:extLst>
                <a:ext uri="{FF2B5EF4-FFF2-40B4-BE49-F238E27FC236}">
                  <a16:creationId xmlns:a16="http://schemas.microsoft.com/office/drawing/2014/main" xmlns="" id="{997FC34B-5F35-4210-AB48-D7FA1C7A1A84}"/>
                </a:ext>
              </a:extLst>
            </p:cNvPr>
            <p:cNvSpPr txBox="1"/>
            <p:nvPr/>
          </p:nvSpPr>
          <p:spPr>
            <a:xfrm>
              <a:off x="7440294" y="3610220"/>
              <a:ext cx="1819275" cy="638636"/>
            </a:xfrm>
            <a:prstGeom prst="rect">
              <a:avLst/>
            </a:prstGeom>
          </p:spPr>
          <p:txBody>
            <a:bodyPr vert="horz" wrap="square" lIns="0" tIns="53340" rIns="0" bIns="0" rtlCol="0">
              <a:spAutoFit/>
            </a:bodyPr>
            <a:lstStyle/>
            <a:p>
              <a:pPr marL="12700">
                <a:spcBef>
                  <a:spcPts val="420"/>
                </a:spcBef>
              </a:pPr>
              <a:r>
                <a:rPr sz="1050" b="1" spc="-35" dirty="0">
                  <a:solidFill>
                    <a:srgbClr val="999999"/>
                  </a:solidFill>
                  <a:cs typeface="Arial"/>
                </a:rPr>
                <a:t>HEX</a:t>
              </a:r>
              <a:r>
                <a:rPr sz="1050" b="1" spc="-25" dirty="0">
                  <a:solidFill>
                    <a:srgbClr val="999999"/>
                  </a:solidFill>
                  <a:cs typeface="Arial"/>
                </a:rPr>
                <a:t> </a:t>
              </a:r>
              <a:r>
                <a:rPr sz="1050" spc="80" dirty="0">
                  <a:solidFill>
                    <a:srgbClr val="999999"/>
                  </a:solidFill>
                  <a:cs typeface="Arial"/>
                </a:rPr>
                <a:t>#B34702</a:t>
              </a:r>
              <a:endParaRPr sz="1050" dirty="0">
                <a:cs typeface="Arial"/>
              </a:endParaRPr>
            </a:p>
            <a:p>
              <a:pPr marL="12700">
                <a:spcBef>
                  <a:spcPts val="320"/>
                </a:spcBef>
              </a:pPr>
              <a:r>
                <a:rPr sz="1050" b="1" spc="-100" dirty="0">
                  <a:solidFill>
                    <a:srgbClr val="999999"/>
                  </a:solidFill>
                  <a:cs typeface="Arial"/>
                </a:rPr>
                <a:t>R </a:t>
              </a:r>
              <a:r>
                <a:rPr sz="1050" spc="-85" dirty="0">
                  <a:solidFill>
                    <a:srgbClr val="999999"/>
                  </a:solidFill>
                  <a:cs typeface="Arial"/>
                </a:rPr>
                <a:t>179 </a:t>
              </a:r>
              <a:r>
                <a:rPr sz="1050" b="1" spc="-25" dirty="0">
                  <a:solidFill>
                    <a:srgbClr val="999999"/>
                  </a:solidFill>
                  <a:cs typeface="Arial"/>
                </a:rPr>
                <a:t>G </a:t>
              </a:r>
              <a:r>
                <a:rPr sz="1050" spc="-175" dirty="0">
                  <a:solidFill>
                    <a:srgbClr val="999999"/>
                  </a:solidFill>
                  <a:cs typeface="Arial"/>
                </a:rPr>
                <a:t>71 </a:t>
              </a:r>
              <a:r>
                <a:rPr sz="1050" b="1" spc="-90" dirty="0">
                  <a:solidFill>
                    <a:srgbClr val="999999"/>
                  </a:solidFill>
                  <a:cs typeface="Arial"/>
                </a:rPr>
                <a:t>B</a:t>
              </a:r>
              <a:r>
                <a:rPr sz="1050" b="1" spc="-245" dirty="0">
                  <a:solidFill>
                    <a:srgbClr val="999999"/>
                  </a:solidFill>
                  <a:cs typeface="Arial"/>
                </a:rPr>
                <a:t> </a:t>
              </a:r>
              <a:r>
                <a:rPr sz="1050" spc="25" dirty="0">
                  <a:solidFill>
                    <a:srgbClr val="999999"/>
                  </a:solidFill>
                  <a:cs typeface="Arial"/>
                </a:rPr>
                <a:t>2</a:t>
              </a:r>
              <a:endParaRPr sz="1050" dirty="0">
                <a:cs typeface="Arial"/>
              </a:endParaRPr>
            </a:p>
            <a:p>
              <a:pPr marL="12700">
                <a:spcBef>
                  <a:spcPts val="320"/>
                </a:spcBef>
              </a:pPr>
              <a:r>
                <a:rPr sz="1050" b="1" spc="55" dirty="0">
                  <a:solidFill>
                    <a:srgbClr val="999999"/>
                  </a:solidFill>
                  <a:cs typeface="Arial"/>
                </a:rPr>
                <a:t>C </a:t>
              </a:r>
              <a:r>
                <a:rPr sz="1050" spc="100" dirty="0">
                  <a:solidFill>
                    <a:srgbClr val="999999"/>
                  </a:solidFill>
                  <a:cs typeface="Arial"/>
                </a:rPr>
                <a:t>0 </a:t>
              </a:r>
              <a:r>
                <a:rPr sz="1050" b="1" spc="114" dirty="0">
                  <a:solidFill>
                    <a:srgbClr val="999999"/>
                  </a:solidFill>
                  <a:cs typeface="Arial"/>
                </a:rPr>
                <a:t>M </a:t>
              </a:r>
              <a:r>
                <a:rPr sz="1050" spc="105" dirty="0">
                  <a:solidFill>
                    <a:srgbClr val="999999"/>
                  </a:solidFill>
                  <a:cs typeface="Arial"/>
                </a:rPr>
                <a:t>60 </a:t>
              </a:r>
              <a:r>
                <a:rPr sz="1050" b="1" spc="5" dirty="0">
                  <a:solidFill>
                    <a:srgbClr val="999999"/>
                  </a:solidFill>
                  <a:cs typeface="Arial"/>
                </a:rPr>
                <a:t>Y </a:t>
              </a:r>
              <a:r>
                <a:rPr sz="1050" spc="100" dirty="0">
                  <a:solidFill>
                    <a:srgbClr val="999999"/>
                  </a:solidFill>
                  <a:cs typeface="Arial"/>
                </a:rPr>
                <a:t>99</a:t>
              </a:r>
              <a:r>
                <a:rPr sz="1050" spc="80" dirty="0">
                  <a:solidFill>
                    <a:srgbClr val="999999"/>
                  </a:solidFill>
                  <a:cs typeface="Arial"/>
                </a:rPr>
                <a:t> </a:t>
              </a:r>
              <a:r>
                <a:rPr sz="1050" b="1" spc="-40" dirty="0">
                  <a:solidFill>
                    <a:srgbClr val="999999"/>
                  </a:solidFill>
                  <a:cs typeface="Arial"/>
                </a:rPr>
                <a:t>K </a:t>
              </a:r>
              <a:r>
                <a:rPr sz="1050" spc="70" dirty="0">
                  <a:solidFill>
                    <a:srgbClr val="999999"/>
                  </a:solidFill>
                  <a:cs typeface="Arial"/>
                </a:rPr>
                <a:t>30</a:t>
              </a:r>
              <a:endParaRPr sz="1050" dirty="0">
                <a:cs typeface="Arial"/>
              </a:endParaRPr>
            </a:p>
          </p:txBody>
        </p:sp>
      </p:grpSp>
    </p:spTree>
    <p:extLst>
      <p:ext uri="{BB962C8B-B14F-4D97-AF65-F5344CB8AC3E}">
        <p14:creationId xmlns:p14="http://schemas.microsoft.com/office/powerpoint/2010/main" val="579423902"/>
      </p:ext>
    </p:extLst>
  </p:cSld>
  <p:clrMap bg1="lt1" tx1="dk1" bg2="lt2" tx2="dk2" accent1="accent1" accent2="accent2" accent3="accent3" accent4="accent4" accent5="accent5" accent6="accent6" hlink="hlink" folHlink="folHlink"/>
  <p:sldLayoutIdLst>
    <p:sldLayoutId id="2147484001" r:id="rId1"/>
  </p:sldLayoutIdLst>
  <p:txStyles>
    <p:titleStyle>
      <a:lvl1pPr algn="l" defTabSz="408205" rtl="0" eaLnBrk="1" latinLnBrk="0" hangingPunct="1">
        <a:lnSpc>
          <a:spcPct val="100000"/>
        </a:lnSpc>
        <a:spcBef>
          <a:spcPct val="0"/>
        </a:spcBef>
        <a:buNone/>
        <a:defRPr kumimoji="1" lang="en-IN" sz="1800" b="1" kern="1200" dirty="0">
          <a:solidFill>
            <a:srgbClr val="4E4E4E"/>
          </a:solidFill>
          <a:latin typeface="Poppins" panose="00000500000000000000" pitchFamily="50" charset="0"/>
          <a:ea typeface="+mj-ea"/>
          <a:cs typeface="Poppins" panose="00000500000000000000" pitchFamily="50" charset="0"/>
        </a:defRPr>
      </a:lvl1pPr>
    </p:titleStyle>
    <p:bodyStyle>
      <a:lvl1pPr marL="306154" indent="-306154" algn="l" defTabSz="408205" rtl="0" eaLnBrk="1" latinLnBrk="0" hangingPunct="1">
        <a:spcBef>
          <a:spcPct val="20000"/>
        </a:spcBef>
        <a:buFont typeface="Arial"/>
        <a:buChar char="•"/>
        <a:defRPr kumimoji="1" sz="2850"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2513"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2138"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91014D60-EE74-40CC-9D27-BFED370C44F2}"/>
              </a:ext>
            </a:extLst>
          </p:cNvPr>
          <p:cNvSpPr txBox="1">
            <a:spLocks/>
          </p:cNvSpPr>
          <p:nvPr userDrawn="1"/>
        </p:nvSpPr>
        <p:spPr>
          <a:xfrm>
            <a:off x="155726" y="4818856"/>
            <a:ext cx="1066800" cy="273050"/>
          </a:xfrm>
          <a:prstGeom prst="rect">
            <a:avLst/>
          </a:prstGeom>
        </p:spPr>
        <p:txBody>
          <a:bodyPr anchor="ctr"/>
          <a:lstStyle>
            <a:defPPr>
              <a:defRPr lang="en-US"/>
            </a:defPPr>
            <a:lvl1pPr marL="0" algn="l"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solidFill>
                  <a:srgbClr val="4E4E4E"/>
                </a:solidFill>
              </a:rPr>
              <a:t>©ACL Digital</a:t>
            </a:r>
          </a:p>
        </p:txBody>
      </p:sp>
      <p:sp>
        <p:nvSpPr>
          <p:cNvPr id="13" name="Slide Number Placeholder 3">
            <a:extLst>
              <a:ext uri="{FF2B5EF4-FFF2-40B4-BE49-F238E27FC236}">
                <a16:creationId xmlns:a16="http://schemas.microsoft.com/office/drawing/2014/main" xmlns="" id="{DD9FEBA7-B392-470F-BDF5-0B4D8633E7BD}"/>
              </a:ext>
            </a:extLst>
          </p:cNvPr>
          <p:cNvSpPr txBox="1">
            <a:spLocks/>
          </p:cNvSpPr>
          <p:nvPr userDrawn="1"/>
        </p:nvSpPr>
        <p:spPr>
          <a:xfrm>
            <a:off x="854779" y="4818063"/>
            <a:ext cx="457200" cy="274637"/>
          </a:xfrm>
          <a:prstGeom prst="rect">
            <a:avLst/>
          </a:prstGeom>
        </p:spPr>
        <p:txBody>
          <a:bodyPr anchor="ctr"/>
          <a:lstStyle>
            <a:defPPr>
              <a:defRPr lang="en-US"/>
            </a:defPPr>
            <a:lvl1pPr marL="0" algn="r" defTabSz="457200" rtl="0" eaLnBrk="1" latinLnBrk="0" hangingPunct="1">
              <a:defRPr sz="700" b="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976722C-FB4F-49D3-9694-5E8C524C86B4}" type="slidenum">
              <a:rPr lang="en-US" smtClean="0">
                <a:solidFill>
                  <a:srgbClr val="4E4E4E"/>
                </a:solidFill>
              </a:rPr>
              <a:pPr algn="l">
                <a:defRPr/>
              </a:pPr>
              <a:t>‹#›</a:t>
            </a:fld>
            <a:endParaRPr lang="en-US" dirty="0">
              <a:solidFill>
                <a:srgbClr val="4E4E4E"/>
              </a:solidFill>
            </a:endParaRPr>
          </a:p>
        </p:txBody>
      </p:sp>
      <p:pic>
        <p:nvPicPr>
          <p:cNvPr id="2" name="Picture 1" descr="A picture containing drawing&#10;&#10;Description automatically generated">
            <a:extLst>
              <a:ext uri="{FF2B5EF4-FFF2-40B4-BE49-F238E27FC236}">
                <a16:creationId xmlns:a16="http://schemas.microsoft.com/office/drawing/2014/main" xmlns="" id="{08599C10-9EBD-4CC5-9E60-692CA03549C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44483" y="4794934"/>
            <a:ext cx="987430" cy="288000"/>
          </a:xfrm>
          <a:prstGeom prst="rect">
            <a:avLst/>
          </a:prstGeom>
        </p:spPr>
      </p:pic>
      <p:sp>
        <p:nvSpPr>
          <p:cNvPr id="9" name="Title Placeholder 3">
            <a:extLst>
              <a:ext uri="{FF2B5EF4-FFF2-40B4-BE49-F238E27FC236}">
                <a16:creationId xmlns:a16="http://schemas.microsoft.com/office/drawing/2014/main" xmlns="" id="{2490F10A-3F74-4BB8-9F32-BC7411C07DD4}"/>
              </a:ext>
            </a:extLst>
          </p:cNvPr>
          <p:cNvSpPr>
            <a:spLocks noGrp="1"/>
          </p:cNvSpPr>
          <p:nvPr>
            <p:ph type="title"/>
          </p:nvPr>
        </p:nvSpPr>
        <p:spPr>
          <a:xfrm>
            <a:off x="112086" y="112433"/>
            <a:ext cx="7886700" cy="394463"/>
          </a:xfrm>
          <a:prstGeom prst="rect">
            <a:avLst/>
          </a:prstGeom>
          <a:noFill/>
        </p:spPr>
        <p:txBody>
          <a:bodyPr vert="horz" lIns="91440" tIns="45720" rIns="91440" bIns="45720" rtlCol="0" anchor="ctr">
            <a:normAutofit/>
          </a:bodyPr>
          <a:lstStyle/>
          <a:p>
            <a:r>
              <a:rPr lang="en-IN" dirty="0"/>
              <a:t>Font </a:t>
            </a:r>
          </a:p>
        </p:txBody>
      </p:sp>
      <p:sp>
        <p:nvSpPr>
          <p:cNvPr id="3" name="Text Placeholder 2">
            <a:extLst>
              <a:ext uri="{FF2B5EF4-FFF2-40B4-BE49-F238E27FC236}">
                <a16:creationId xmlns:a16="http://schemas.microsoft.com/office/drawing/2014/main" xmlns="" id="{15166E37-DBAC-468C-8D25-5B4B4FA567E5}"/>
              </a:ext>
            </a:extLst>
          </p:cNvPr>
          <p:cNvSpPr>
            <a:spLocks noGrp="1"/>
          </p:cNvSpPr>
          <p:nvPr>
            <p:ph type="body" idx="1"/>
          </p:nvPr>
        </p:nvSpPr>
        <p:spPr>
          <a:xfrm>
            <a:off x="5008279" y="2914372"/>
            <a:ext cx="3615359" cy="1802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861421" marR="0" lvl="4" indent="-228600" algn="l" defTabSz="408205"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dirty="0"/>
              <a:t>Sixth level</a:t>
            </a:r>
            <a:endParaRPr lang="en-IN" dirty="0"/>
          </a:p>
        </p:txBody>
      </p:sp>
      <p:grpSp>
        <p:nvGrpSpPr>
          <p:cNvPr id="10" name="Group 9">
            <a:extLst>
              <a:ext uri="{FF2B5EF4-FFF2-40B4-BE49-F238E27FC236}">
                <a16:creationId xmlns:a16="http://schemas.microsoft.com/office/drawing/2014/main" xmlns="" id="{C6EC86D3-A56D-4F48-B28E-AF30D0DF8B23}"/>
              </a:ext>
            </a:extLst>
          </p:cNvPr>
          <p:cNvGrpSpPr/>
          <p:nvPr userDrawn="1"/>
        </p:nvGrpSpPr>
        <p:grpSpPr>
          <a:xfrm>
            <a:off x="5722660" y="926346"/>
            <a:ext cx="2186596" cy="1486657"/>
            <a:chOff x="5722660" y="926346"/>
            <a:chExt cx="2186596" cy="1486657"/>
          </a:xfrm>
        </p:grpSpPr>
        <p:sp>
          <p:nvSpPr>
            <p:cNvPr id="33" name="Text Placeholder 2">
              <a:extLst>
                <a:ext uri="{FF2B5EF4-FFF2-40B4-BE49-F238E27FC236}">
                  <a16:creationId xmlns:a16="http://schemas.microsoft.com/office/drawing/2014/main" xmlns="" id="{59727994-F7A6-4FFC-B741-A07C6368078D}"/>
                </a:ext>
              </a:extLst>
            </p:cNvPr>
            <p:cNvSpPr txBox="1">
              <a:spLocks/>
            </p:cNvSpPr>
            <p:nvPr userDrawn="1"/>
          </p:nvSpPr>
          <p:spPr>
            <a:xfrm>
              <a:off x="5722660" y="1240980"/>
              <a:ext cx="2186596" cy="394463"/>
            </a:xfrm>
            <a:prstGeom prst="rect">
              <a:avLst/>
            </a:prstGeom>
          </p:spPr>
          <p:txBody>
            <a:bodyPr vert="horz" lIns="91440" tIns="45720" rIns="91440" bIns="45720" rtlCol="0">
              <a:normAutofit/>
            </a:bodyPr>
            <a:lstStyle>
              <a:lvl1pPr marL="306154" indent="-306154" algn="l" defTabSz="408205" rtl="0" eaLnBrk="1" latinLnBrk="0" hangingPunct="1">
                <a:spcBef>
                  <a:spcPct val="20000"/>
                </a:spcBef>
                <a:buFont typeface="Arial"/>
                <a:buChar char="•"/>
                <a:defRPr kumimoji="1" sz="1600" b="1"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1200" b="1"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1000" b="1"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900" b="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a:lstStyle>
            <a:p>
              <a:pPr marL="0" indent="0" algn="ctr">
                <a:buNone/>
              </a:pPr>
              <a:r>
                <a:rPr lang="en-US" sz="1800" dirty="0"/>
                <a:t>Calibri  (Heading)</a:t>
              </a:r>
              <a:endParaRPr lang="en-IN" sz="900" dirty="0"/>
            </a:p>
          </p:txBody>
        </p:sp>
        <p:sp>
          <p:nvSpPr>
            <p:cNvPr id="34" name="Rectangle 33">
              <a:extLst>
                <a:ext uri="{FF2B5EF4-FFF2-40B4-BE49-F238E27FC236}">
                  <a16:creationId xmlns:a16="http://schemas.microsoft.com/office/drawing/2014/main" xmlns="" id="{35DE9AEA-A7CA-49B0-8A4F-A1F97F38E41D}"/>
                </a:ext>
              </a:extLst>
            </p:cNvPr>
            <p:cNvSpPr/>
            <p:nvPr userDrawn="1"/>
          </p:nvSpPr>
          <p:spPr>
            <a:xfrm>
              <a:off x="5722661" y="926346"/>
              <a:ext cx="2186595" cy="1023731"/>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6" name="Text Placeholder 2">
              <a:extLst>
                <a:ext uri="{FF2B5EF4-FFF2-40B4-BE49-F238E27FC236}">
                  <a16:creationId xmlns:a16="http://schemas.microsoft.com/office/drawing/2014/main" xmlns="" id="{B33A01CE-65A0-4265-AF94-36546F38ED98}"/>
                </a:ext>
              </a:extLst>
            </p:cNvPr>
            <p:cNvSpPr txBox="1">
              <a:spLocks/>
            </p:cNvSpPr>
            <p:nvPr userDrawn="1"/>
          </p:nvSpPr>
          <p:spPr>
            <a:xfrm>
              <a:off x="5722660" y="2018540"/>
              <a:ext cx="2186596" cy="394463"/>
            </a:xfrm>
            <a:prstGeom prst="rect">
              <a:avLst/>
            </a:prstGeom>
          </p:spPr>
          <p:txBody>
            <a:bodyPr vert="horz" lIns="91440" tIns="45720" rIns="91440" bIns="45720" rtlCol="0">
              <a:normAutofit/>
            </a:bodyPr>
            <a:lstStyle>
              <a:lvl1pPr marL="306154" indent="-306154" algn="l" defTabSz="408205" rtl="0" eaLnBrk="1" latinLnBrk="0" hangingPunct="1">
                <a:spcBef>
                  <a:spcPct val="20000"/>
                </a:spcBef>
                <a:buFont typeface="Arial"/>
                <a:buChar char="•"/>
                <a:defRPr kumimoji="1" sz="1600" b="1"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1200" b="1"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1000" b="1"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900" b="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a:lstStyle>
            <a:p>
              <a:pPr marL="0" indent="0" algn="ctr">
                <a:buNone/>
              </a:pPr>
              <a:r>
                <a:rPr lang="en-US" sz="1800" dirty="0">
                  <a:solidFill>
                    <a:srgbClr val="FF0000"/>
                  </a:solidFill>
                </a:rPr>
                <a:t>Do not use</a:t>
              </a:r>
              <a:endParaRPr lang="en-IN" sz="900" dirty="0">
                <a:solidFill>
                  <a:srgbClr val="FF0000"/>
                </a:solidFill>
              </a:endParaRPr>
            </a:p>
          </p:txBody>
        </p:sp>
      </p:grpSp>
      <p:grpSp>
        <p:nvGrpSpPr>
          <p:cNvPr id="14" name="Group 13">
            <a:extLst>
              <a:ext uri="{FF2B5EF4-FFF2-40B4-BE49-F238E27FC236}">
                <a16:creationId xmlns:a16="http://schemas.microsoft.com/office/drawing/2014/main" xmlns="" id="{8E678325-D7D3-4C5F-B574-09CDCFCEB5C1}"/>
              </a:ext>
            </a:extLst>
          </p:cNvPr>
          <p:cNvGrpSpPr/>
          <p:nvPr userDrawn="1"/>
        </p:nvGrpSpPr>
        <p:grpSpPr>
          <a:xfrm>
            <a:off x="725570" y="926346"/>
            <a:ext cx="3615359" cy="3790233"/>
            <a:chOff x="725570" y="926346"/>
            <a:chExt cx="3615359" cy="3790233"/>
          </a:xfrm>
        </p:grpSpPr>
        <p:grpSp>
          <p:nvGrpSpPr>
            <p:cNvPr id="12" name="Group 11">
              <a:extLst>
                <a:ext uri="{FF2B5EF4-FFF2-40B4-BE49-F238E27FC236}">
                  <a16:creationId xmlns:a16="http://schemas.microsoft.com/office/drawing/2014/main" xmlns="" id="{AC93C7F3-2040-4CA3-AD6E-CD722B25F145}"/>
                </a:ext>
              </a:extLst>
            </p:cNvPr>
            <p:cNvGrpSpPr/>
            <p:nvPr userDrawn="1"/>
          </p:nvGrpSpPr>
          <p:grpSpPr>
            <a:xfrm>
              <a:off x="1439951" y="926346"/>
              <a:ext cx="2186596" cy="1486657"/>
              <a:chOff x="1439951" y="926346"/>
              <a:chExt cx="2186596" cy="1486657"/>
            </a:xfrm>
          </p:grpSpPr>
          <p:sp>
            <p:nvSpPr>
              <p:cNvPr id="32" name="Text Placeholder 2">
                <a:extLst>
                  <a:ext uri="{FF2B5EF4-FFF2-40B4-BE49-F238E27FC236}">
                    <a16:creationId xmlns:a16="http://schemas.microsoft.com/office/drawing/2014/main" xmlns="" id="{499B00F5-9C42-49F0-9A43-F7F1F523DBEE}"/>
                  </a:ext>
                </a:extLst>
              </p:cNvPr>
              <p:cNvSpPr txBox="1">
                <a:spLocks/>
              </p:cNvSpPr>
              <p:nvPr userDrawn="1"/>
            </p:nvSpPr>
            <p:spPr>
              <a:xfrm>
                <a:off x="1439951" y="1240980"/>
                <a:ext cx="2186596" cy="394463"/>
              </a:xfrm>
              <a:prstGeom prst="rect">
                <a:avLst/>
              </a:prstGeom>
            </p:spPr>
            <p:txBody>
              <a:bodyPr vert="horz" lIns="91440" tIns="45720" rIns="91440" bIns="45720" rtlCol="0">
                <a:normAutofit/>
              </a:bodyPr>
              <a:lstStyle>
                <a:lvl1pPr marL="306154" indent="-306154" algn="l" defTabSz="408205" rtl="0" eaLnBrk="1" latinLnBrk="0" hangingPunct="1">
                  <a:spcBef>
                    <a:spcPct val="20000"/>
                  </a:spcBef>
                  <a:buFont typeface="Arial"/>
                  <a:buChar char="•"/>
                  <a:defRPr kumimoji="1" sz="1600" b="1"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1200" b="1"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1000" b="1"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900" b="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a:lstStyle>
              <a:p>
                <a:pPr marL="0" indent="0" algn="ctr">
                  <a:buNone/>
                </a:pPr>
                <a:r>
                  <a:rPr lang="en-US" sz="1800" dirty="0"/>
                  <a:t>Calibri  (Body)</a:t>
                </a:r>
                <a:endParaRPr lang="en-IN" sz="900" dirty="0"/>
              </a:p>
            </p:txBody>
          </p:sp>
          <p:sp>
            <p:nvSpPr>
              <p:cNvPr id="4" name="Rectangle 3">
                <a:extLst>
                  <a:ext uri="{FF2B5EF4-FFF2-40B4-BE49-F238E27FC236}">
                    <a16:creationId xmlns:a16="http://schemas.microsoft.com/office/drawing/2014/main" xmlns="" id="{288AD28A-D905-4A82-B0ED-252FDDB1AB9C}"/>
                  </a:ext>
                </a:extLst>
              </p:cNvPr>
              <p:cNvSpPr/>
              <p:nvPr userDrawn="1"/>
            </p:nvSpPr>
            <p:spPr>
              <a:xfrm>
                <a:off x="1439952" y="926346"/>
                <a:ext cx="2186595" cy="1023731"/>
              </a:xfrm>
              <a:prstGeom prst="rect">
                <a:avLst/>
              </a:prstGeom>
              <a:noFill/>
              <a:ln w="25400">
                <a:solidFill>
                  <a:srgbClr val="00B7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5" name="Text Placeholder 2">
                <a:extLst>
                  <a:ext uri="{FF2B5EF4-FFF2-40B4-BE49-F238E27FC236}">
                    <a16:creationId xmlns:a16="http://schemas.microsoft.com/office/drawing/2014/main" xmlns="" id="{BBF2C996-7686-4C13-B414-E09D6CCC3C86}"/>
                  </a:ext>
                </a:extLst>
              </p:cNvPr>
              <p:cNvSpPr txBox="1">
                <a:spLocks/>
              </p:cNvSpPr>
              <p:nvPr userDrawn="1"/>
            </p:nvSpPr>
            <p:spPr>
              <a:xfrm>
                <a:off x="1439951" y="2018540"/>
                <a:ext cx="2186596" cy="394463"/>
              </a:xfrm>
              <a:prstGeom prst="rect">
                <a:avLst/>
              </a:prstGeom>
            </p:spPr>
            <p:txBody>
              <a:bodyPr vert="horz" lIns="91440" tIns="45720" rIns="91440" bIns="45720" rtlCol="0">
                <a:normAutofit/>
              </a:bodyPr>
              <a:lstStyle>
                <a:lvl1pPr marL="306154" indent="-306154" algn="l" defTabSz="408205" rtl="0" eaLnBrk="1" latinLnBrk="0" hangingPunct="1">
                  <a:spcBef>
                    <a:spcPct val="20000"/>
                  </a:spcBef>
                  <a:buFont typeface="Arial"/>
                  <a:buChar char="•"/>
                  <a:defRPr kumimoji="1" sz="1600" b="1"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1200" b="1"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1000" b="1"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900" b="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a:lstStyle>
              <a:p>
                <a:pPr marL="0" indent="0" algn="ctr">
                  <a:buNone/>
                </a:pPr>
                <a:r>
                  <a:rPr lang="en-US" sz="1800" dirty="0">
                    <a:solidFill>
                      <a:srgbClr val="00B753"/>
                    </a:solidFill>
                  </a:rPr>
                  <a:t>Use this </a:t>
                </a:r>
                <a:endParaRPr lang="en-IN" sz="900" dirty="0">
                  <a:solidFill>
                    <a:srgbClr val="00B753"/>
                  </a:solidFill>
                </a:endParaRPr>
              </a:p>
            </p:txBody>
          </p:sp>
        </p:grpSp>
        <p:sp>
          <p:nvSpPr>
            <p:cNvPr id="6" name="Text Placeholder 2">
              <a:extLst>
                <a:ext uri="{FF2B5EF4-FFF2-40B4-BE49-F238E27FC236}">
                  <a16:creationId xmlns:a16="http://schemas.microsoft.com/office/drawing/2014/main" xmlns="" id="{9D36A63A-9579-423D-BB49-60B75F98A5FE}"/>
                </a:ext>
              </a:extLst>
            </p:cNvPr>
            <p:cNvSpPr txBox="1">
              <a:spLocks/>
            </p:cNvSpPr>
            <p:nvPr userDrawn="1"/>
          </p:nvSpPr>
          <p:spPr>
            <a:xfrm>
              <a:off x="725570" y="2914372"/>
              <a:ext cx="3615359" cy="1802207"/>
            </a:xfrm>
            <a:prstGeom prst="rect">
              <a:avLst/>
            </a:prstGeom>
          </p:spPr>
          <p:txBody>
            <a:bodyPr vert="horz" lIns="91440" tIns="45720" rIns="91440" bIns="45720" rtlCol="0">
              <a:normAutofit/>
            </a:bodyPr>
            <a:lstStyle>
              <a:lvl1pPr marL="306154" indent="-306154" algn="l" defTabSz="408205" rtl="0" eaLnBrk="1" latinLnBrk="0" hangingPunct="1">
                <a:spcBef>
                  <a:spcPct val="20000"/>
                </a:spcBef>
                <a:buFont typeface="Arial"/>
                <a:buChar char="•"/>
                <a:defRPr kumimoji="1" sz="1600" b="1" kern="1200">
                  <a:solidFill>
                    <a:schemeClr val="tx1"/>
                  </a:solidFill>
                  <a:latin typeface="+mn-lt"/>
                  <a:ea typeface="+mn-ea"/>
                  <a:cs typeface="+mn-cs"/>
                </a:defRPr>
              </a:lvl1pPr>
              <a:lvl2pPr marL="663334" indent="-255128" algn="l" defTabSz="408205" rtl="0" eaLnBrk="1" latinLnBrk="0" hangingPunct="1">
                <a:spcBef>
                  <a:spcPct val="20000"/>
                </a:spcBef>
                <a:buFont typeface="Arial"/>
                <a:buChar char="–"/>
                <a:defRPr kumimoji="1" sz="1200" b="1" kern="1200">
                  <a:solidFill>
                    <a:schemeClr val="tx1"/>
                  </a:solidFill>
                  <a:latin typeface="+mn-lt"/>
                  <a:ea typeface="+mn-ea"/>
                  <a:cs typeface="+mn-cs"/>
                </a:defRPr>
              </a:lvl2pPr>
              <a:lvl3pPr marL="1020513" indent="-204103" algn="l" defTabSz="408205" rtl="0" eaLnBrk="1" latinLnBrk="0" hangingPunct="1">
                <a:spcBef>
                  <a:spcPct val="20000"/>
                </a:spcBef>
                <a:buFont typeface="Arial"/>
                <a:buChar char="•"/>
                <a:defRPr kumimoji="1" sz="1000" b="1" kern="1200">
                  <a:solidFill>
                    <a:schemeClr val="tx1"/>
                  </a:solidFill>
                  <a:latin typeface="+mn-lt"/>
                  <a:ea typeface="+mn-ea"/>
                  <a:cs typeface="+mn-cs"/>
                </a:defRPr>
              </a:lvl3pPr>
              <a:lvl4pPr marL="1428719" indent="-204103" algn="l" defTabSz="408205" rtl="0" eaLnBrk="1" latinLnBrk="0" hangingPunct="1">
                <a:spcBef>
                  <a:spcPct val="20000"/>
                </a:spcBef>
                <a:buFont typeface="Arial"/>
                <a:buChar char="–"/>
                <a:defRPr kumimoji="1" sz="900" b="0" kern="1200">
                  <a:solidFill>
                    <a:schemeClr val="tx1"/>
                  </a:solidFill>
                  <a:latin typeface="+mn-lt"/>
                  <a:ea typeface="+mn-ea"/>
                  <a:cs typeface="+mn-cs"/>
                </a:defRPr>
              </a:lvl4pPr>
              <a:lvl5pPr marL="1836924" indent="-204103" algn="l" defTabSz="408205" rtl="0" eaLnBrk="1" latinLnBrk="0" hangingPunct="1">
                <a:spcBef>
                  <a:spcPct val="20000"/>
                </a:spcBef>
                <a:buFont typeface="Arial"/>
                <a:buChar char="»"/>
                <a:defRPr kumimoji="1" sz="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a:lstStyle>
            <a:p>
              <a:pPr>
                <a:lnSpc>
                  <a:spcPct val="150000"/>
                </a:lnSpc>
              </a:pPr>
              <a:r>
                <a:rPr lang="en-US" dirty="0"/>
                <a:t>Font – Calibri Body - 16</a:t>
              </a:r>
            </a:p>
            <a:p>
              <a:pPr lvl="1">
                <a:lnSpc>
                  <a:spcPct val="150000"/>
                </a:lnSpc>
              </a:pPr>
              <a:r>
                <a:rPr lang="en-US" dirty="0"/>
                <a:t>Font – Calibri Body - 12</a:t>
              </a:r>
            </a:p>
            <a:p>
              <a:pPr lvl="2">
                <a:lnSpc>
                  <a:spcPct val="150000"/>
                </a:lnSpc>
              </a:pPr>
              <a:r>
                <a:rPr lang="en-US" sz="1100" dirty="0"/>
                <a:t>Font – Calibri Body - 11</a:t>
              </a:r>
            </a:p>
            <a:p>
              <a:pPr lvl="3">
                <a:lnSpc>
                  <a:spcPct val="150000"/>
                </a:lnSpc>
              </a:pPr>
              <a:r>
                <a:rPr lang="en-US" sz="1000" dirty="0"/>
                <a:t>Font – Calibri Body - 10</a:t>
              </a:r>
            </a:p>
            <a:p>
              <a:pPr marL="1632821" lvl="4" indent="0">
                <a:lnSpc>
                  <a:spcPct val="150000"/>
                </a:lnSpc>
                <a:buFontTx/>
                <a:buNone/>
              </a:pPr>
              <a:r>
                <a:rPr lang="en-US" sz="900" dirty="0"/>
                <a:t>Font – Calibri Body – 9</a:t>
              </a:r>
            </a:p>
            <a:p>
              <a:pPr marL="1836924" lvl="4" indent="-204103">
                <a:lnSpc>
                  <a:spcPct val="150000"/>
                </a:lnSpc>
                <a:buFont typeface="Arial" panose="020B0604020202020204" pitchFamily="34" charset="0"/>
                <a:buChar char="•"/>
              </a:pPr>
              <a:r>
                <a:rPr lang="en-US" sz="800" dirty="0"/>
                <a:t>Font – Calibri Body – 8</a:t>
              </a:r>
            </a:p>
          </p:txBody>
        </p:sp>
      </p:grpSp>
      <p:cxnSp>
        <p:nvCxnSpPr>
          <p:cNvPr id="8" name="Straight Connector 7">
            <a:extLst>
              <a:ext uri="{FF2B5EF4-FFF2-40B4-BE49-F238E27FC236}">
                <a16:creationId xmlns:a16="http://schemas.microsoft.com/office/drawing/2014/main" xmlns="" id="{D5CF39D1-206F-4E85-808A-892707E5CB34}"/>
              </a:ext>
            </a:extLst>
          </p:cNvPr>
          <p:cNvCxnSpPr/>
          <p:nvPr userDrawn="1"/>
        </p:nvCxnSpPr>
        <p:spPr>
          <a:xfrm>
            <a:off x="268357" y="2663687"/>
            <a:ext cx="8557591" cy="0"/>
          </a:xfrm>
          <a:prstGeom prst="line">
            <a:avLst/>
          </a:prstGeom>
          <a:noFill/>
          <a:ln w="3175">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cxnSp>
    </p:spTree>
    <p:extLst>
      <p:ext uri="{BB962C8B-B14F-4D97-AF65-F5344CB8AC3E}">
        <p14:creationId xmlns:p14="http://schemas.microsoft.com/office/powerpoint/2010/main" val="818872610"/>
      </p:ext>
    </p:extLst>
  </p:cSld>
  <p:clrMap bg1="lt1" tx1="dk1" bg2="lt2" tx2="dk2" accent1="accent1" accent2="accent2" accent3="accent3" accent4="accent4" accent5="accent5" accent6="accent6" hlink="hlink" folHlink="folHlink"/>
  <p:sldLayoutIdLst>
    <p:sldLayoutId id="2147484003" r:id="rId1"/>
  </p:sldLayoutIdLst>
  <p:txStyles>
    <p:titleStyle>
      <a:lvl1pPr algn="l" defTabSz="408205" rtl="0" eaLnBrk="1" latinLnBrk="0" hangingPunct="1">
        <a:lnSpc>
          <a:spcPct val="100000"/>
        </a:lnSpc>
        <a:spcBef>
          <a:spcPct val="0"/>
        </a:spcBef>
        <a:buNone/>
        <a:defRPr kumimoji="1" lang="en-IN" sz="1800" b="1" kern="1200" dirty="0">
          <a:solidFill>
            <a:srgbClr val="4E4E4E"/>
          </a:solidFill>
          <a:latin typeface="Poppins" panose="00000500000000000000" pitchFamily="50" charset="0"/>
          <a:ea typeface="+mj-ea"/>
          <a:cs typeface="Poppins" panose="00000500000000000000" pitchFamily="50" charset="0"/>
        </a:defRPr>
      </a:lvl1pPr>
    </p:titleStyle>
    <p:bodyStyle>
      <a:lvl1pPr marL="306154" indent="-306154" algn="l" defTabSz="408205" rtl="0" eaLnBrk="1" latinLnBrk="0" hangingPunct="1">
        <a:lnSpc>
          <a:spcPct val="150000"/>
        </a:lnSpc>
        <a:spcBef>
          <a:spcPct val="20000"/>
        </a:spcBef>
        <a:buFont typeface="Arial"/>
        <a:buChar char="•"/>
        <a:defRPr kumimoji="1" sz="1600" b="1" kern="1200">
          <a:solidFill>
            <a:schemeClr val="tx1"/>
          </a:solidFill>
          <a:latin typeface="+mn-lt"/>
          <a:ea typeface="+mn-ea"/>
          <a:cs typeface="+mn-cs"/>
        </a:defRPr>
      </a:lvl1pPr>
      <a:lvl2pPr marL="663334" indent="-255128" algn="l" defTabSz="408205" rtl="0" eaLnBrk="1" latinLnBrk="0" hangingPunct="1">
        <a:lnSpc>
          <a:spcPct val="150000"/>
        </a:lnSpc>
        <a:spcBef>
          <a:spcPct val="20000"/>
        </a:spcBef>
        <a:buFont typeface="Arial"/>
        <a:buChar char="–"/>
        <a:defRPr kumimoji="1" sz="1200" b="1" kern="1200">
          <a:solidFill>
            <a:schemeClr val="tx1"/>
          </a:solidFill>
          <a:latin typeface="+mn-lt"/>
          <a:ea typeface="+mn-ea"/>
          <a:cs typeface="+mn-cs"/>
        </a:defRPr>
      </a:lvl2pPr>
      <a:lvl3pPr marL="1020513" indent="-204103" algn="l" defTabSz="408205" rtl="0" eaLnBrk="1" latinLnBrk="0" hangingPunct="1">
        <a:lnSpc>
          <a:spcPct val="150000"/>
        </a:lnSpc>
        <a:spcBef>
          <a:spcPct val="20000"/>
        </a:spcBef>
        <a:buFont typeface="Arial"/>
        <a:buChar char="•"/>
        <a:defRPr kumimoji="1" sz="1100" b="1" kern="1200">
          <a:solidFill>
            <a:schemeClr val="tx1"/>
          </a:solidFill>
          <a:latin typeface="+mn-lt"/>
          <a:ea typeface="+mn-ea"/>
          <a:cs typeface="+mn-cs"/>
        </a:defRPr>
      </a:lvl3pPr>
      <a:lvl4pPr marL="1428719" indent="-204103" algn="l" defTabSz="408205" rtl="0" eaLnBrk="1" latinLnBrk="0" hangingPunct="1">
        <a:lnSpc>
          <a:spcPct val="150000"/>
        </a:lnSpc>
        <a:spcBef>
          <a:spcPct val="20000"/>
        </a:spcBef>
        <a:buFont typeface="Arial"/>
        <a:buChar char="–"/>
        <a:defRPr kumimoji="1" sz="1000" b="0" kern="1200">
          <a:solidFill>
            <a:schemeClr val="tx1"/>
          </a:solidFill>
          <a:latin typeface="+mn-lt"/>
          <a:ea typeface="+mn-ea"/>
          <a:cs typeface="+mn-cs"/>
        </a:defRPr>
      </a:lvl4pPr>
      <a:lvl5pPr marL="1632821" indent="0" algn="l" defTabSz="408205" rtl="0" eaLnBrk="1" latinLnBrk="0" hangingPunct="1">
        <a:lnSpc>
          <a:spcPct val="150000"/>
        </a:lnSpc>
        <a:spcBef>
          <a:spcPct val="20000"/>
        </a:spcBef>
        <a:buFont typeface="Arial" panose="020B0604020202020204" pitchFamily="34" charset="0"/>
        <a:buNone/>
        <a:defRPr kumimoji="1" sz="800" kern="1200">
          <a:solidFill>
            <a:schemeClr val="tx1"/>
          </a:solidFill>
          <a:latin typeface="+mn-lt"/>
          <a:ea typeface="+mn-ea"/>
          <a:cs typeface="+mn-cs"/>
        </a:defRPr>
      </a:lvl5pPr>
      <a:lvl6pPr marL="2245129"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6pPr>
      <a:lvl7pPr marL="265333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7pPr>
      <a:lvl8pPr marL="3061540"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8pPr>
      <a:lvl9pPr marL="3469745" indent="-204103" algn="l" defTabSz="408205" rtl="0" eaLnBrk="1" latinLnBrk="0" hangingPunct="1">
        <a:spcBef>
          <a:spcPct val="20000"/>
        </a:spcBef>
        <a:buFont typeface="Arial"/>
        <a:buChar char="•"/>
        <a:defRPr kumimoji="1" sz="1800" kern="1200">
          <a:solidFill>
            <a:schemeClr val="tx1"/>
          </a:solidFill>
          <a:latin typeface="+mn-lt"/>
          <a:ea typeface="+mn-ea"/>
          <a:cs typeface="+mn-cs"/>
        </a:defRPr>
      </a:lvl9pPr>
    </p:bodyStyle>
    <p:otherStyle>
      <a:defPPr>
        <a:defRPr lang="ja-JP"/>
      </a:defPPr>
      <a:lvl1pPr marL="0" algn="l" defTabSz="408205" rtl="0" eaLnBrk="1" latinLnBrk="0" hangingPunct="1">
        <a:defRPr kumimoji="1" sz="1613" kern="1200">
          <a:solidFill>
            <a:schemeClr val="tx1"/>
          </a:solidFill>
          <a:latin typeface="+mn-lt"/>
          <a:ea typeface="+mn-ea"/>
          <a:cs typeface="+mn-cs"/>
        </a:defRPr>
      </a:lvl1pPr>
      <a:lvl2pPr marL="408205" algn="l" defTabSz="408205" rtl="0" eaLnBrk="1" latinLnBrk="0" hangingPunct="1">
        <a:defRPr kumimoji="1" sz="1613" kern="1200">
          <a:solidFill>
            <a:schemeClr val="tx1"/>
          </a:solidFill>
          <a:latin typeface="+mn-lt"/>
          <a:ea typeface="+mn-ea"/>
          <a:cs typeface="+mn-cs"/>
        </a:defRPr>
      </a:lvl2pPr>
      <a:lvl3pPr marL="816411" algn="l" defTabSz="408205" rtl="0" eaLnBrk="1" latinLnBrk="0" hangingPunct="1">
        <a:defRPr kumimoji="1" sz="1613" kern="1200">
          <a:solidFill>
            <a:schemeClr val="tx1"/>
          </a:solidFill>
          <a:latin typeface="+mn-lt"/>
          <a:ea typeface="+mn-ea"/>
          <a:cs typeface="+mn-cs"/>
        </a:defRPr>
      </a:lvl3pPr>
      <a:lvl4pPr marL="1224616" algn="l" defTabSz="408205" rtl="0" eaLnBrk="1" latinLnBrk="0" hangingPunct="1">
        <a:defRPr kumimoji="1" sz="1613" kern="1200">
          <a:solidFill>
            <a:schemeClr val="tx1"/>
          </a:solidFill>
          <a:latin typeface="+mn-lt"/>
          <a:ea typeface="+mn-ea"/>
          <a:cs typeface="+mn-cs"/>
        </a:defRPr>
      </a:lvl4pPr>
      <a:lvl5pPr marL="1632821" algn="l" defTabSz="408205" rtl="0" eaLnBrk="1" latinLnBrk="0" hangingPunct="1">
        <a:defRPr kumimoji="1" sz="1613" kern="1200">
          <a:solidFill>
            <a:schemeClr val="tx1"/>
          </a:solidFill>
          <a:latin typeface="+mn-lt"/>
          <a:ea typeface="+mn-ea"/>
          <a:cs typeface="+mn-cs"/>
        </a:defRPr>
      </a:lvl5pPr>
      <a:lvl6pPr marL="2041026" algn="l" defTabSz="408205" rtl="0" eaLnBrk="1" latinLnBrk="0" hangingPunct="1">
        <a:defRPr kumimoji="1" sz="1613" kern="1200">
          <a:solidFill>
            <a:schemeClr val="tx1"/>
          </a:solidFill>
          <a:latin typeface="+mn-lt"/>
          <a:ea typeface="+mn-ea"/>
          <a:cs typeface="+mn-cs"/>
        </a:defRPr>
      </a:lvl6pPr>
      <a:lvl7pPr marL="2449232" algn="l" defTabSz="408205" rtl="0" eaLnBrk="1" latinLnBrk="0" hangingPunct="1">
        <a:defRPr kumimoji="1" sz="1613" kern="1200">
          <a:solidFill>
            <a:schemeClr val="tx1"/>
          </a:solidFill>
          <a:latin typeface="+mn-lt"/>
          <a:ea typeface="+mn-ea"/>
          <a:cs typeface="+mn-cs"/>
        </a:defRPr>
      </a:lvl7pPr>
      <a:lvl8pPr marL="2857437" algn="l" defTabSz="408205" rtl="0" eaLnBrk="1" latinLnBrk="0" hangingPunct="1">
        <a:defRPr kumimoji="1" sz="1613" kern="1200">
          <a:solidFill>
            <a:schemeClr val="tx1"/>
          </a:solidFill>
          <a:latin typeface="+mn-lt"/>
          <a:ea typeface="+mn-ea"/>
          <a:cs typeface="+mn-cs"/>
        </a:defRPr>
      </a:lvl8pPr>
      <a:lvl9pPr marL="3265643" algn="l" defTabSz="408205" rtl="0" eaLnBrk="1" latinLnBrk="0" hangingPunct="1">
        <a:defRPr kumimoji="1" sz="1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hyperlink" Target="https://networkbuilders.intel.com/blog/secure-the-future-of-5g-networks-with-zero-trust-for-cloud-native-architecture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5961"/>
          <a:stretch/>
        </p:blipFill>
        <p:spPr>
          <a:xfrm>
            <a:off x="0" y="0"/>
            <a:ext cx="9144000" cy="5143500"/>
          </a:xfrm>
          <a:prstGeom prst="rect">
            <a:avLst/>
          </a:prstGeom>
        </p:spPr>
      </p:pic>
      <p:sp>
        <p:nvSpPr>
          <p:cNvPr id="11" name="Rectangle 10">
            <a:extLst>
              <a:ext uri="{FF2B5EF4-FFF2-40B4-BE49-F238E27FC236}">
                <a16:creationId xmlns="" xmlns:a16="http://schemas.microsoft.com/office/drawing/2014/main" id="{5F9E30F4-30A8-C645-9F18-E4C11CFC3AB3}"/>
              </a:ext>
            </a:extLst>
          </p:cNvPr>
          <p:cNvSpPr/>
          <p:nvPr/>
        </p:nvSpPr>
        <p:spPr>
          <a:xfrm>
            <a:off x="1" y="0"/>
            <a:ext cx="9144000" cy="5143500"/>
          </a:xfrm>
          <a:prstGeom prst="rect">
            <a:avLst/>
          </a:prstGeom>
          <a:gradFill flip="none" rotWithShape="1">
            <a:gsLst>
              <a:gs pos="74000">
                <a:srgbClr val="081F35">
                  <a:alpha val="0"/>
                </a:srgbClr>
              </a:gs>
              <a:gs pos="0">
                <a:srgbClr val="121316"/>
              </a:gs>
              <a:gs pos="30000">
                <a:srgbClr val="131217"/>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8" name="Google Shape;491;p1" descr="Logo&#10;&#10;Description automatically generated"/>
          <p:cNvPicPr preferRelativeResize="0"/>
          <p:nvPr/>
        </p:nvPicPr>
        <p:blipFill rotWithShape="1">
          <a:blip r:embed="rId3">
            <a:alphaModFix/>
          </a:blip>
          <a:srcRect/>
          <a:stretch/>
        </p:blipFill>
        <p:spPr>
          <a:xfrm>
            <a:off x="215899" y="279922"/>
            <a:ext cx="1844954" cy="537496"/>
          </a:xfrm>
          <a:prstGeom prst="rect">
            <a:avLst/>
          </a:prstGeom>
          <a:noFill/>
          <a:ln>
            <a:noFill/>
          </a:ln>
        </p:spPr>
      </p:pic>
      <p:sp>
        <p:nvSpPr>
          <p:cNvPr id="9" name="Google Shape;487;p1"/>
          <p:cNvSpPr/>
          <p:nvPr/>
        </p:nvSpPr>
        <p:spPr>
          <a:xfrm>
            <a:off x="1" y="2404654"/>
            <a:ext cx="4033519" cy="1389561"/>
          </a:xfrm>
          <a:prstGeom prst="rect">
            <a:avLst/>
          </a:prstGeom>
          <a:solidFill>
            <a:srgbClr val="194758"/>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a:solidFill>
                <a:prstClr val="white"/>
              </a:solidFill>
              <a:ea typeface="Calibri"/>
              <a:cs typeface="Calibri"/>
              <a:sym typeface="Calibri"/>
            </a:endParaRPr>
          </a:p>
        </p:txBody>
      </p:sp>
      <p:sp>
        <p:nvSpPr>
          <p:cNvPr id="10" name="Google Shape;490;p1"/>
          <p:cNvSpPr/>
          <p:nvPr/>
        </p:nvSpPr>
        <p:spPr>
          <a:xfrm>
            <a:off x="2875280" y="3718016"/>
            <a:ext cx="1158240" cy="76200"/>
          </a:xfrm>
          <a:prstGeom prst="rect">
            <a:avLst/>
          </a:prstGeom>
          <a:solidFill>
            <a:srgbClr val="2E84A2"/>
          </a:solidFill>
          <a:ln>
            <a:noFill/>
          </a:ln>
          <a:effectLst>
            <a:outerShdw blurRad="40000" dist="23000" dir="5400000" rotWithShape="0">
              <a:srgbClr val="000000">
                <a:alpha val="33333"/>
              </a:srgbClr>
            </a:outerShdw>
          </a:effectLst>
        </p:spPr>
        <p:txBody>
          <a:bodyPr spcFirstLastPara="1" wrap="square" lIns="91425" tIns="45700" rIns="91425" bIns="45700" anchor="ctr" anchorCtr="0">
            <a:noAutofit/>
          </a:bodyPr>
          <a:lstStyle/>
          <a:p>
            <a:pPr algn="ctr">
              <a:buClr>
                <a:srgbClr val="000000"/>
              </a:buClr>
              <a:buSzPts val="1800"/>
              <a:buFont typeface="Arial"/>
              <a:buNone/>
            </a:pPr>
            <a:endParaRPr>
              <a:solidFill>
                <a:prstClr val="white"/>
              </a:solidFill>
              <a:ea typeface="Calibri"/>
              <a:cs typeface="Calibri"/>
              <a:sym typeface="Calibri"/>
            </a:endParaRPr>
          </a:p>
        </p:txBody>
      </p:sp>
      <p:sp>
        <p:nvSpPr>
          <p:cNvPr id="30" name="Title 29"/>
          <p:cNvSpPr>
            <a:spLocks noGrp="1"/>
          </p:cNvSpPr>
          <p:nvPr>
            <p:ph type="title"/>
          </p:nvPr>
        </p:nvSpPr>
        <p:spPr>
          <a:xfrm>
            <a:off x="48878" y="2439725"/>
            <a:ext cx="4070808" cy="969346"/>
          </a:xfrm>
        </p:spPr>
        <p:txBody>
          <a:bodyPr>
            <a:noAutofit/>
          </a:bodyPr>
          <a:lstStyle/>
          <a:p>
            <a:r>
              <a:rPr lang="en-US" sz="2400" b="1" dirty="0" smtClean="0">
                <a:solidFill>
                  <a:schemeClr val="bg1"/>
                </a:solidFill>
                <a:latin typeface="+mn-lt"/>
              </a:rPr>
              <a:t/>
            </a:r>
            <a:br>
              <a:rPr lang="en-US" sz="2400" b="1" dirty="0" smtClean="0">
                <a:solidFill>
                  <a:schemeClr val="bg1"/>
                </a:solidFill>
                <a:latin typeface="+mn-lt"/>
              </a:rPr>
            </a:br>
            <a:r>
              <a:rPr lang="en-US" sz="3200" b="1" dirty="0" smtClean="0">
                <a:solidFill>
                  <a:schemeClr val="accent4"/>
                </a:solidFill>
                <a:latin typeface="+mn-lt"/>
              </a:rPr>
              <a:t>Webinar: </a:t>
            </a:r>
            <a:r>
              <a:rPr lang="en-US" sz="2400" b="1" dirty="0" smtClean="0">
                <a:solidFill>
                  <a:schemeClr val="bg1"/>
                </a:solidFill>
                <a:latin typeface="+mn-lt"/>
              </a:rPr>
              <a:t/>
            </a:r>
            <a:br>
              <a:rPr lang="en-US" sz="2400" b="1" dirty="0" smtClean="0">
                <a:solidFill>
                  <a:schemeClr val="bg1"/>
                </a:solidFill>
                <a:latin typeface="+mn-lt"/>
              </a:rPr>
            </a:br>
            <a:r>
              <a:rPr lang="en-US" sz="2400" b="1" dirty="0" smtClean="0">
                <a:solidFill>
                  <a:schemeClr val="bg1"/>
                </a:solidFill>
                <a:latin typeface="+mn-lt"/>
              </a:rPr>
              <a:t>Diving </a:t>
            </a:r>
            <a:r>
              <a:rPr lang="en-US" sz="2400" b="1" dirty="0">
                <a:solidFill>
                  <a:schemeClr val="bg1"/>
                </a:solidFill>
                <a:latin typeface="+mn-lt"/>
              </a:rPr>
              <a:t>into Zero Trust and Building Secure 5G Networks</a:t>
            </a:r>
          </a:p>
        </p:txBody>
      </p:sp>
    </p:spTree>
    <p:extLst>
      <p:ext uri="{BB962C8B-B14F-4D97-AF65-F5344CB8AC3E}">
        <p14:creationId xmlns:p14="http://schemas.microsoft.com/office/powerpoint/2010/main" val="916575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9DAC490D-14D1-4F54-B722-47C3C14CA549}"/>
              </a:ext>
            </a:extLst>
          </p:cNvPr>
          <p:cNvPicPr>
            <a:picLocks noChangeAspect="1"/>
          </p:cNvPicPr>
          <p:nvPr/>
        </p:nvPicPr>
        <p:blipFill rotWithShape="1">
          <a:blip r:embed="rId3">
            <a:extLst>
              <a:ext uri="{28A0092B-C50C-407E-A947-70E740481C1C}">
                <a14:useLocalDpi xmlns:a14="http://schemas.microsoft.com/office/drawing/2010/main" val="0"/>
              </a:ext>
            </a:extLst>
          </a:blip>
          <a:srcRect l="68225" t="-699"/>
          <a:stretch/>
        </p:blipFill>
        <p:spPr bwMode="auto">
          <a:xfrm>
            <a:off x="5472768" y="2746567"/>
            <a:ext cx="2887520" cy="1890916"/>
          </a:xfrm>
          <a:prstGeom prst="rect">
            <a:avLst/>
          </a:prstGeom>
          <a:noFill/>
          <a:ln>
            <a:noFill/>
          </a:ln>
        </p:spPr>
      </p:pic>
      <p:grpSp>
        <p:nvGrpSpPr>
          <p:cNvPr id="8" name="Group 7"/>
          <p:cNvGrpSpPr/>
          <p:nvPr/>
        </p:nvGrpSpPr>
        <p:grpSpPr>
          <a:xfrm>
            <a:off x="215900" y="2746567"/>
            <a:ext cx="4783138" cy="1753625"/>
            <a:chOff x="1528392" y="3868508"/>
            <a:chExt cx="3038832" cy="1343645"/>
          </a:xfrm>
        </p:grpSpPr>
        <p:sp>
          <p:nvSpPr>
            <p:cNvPr id="16" name="Rectangle 15">
              <a:extLst>
                <a:ext uri="{FF2B5EF4-FFF2-40B4-BE49-F238E27FC236}">
                  <a16:creationId xmlns:a16="http://schemas.microsoft.com/office/drawing/2014/main" xmlns="" id="{0C594F2D-471F-42B4-8932-709654043F95}"/>
                </a:ext>
              </a:extLst>
            </p:cNvPr>
            <p:cNvSpPr/>
            <p:nvPr/>
          </p:nvSpPr>
          <p:spPr>
            <a:xfrm>
              <a:off x="1528392" y="3868508"/>
              <a:ext cx="3038832" cy="1343645"/>
            </a:xfrm>
            <a:prstGeom prst="rect">
              <a:avLst/>
            </a:prstGeom>
            <a:solidFill>
              <a:schemeClr val="bg1">
                <a:lumMod val="85000"/>
              </a:schemeClr>
            </a:solidFill>
            <a:ln w="12700" cap="flat" cmpd="sng" algn="ctr">
              <a:noFill/>
              <a:prstDash val="solid"/>
              <a:miter lim="800000"/>
            </a:ln>
            <a:effectLst/>
          </p:spPr>
          <p:txBody>
            <a:bodyPr rtlCol="0" anchor="ctr"/>
            <a:lstStyle/>
            <a:p>
              <a:pPr algn="ctr" defTabSz="685800">
                <a:defRPr/>
              </a:pPr>
              <a:endParaRPr lang="en-US" sz="1350" kern="0">
                <a:latin typeface="IntelOne Display Regular"/>
              </a:endParaRPr>
            </a:p>
          </p:txBody>
        </p:sp>
        <p:sp>
          <p:nvSpPr>
            <p:cNvPr id="17" name="TextBox 16">
              <a:extLst>
                <a:ext uri="{FF2B5EF4-FFF2-40B4-BE49-F238E27FC236}">
                  <a16:creationId xmlns:a16="http://schemas.microsoft.com/office/drawing/2014/main" xmlns="" id="{B2ED1905-EA5F-4D1D-B173-4A1DF4DEE725}"/>
                </a:ext>
              </a:extLst>
            </p:cNvPr>
            <p:cNvSpPr txBox="1"/>
            <p:nvPr/>
          </p:nvSpPr>
          <p:spPr>
            <a:xfrm>
              <a:off x="1624855" y="4234500"/>
              <a:ext cx="2873828" cy="806064"/>
            </a:xfrm>
            <a:prstGeom prst="rect">
              <a:avLst/>
            </a:prstGeom>
            <a:noFill/>
          </p:spPr>
          <p:txBody>
            <a:bodyPr wrap="square" lIns="0" tIns="0" rIns="0" bIns="0" rtlCol="0">
              <a:spAutoFit/>
            </a:bodyPr>
            <a:lstStyle/>
            <a:p>
              <a:pPr marL="176213" indent="-176213" defTabSz="685800">
                <a:spcBef>
                  <a:spcPts val="900"/>
                </a:spcBef>
                <a:spcAft>
                  <a:spcPts val="900"/>
                </a:spcAft>
                <a:buFont typeface="Wingdings" panose="05000000000000000000" pitchFamily="2" charset="2"/>
                <a:buChar char="§"/>
                <a:defRPr/>
              </a:pPr>
              <a:r>
                <a:rPr lang="en-US" sz="1200" dirty="0">
                  <a:latin typeface="+mj-lt"/>
                </a:rPr>
                <a:t>Smallest attack surface, Hardware based security</a:t>
              </a:r>
            </a:p>
            <a:p>
              <a:pPr marL="176213" indent="-176213" defTabSz="685800">
                <a:spcBef>
                  <a:spcPts val="900"/>
                </a:spcBef>
                <a:spcAft>
                  <a:spcPts val="900"/>
                </a:spcAft>
                <a:buFont typeface="Wingdings" panose="05000000000000000000" pitchFamily="2" charset="2"/>
                <a:buChar char="§"/>
                <a:defRPr/>
              </a:pPr>
              <a:r>
                <a:rPr lang="en-US" sz="1200" dirty="0">
                  <a:latin typeface="+mj-lt"/>
                </a:rPr>
                <a:t>Horizontally or vertically managed security for 5G Core</a:t>
              </a:r>
            </a:p>
            <a:p>
              <a:pPr marL="176213" indent="-176213" defTabSz="685800">
                <a:spcBef>
                  <a:spcPts val="900"/>
                </a:spcBef>
                <a:spcAft>
                  <a:spcPts val="900"/>
                </a:spcAft>
                <a:buFont typeface="Wingdings" panose="05000000000000000000" pitchFamily="2" charset="2"/>
                <a:buChar char="§"/>
                <a:defRPr/>
              </a:pPr>
              <a:r>
                <a:rPr lang="en-US" sz="1200" dirty="0">
                  <a:latin typeface="+mj-lt"/>
                </a:rPr>
                <a:t>Hardware crypto-acceleration for </a:t>
              </a:r>
              <a:r>
                <a:rPr lang="en-US" sz="1200" dirty="0" err="1">
                  <a:latin typeface="+mj-lt"/>
                </a:rPr>
                <a:t>mTLS</a:t>
              </a:r>
              <a:r>
                <a:rPr lang="en-US" sz="1200" dirty="0">
                  <a:latin typeface="+mj-lt"/>
                </a:rPr>
                <a:t> and </a:t>
              </a:r>
              <a:r>
                <a:rPr lang="en-US" sz="1200" dirty="0" err="1">
                  <a:latin typeface="+mj-lt"/>
                </a:rPr>
                <a:t>IPSec</a:t>
              </a:r>
              <a:endParaRPr lang="en-US" sz="1200" dirty="0">
                <a:latin typeface="+mj-lt"/>
              </a:endParaRPr>
            </a:p>
          </p:txBody>
        </p:sp>
        <p:sp>
          <p:nvSpPr>
            <p:cNvPr id="18" name="TextBox 17">
              <a:extLst>
                <a:ext uri="{FF2B5EF4-FFF2-40B4-BE49-F238E27FC236}">
                  <a16:creationId xmlns:a16="http://schemas.microsoft.com/office/drawing/2014/main" xmlns="" id="{A8868D5D-C18D-4CC3-A6F4-92E614137713}"/>
                </a:ext>
              </a:extLst>
            </p:cNvPr>
            <p:cNvSpPr txBox="1"/>
            <p:nvPr/>
          </p:nvSpPr>
          <p:spPr>
            <a:xfrm>
              <a:off x="1528392" y="3919701"/>
              <a:ext cx="3038832" cy="235822"/>
            </a:xfrm>
            <a:prstGeom prst="rect">
              <a:avLst/>
            </a:prstGeom>
            <a:noFill/>
          </p:spPr>
          <p:txBody>
            <a:bodyPr wrap="square" rtlCol="0">
              <a:spAutoFit/>
            </a:bodyPr>
            <a:lstStyle/>
            <a:p>
              <a:pPr algn="ctr" defTabSz="685800">
                <a:defRPr/>
              </a:pPr>
              <a:r>
                <a:rPr lang="en-US" sz="1400" b="1" dirty="0">
                  <a:latin typeface="+mj-lt"/>
                </a:rPr>
                <a:t>Key Benefits </a:t>
              </a:r>
            </a:p>
          </p:txBody>
        </p:sp>
      </p:grpSp>
      <p:sp>
        <p:nvSpPr>
          <p:cNvPr id="4" name="Title 3"/>
          <p:cNvSpPr>
            <a:spLocks noGrp="1"/>
          </p:cNvSpPr>
          <p:nvPr>
            <p:ph type="title"/>
          </p:nvPr>
        </p:nvSpPr>
        <p:spPr/>
        <p:txBody>
          <a:bodyPr>
            <a:normAutofit/>
          </a:bodyPr>
          <a:lstStyle/>
          <a:p>
            <a:r>
              <a:rPr lang="en-US" dirty="0"/>
              <a:t>Future Steps - Securing application using </a:t>
            </a:r>
            <a:r>
              <a:rPr lang="en-US" dirty="0" err="1"/>
              <a:t>Gramine</a:t>
            </a:r>
            <a:r>
              <a:rPr lang="en-US" dirty="0"/>
              <a:t>-SGX</a:t>
            </a:r>
          </a:p>
        </p:txBody>
      </p:sp>
      <p:sp>
        <p:nvSpPr>
          <p:cNvPr id="2" name="Rectangle 1"/>
          <p:cNvSpPr/>
          <p:nvPr/>
        </p:nvSpPr>
        <p:spPr>
          <a:xfrm>
            <a:off x="215900" y="627063"/>
            <a:ext cx="8712200" cy="609813"/>
          </a:xfrm>
          <a:prstGeom prst="rect">
            <a:avLst/>
          </a:prstGeom>
          <a:solidFill>
            <a:srgbClr val="299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200" dirty="0">
                <a:solidFill>
                  <a:schemeClr val="bg1"/>
                </a:solidFill>
              </a:rPr>
              <a:t>There is a strong desire to shield the whole application from the rest of the infrastructure for </a:t>
            </a:r>
            <a:r>
              <a:rPr lang="en-US" sz="1200" b="1" dirty="0">
                <a:solidFill>
                  <a:schemeClr val="bg1"/>
                </a:solidFill>
              </a:rPr>
              <a:t>untrusted cloud </a:t>
            </a:r>
            <a:r>
              <a:rPr lang="en-US" sz="1200" dirty="0">
                <a:solidFill>
                  <a:schemeClr val="bg1"/>
                </a:solidFill>
              </a:rPr>
              <a:t>and</a:t>
            </a:r>
            <a:r>
              <a:rPr lang="en-US" sz="1200" b="1" dirty="0">
                <a:solidFill>
                  <a:schemeClr val="bg1"/>
                </a:solidFill>
              </a:rPr>
              <a:t> edge deployments.</a:t>
            </a:r>
          </a:p>
        </p:txBody>
      </p:sp>
      <p:sp>
        <p:nvSpPr>
          <p:cNvPr id="12" name="Rectangle 11"/>
          <p:cNvSpPr/>
          <p:nvPr/>
        </p:nvSpPr>
        <p:spPr>
          <a:xfrm>
            <a:off x="215900" y="1320183"/>
            <a:ext cx="8712200" cy="609813"/>
          </a:xfrm>
          <a:prstGeom prst="rect">
            <a:avLst/>
          </a:prstGeom>
          <a:solidFill>
            <a:srgbClr val="196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1200" dirty="0" err="1">
                <a:solidFill>
                  <a:schemeClr val="bg1"/>
                </a:solidFill>
              </a:rPr>
              <a:t>Gramine</a:t>
            </a:r>
            <a:r>
              <a:rPr lang="en-US" sz="1200" dirty="0">
                <a:solidFill>
                  <a:schemeClr val="bg1"/>
                </a:solidFill>
              </a:rPr>
              <a:t> supports this “lift and shift” paradigm for bringing unmodified applications into Confidential Computing with Intel SGX. </a:t>
            </a:r>
            <a:r>
              <a:rPr lang="en-US" sz="1200" dirty="0" err="1">
                <a:solidFill>
                  <a:schemeClr val="bg1"/>
                </a:solidFill>
              </a:rPr>
              <a:t>Gramine</a:t>
            </a:r>
            <a:r>
              <a:rPr lang="en-US" sz="1200" dirty="0">
                <a:solidFill>
                  <a:schemeClr val="bg1"/>
                </a:solidFill>
              </a:rPr>
              <a:t> can protect applications from a malicious system stack with minimal porting effort.</a:t>
            </a:r>
          </a:p>
        </p:txBody>
      </p:sp>
      <p:sp>
        <p:nvSpPr>
          <p:cNvPr id="15" name="Rectangle 14"/>
          <p:cNvSpPr/>
          <p:nvPr/>
        </p:nvSpPr>
        <p:spPr>
          <a:xfrm>
            <a:off x="215900" y="2033375"/>
            <a:ext cx="8712200" cy="609813"/>
          </a:xfrm>
          <a:prstGeom prst="rect">
            <a:avLst/>
          </a:prstGeom>
          <a:solidFill>
            <a:srgbClr val="299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200" dirty="0">
                <a:solidFill>
                  <a:schemeClr val="bg1"/>
                </a:solidFill>
              </a:rPr>
              <a:t>We at ACL Digital are exploring </a:t>
            </a:r>
            <a:r>
              <a:rPr lang="en-US" sz="1200" dirty="0" err="1">
                <a:solidFill>
                  <a:schemeClr val="bg1"/>
                </a:solidFill>
              </a:rPr>
              <a:t>Gramine</a:t>
            </a:r>
            <a:r>
              <a:rPr lang="en-US" sz="1200" dirty="0">
                <a:solidFill>
                  <a:schemeClr val="bg1"/>
                </a:solidFill>
              </a:rPr>
              <a:t> for different networking applications and the GSC tool (</a:t>
            </a:r>
            <a:r>
              <a:rPr lang="en-US" sz="1200" dirty="0" err="1">
                <a:solidFill>
                  <a:schemeClr val="bg1"/>
                </a:solidFill>
              </a:rPr>
              <a:t>Gramine</a:t>
            </a:r>
            <a:r>
              <a:rPr lang="en-US" sz="1200" dirty="0">
                <a:solidFill>
                  <a:schemeClr val="bg1"/>
                </a:solidFill>
              </a:rPr>
              <a:t> Shielded Containers) for directly converting existing </a:t>
            </a:r>
            <a:r>
              <a:rPr lang="en-US" sz="1200" dirty="0" err="1">
                <a:solidFill>
                  <a:schemeClr val="bg1"/>
                </a:solidFill>
              </a:rPr>
              <a:t>microservice</a:t>
            </a:r>
            <a:r>
              <a:rPr lang="en-US" sz="1200" dirty="0">
                <a:solidFill>
                  <a:schemeClr val="bg1"/>
                </a:solidFill>
              </a:rPr>
              <a:t> images to run with </a:t>
            </a:r>
            <a:r>
              <a:rPr lang="en-US" sz="1200" dirty="0" err="1">
                <a:solidFill>
                  <a:schemeClr val="bg1"/>
                </a:solidFill>
              </a:rPr>
              <a:t>Gramine</a:t>
            </a:r>
            <a:r>
              <a:rPr lang="en-US" sz="1200" dirty="0">
                <a:solidFill>
                  <a:schemeClr val="bg1"/>
                </a:solidFill>
              </a:rPr>
              <a:t>.</a:t>
            </a:r>
          </a:p>
        </p:txBody>
      </p:sp>
    </p:spTree>
    <p:extLst>
      <p:ext uri="{BB962C8B-B14F-4D97-AF65-F5344CB8AC3E}">
        <p14:creationId xmlns:p14="http://schemas.microsoft.com/office/powerpoint/2010/main" val="33817668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808218" y="0"/>
            <a:ext cx="4335781" cy="5143500"/>
            <a:chOff x="4808218" y="0"/>
            <a:chExt cx="4335781" cy="514350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8220" y="1056640"/>
              <a:ext cx="4335779" cy="28905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b="95167"/>
            <a:stretch/>
          </p:blipFill>
          <p:spPr>
            <a:xfrm>
              <a:off x="4808219" y="0"/>
              <a:ext cx="4335779" cy="11963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92355"/>
            <a:stretch/>
          </p:blipFill>
          <p:spPr>
            <a:xfrm>
              <a:off x="4808218" y="3726179"/>
              <a:ext cx="4335779" cy="14173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grpSp>
      <p:sp>
        <p:nvSpPr>
          <p:cNvPr id="13" name="Title 6"/>
          <p:cNvSpPr txBox="1">
            <a:spLocks/>
          </p:cNvSpPr>
          <p:nvPr/>
        </p:nvSpPr>
        <p:spPr>
          <a:xfrm>
            <a:off x="215900" y="2374518"/>
            <a:ext cx="4683760" cy="394463"/>
          </a:xfrm>
          <a:prstGeom prst="rect">
            <a:avLst/>
          </a:prstGeom>
          <a:noFill/>
          <a:ln>
            <a:noFill/>
          </a:ln>
        </p:spPr>
        <p:txBody>
          <a:bodyPr spcFirstLastPara="1" vert="horz" wrap="square" lIns="91425" tIns="45700" rIns="91425" bIns="45700" rtlCol="0" anchor="ctr" anchorCtr="0">
            <a:noAutofit/>
          </a:bodyPr>
          <a:lstStyle>
            <a:lvl1pPr lvl="0" algn="l" defTabSz="408205" rtl="0" eaLnBrk="1" latinLnBrk="0" hangingPunct="1">
              <a:lnSpc>
                <a:spcPct val="100000"/>
              </a:lnSpc>
              <a:spcBef>
                <a:spcPts val="0"/>
              </a:spcBef>
              <a:spcAft>
                <a:spcPts val="0"/>
              </a:spcAft>
              <a:buClr>
                <a:srgbClr val="4E4E4E"/>
              </a:buClr>
              <a:buSzPts val="1800"/>
              <a:buFont typeface="Calibri"/>
              <a:buNone/>
              <a:defRPr kumimoji="1" lang="en-IN" sz="1800" b="1" kern="1200">
                <a:solidFill>
                  <a:srgbClr val="4E4E4E"/>
                </a:solidFill>
                <a:latin typeface="+mn-lt"/>
                <a:ea typeface="+mj-ea"/>
                <a:cs typeface="Poppins" panose="00000500000000000000" pitchFamily="50"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lgn="ctr"/>
            <a:r>
              <a:rPr lang="en-IN" sz="3600" dirty="0">
                <a:solidFill>
                  <a:srgbClr val="FC9421"/>
                </a:solidFill>
              </a:rPr>
              <a:t>Questions?</a:t>
            </a:r>
          </a:p>
        </p:txBody>
      </p:sp>
    </p:spTree>
    <p:extLst>
      <p:ext uri="{BB962C8B-B14F-4D97-AF65-F5344CB8AC3E}">
        <p14:creationId xmlns:p14="http://schemas.microsoft.com/office/powerpoint/2010/main" val="261439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pic>
        <p:nvPicPr>
          <p:cNvPr id="11" name="Picture 10" descr="A picture containing text, light&#10;&#10;Description automatically generated">
            <a:extLst>
              <a:ext uri="{FF2B5EF4-FFF2-40B4-BE49-F238E27FC236}">
                <a16:creationId xmlns:a16="http://schemas.microsoft.com/office/drawing/2014/main" xmlns="" id="{D64FB284-D797-0FF4-307F-104A3EB780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1621" name="Google Shape;1621;p16"/>
          <p:cNvSpPr txBox="1"/>
          <p:nvPr/>
        </p:nvSpPr>
        <p:spPr>
          <a:xfrm>
            <a:off x="525059" y="1137515"/>
            <a:ext cx="1754287" cy="877725"/>
          </a:xfrm>
          <a:prstGeom prst="rect">
            <a:avLst/>
          </a:prstGeom>
          <a:noFill/>
          <a:ln>
            <a:noFill/>
          </a:ln>
        </p:spPr>
        <p:txBody>
          <a:bodyPr spcFirstLastPara="1" wrap="square" lIns="91425" tIns="45700" rIns="91425" bIns="45700" anchor="ctr" anchorCtr="0">
            <a:normAutofit/>
          </a:bodyPr>
          <a:lstStyle/>
          <a:p>
            <a:pPr defTabSz="914378">
              <a:buClr>
                <a:srgbClr val="FFFFFF"/>
              </a:buClr>
              <a:buSzPts val="2800"/>
              <a:defRPr/>
            </a:pPr>
            <a:r>
              <a:rPr lang="en-US" sz="2800" b="1" kern="0" dirty="0">
                <a:solidFill>
                  <a:srgbClr val="FFFFFF"/>
                </a:solidFill>
                <a:latin typeface="Calibri"/>
                <a:ea typeface="Calibri"/>
                <a:cs typeface="Calibri"/>
                <a:sym typeface="Calibri"/>
              </a:rPr>
              <a:t>Thank you</a:t>
            </a:r>
            <a:endParaRPr sz="1400" kern="0" dirty="0">
              <a:solidFill>
                <a:srgbClr val="000000"/>
              </a:solidFill>
              <a:latin typeface="Arial"/>
              <a:cs typeface="Arial"/>
              <a:sym typeface="Arial"/>
            </a:endParaRPr>
          </a:p>
        </p:txBody>
      </p:sp>
      <p:cxnSp>
        <p:nvCxnSpPr>
          <p:cNvPr id="1623" name="Google Shape;1623;p16"/>
          <p:cNvCxnSpPr/>
          <p:nvPr/>
        </p:nvCxnSpPr>
        <p:spPr>
          <a:xfrm>
            <a:off x="2356198" y="2276054"/>
            <a:ext cx="0" cy="1155471"/>
          </a:xfrm>
          <a:prstGeom prst="straightConnector1">
            <a:avLst/>
          </a:prstGeom>
          <a:noFill/>
          <a:ln w="9525" cap="flat" cmpd="sng">
            <a:solidFill>
              <a:srgbClr val="4AADE5"/>
            </a:solidFill>
            <a:prstDash val="solid"/>
            <a:round/>
            <a:headEnd type="none" w="sm" len="sm"/>
            <a:tailEnd type="none" w="sm" len="sm"/>
          </a:ln>
        </p:spPr>
      </p:cxnSp>
      <p:sp>
        <p:nvSpPr>
          <p:cNvPr id="1629" name="Google Shape;1629;p16"/>
          <p:cNvSpPr txBox="1"/>
          <p:nvPr/>
        </p:nvSpPr>
        <p:spPr>
          <a:xfrm>
            <a:off x="452196" y="4449760"/>
            <a:ext cx="6193338" cy="553549"/>
          </a:xfrm>
          <a:prstGeom prst="rect">
            <a:avLst/>
          </a:prstGeom>
          <a:noFill/>
          <a:ln>
            <a:noFill/>
          </a:ln>
        </p:spPr>
        <p:txBody>
          <a:bodyPr spcFirstLastPara="1" wrap="square" lIns="91425" tIns="45700" rIns="91425" bIns="45700" anchor="t" anchorCtr="0">
            <a:noAutofit/>
          </a:bodyPr>
          <a:lstStyle/>
          <a:p>
            <a:pPr algn="just" defTabSz="914378">
              <a:buClr>
                <a:srgbClr val="BFBFBF"/>
              </a:buClr>
              <a:buSzPts val="800"/>
              <a:defRPr/>
            </a:pPr>
            <a:r>
              <a:rPr lang="en-US" sz="800" b="1" i="1" kern="0">
                <a:solidFill>
                  <a:srgbClr val="BFBFBF"/>
                </a:solidFill>
                <a:latin typeface="Calibri"/>
                <a:ea typeface="Calibri"/>
                <a:cs typeface="Calibri"/>
                <a:sym typeface="Calibri"/>
              </a:rPr>
              <a:t>Copyright Information</a:t>
            </a:r>
            <a:endParaRPr sz="800" b="1" i="1" kern="0">
              <a:solidFill>
                <a:srgbClr val="BFBFBF"/>
              </a:solidFill>
              <a:latin typeface="Calibri"/>
              <a:ea typeface="Calibri"/>
              <a:cs typeface="Calibri"/>
              <a:sym typeface="Calibri"/>
            </a:endParaRPr>
          </a:p>
          <a:p>
            <a:pPr algn="just" defTabSz="914378">
              <a:spcBef>
                <a:spcPts val="135"/>
              </a:spcBef>
              <a:buClr>
                <a:srgbClr val="BFBFBF"/>
              </a:buClr>
              <a:buSzPts val="675"/>
              <a:defRPr/>
            </a:pPr>
            <a:r>
              <a:rPr lang="en-US" sz="675" i="1" kern="0">
                <a:solidFill>
                  <a:srgbClr val="BFBFBF"/>
                </a:solidFill>
                <a:latin typeface="Calibri"/>
                <a:ea typeface="Calibri"/>
                <a:cs typeface="Calibri"/>
                <a:sym typeface="Calibri"/>
              </a:rPr>
              <a:t>This document contains information that is proprietary to ACL Digital. The Receiver shall not  reverse,  engineer, disassemble or decompile the above prototypes, know-how, formulae, processes, algorithms, ideas, strategies, inventions, data, network configurations, system architecture, designs, flow charts, drawings without the written permission from the Maker (ACL Digital). All company names, brand names, trademarks and logos mentioned in this document are the property of their respective owners.</a:t>
            </a:r>
            <a:endParaRPr sz="675" i="1" kern="0">
              <a:solidFill>
                <a:srgbClr val="BFBFBF"/>
              </a:solidFill>
              <a:latin typeface="Calibri"/>
              <a:ea typeface="Calibri"/>
              <a:cs typeface="Calibri"/>
              <a:sym typeface="Calibri"/>
            </a:endParaRPr>
          </a:p>
        </p:txBody>
      </p:sp>
      <p:sp>
        <p:nvSpPr>
          <p:cNvPr id="12" name="Rectangle 11">
            <a:extLst>
              <a:ext uri="{FF2B5EF4-FFF2-40B4-BE49-F238E27FC236}">
                <a16:creationId xmlns:a16="http://schemas.microsoft.com/office/drawing/2014/main" xmlns="" id="{B724D775-C6DA-84AD-D03F-5FEFCD65D4FC}"/>
              </a:ext>
            </a:extLst>
          </p:cNvPr>
          <p:cNvSpPr/>
          <p:nvPr/>
        </p:nvSpPr>
        <p:spPr>
          <a:xfrm>
            <a:off x="346841" y="2276054"/>
            <a:ext cx="2343805" cy="1155471"/>
          </a:xfrm>
          <a:prstGeom prst="rect">
            <a:avLst/>
          </a:prstGeom>
          <a:solidFill>
            <a:srgbClr val="01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8">
              <a:defRPr/>
            </a:pPr>
            <a:endParaRPr lang="en-IN" dirty="0">
              <a:solidFill>
                <a:prstClr val="white"/>
              </a:solidFill>
              <a:latin typeface="Calibri"/>
            </a:endParaRPr>
          </a:p>
        </p:txBody>
      </p:sp>
      <p:sp>
        <p:nvSpPr>
          <p:cNvPr id="1622" name="Google Shape;1622;p16"/>
          <p:cNvSpPr txBox="1"/>
          <p:nvPr/>
        </p:nvSpPr>
        <p:spPr>
          <a:xfrm>
            <a:off x="466951" y="1839976"/>
            <a:ext cx="3778496" cy="1600398"/>
          </a:xfrm>
          <a:prstGeom prst="rect">
            <a:avLst/>
          </a:prstGeom>
          <a:noFill/>
          <a:ln>
            <a:noFill/>
          </a:ln>
        </p:spPr>
        <p:txBody>
          <a:bodyPr spcFirstLastPara="1" wrap="square" lIns="91425" tIns="45700" rIns="91425" bIns="45700" anchor="t" anchorCtr="0">
            <a:spAutoFit/>
          </a:bodyPr>
          <a:lstStyle/>
          <a:p>
            <a:pPr defTabSz="914378">
              <a:buClr>
                <a:srgbClr val="000000"/>
              </a:buClr>
              <a:defRPr/>
            </a:pPr>
            <a:r>
              <a:rPr lang="en-US" sz="1400" kern="0" dirty="0">
                <a:solidFill>
                  <a:srgbClr val="FFFFFF"/>
                </a:solidFill>
                <a:latin typeface="Open Sans"/>
                <a:ea typeface="Open Sans"/>
                <a:cs typeface="Open Sans"/>
                <a:sym typeface="Calibri"/>
              </a:rPr>
              <a:t>For more details, contact:</a:t>
            </a:r>
          </a:p>
          <a:p>
            <a:pPr defTabSz="914378">
              <a:buClr>
                <a:srgbClr val="000000"/>
              </a:buClr>
              <a:defRPr/>
            </a:pPr>
            <a:endParaRPr sz="1400" kern="0" dirty="0">
              <a:solidFill>
                <a:srgbClr val="FFFFFF"/>
              </a:solidFill>
              <a:latin typeface="Open Sans"/>
              <a:ea typeface="Open Sans"/>
              <a:cs typeface="Open Sans"/>
              <a:sym typeface="Arial"/>
            </a:endParaRPr>
          </a:p>
          <a:p>
            <a:pPr defTabSz="914378">
              <a:buClr>
                <a:srgbClr val="000000"/>
              </a:buClr>
              <a:defRPr/>
            </a:pPr>
            <a:r>
              <a:rPr lang="en-US" sz="1400" kern="0" dirty="0">
                <a:solidFill>
                  <a:srgbClr val="FFFFFF"/>
                </a:solidFill>
                <a:latin typeface="Open Sans"/>
                <a:ea typeface="Open Sans"/>
                <a:cs typeface="Open Sans"/>
                <a:sym typeface="Open Sans"/>
              </a:rPr>
              <a:t>Tel: +1 (408) 755 3000</a:t>
            </a:r>
            <a:endParaRPr sz="1400" kern="0" dirty="0">
              <a:solidFill>
                <a:srgbClr val="000000"/>
              </a:solidFill>
              <a:latin typeface="Arial"/>
              <a:cs typeface="Arial"/>
              <a:sym typeface="Arial"/>
            </a:endParaRPr>
          </a:p>
          <a:p>
            <a:pPr defTabSz="914378">
              <a:buClr>
                <a:srgbClr val="000000"/>
              </a:buClr>
              <a:defRPr/>
            </a:pPr>
            <a:endParaRPr lang="en-US" sz="1400" kern="0" dirty="0">
              <a:solidFill>
                <a:srgbClr val="FFFFFF"/>
              </a:solidFill>
              <a:latin typeface="Open Sans"/>
              <a:ea typeface="Open Sans"/>
              <a:cs typeface="Open Sans"/>
              <a:sym typeface="Calibri"/>
            </a:endParaRPr>
          </a:p>
          <a:p>
            <a:pPr defTabSz="914378">
              <a:buClr>
                <a:srgbClr val="000000"/>
              </a:buClr>
              <a:defRPr/>
            </a:pPr>
            <a:r>
              <a:rPr lang="en-US" sz="1400" kern="0" dirty="0">
                <a:solidFill>
                  <a:srgbClr val="FFFFFF"/>
                </a:solidFill>
                <a:latin typeface="Open Sans"/>
                <a:ea typeface="Open Sans"/>
                <a:cs typeface="Open Sans"/>
                <a:sym typeface="Calibri"/>
              </a:rPr>
              <a:t>Email: business@acldigital.com</a:t>
            </a:r>
            <a:endParaRPr sz="1400" kern="0" dirty="0">
              <a:solidFill>
                <a:srgbClr val="FFFFFF"/>
              </a:solidFill>
              <a:latin typeface="Open Sans"/>
              <a:ea typeface="Open Sans"/>
              <a:cs typeface="Open Sans"/>
              <a:sym typeface="Calibri"/>
            </a:endParaRPr>
          </a:p>
          <a:p>
            <a:pPr defTabSz="914378">
              <a:buClr>
                <a:srgbClr val="000000"/>
              </a:buClr>
              <a:defRPr/>
            </a:pPr>
            <a:endParaRPr lang="en-US" sz="1400" kern="0" dirty="0">
              <a:solidFill>
                <a:srgbClr val="FFFFFF"/>
              </a:solidFill>
              <a:latin typeface="Open Sans"/>
              <a:ea typeface="Open Sans"/>
              <a:cs typeface="Open Sans"/>
              <a:sym typeface="Calibri"/>
            </a:endParaRPr>
          </a:p>
          <a:p>
            <a:pPr defTabSz="914378">
              <a:buClr>
                <a:srgbClr val="000000"/>
              </a:buClr>
              <a:defRPr/>
            </a:pPr>
            <a:r>
              <a:rPr lang="en-US" sz="1400" kern="0" dirty="0">
                <a:solidFill>
                  <a:srgbClr val="FFFFFF"/>
                </a:solidFill>
                <a:latin typeface="Open Sans"/>
                <a:ea typeface="Open Sans"/>
                <a:cs typeface="Open Sans"/>
                <a:sym typeface="Calibri"/>
              </a:rPr>
              <a:t>Website: www.acldigital.com</a:t>
            </a:r>
            <a:endParaRPr sz="1400" kern="0" dirty="0">
              <a:solidFill>
                <a:srgbClr val="FFFFFF"/>
              </a:solidFill>
              <a:latin typeface="Open Sans"/>
              <a:ea typeface="Open Sans"/>
              <a:cs typeface="Open Sans"/>
              <a:sym typeface="Arial"/>
            </a:endParaRPr>
          </a:p>
        </p:txBody>
      </p:sp>
      <p:grpSp>
        <p:nvGrpSpPr>
          <p:cNvPr id="7" name="Group 6">
            <a:extLst>
              <a:ext uri="{FF2B5EF4-FFF2-40B4-BE49-F238E27FC236}">
                <a16:creationId xmlns:a16="http://schemas.microsoft.com/office/drawing/2014/main" xmlns="" id="{5933B3AD-8E2C-4892-4198-FF09CFC51745}"/>
              </a:ext>
            </a:extLst>
          </p:cNvPr>
          <p:cNvGrpSpPr/>
          <p:nvPr/>
        </p:nvGrpSpPr>
        <p:grpSpPr>
          <a:xfrm>
            <a:off x="312774" y="3921167"/>
            <a:ext cx="8404207" cy="552450"/>
            <a:chOff x="312773" y="3921167"/>
            <a:chExt cx="8404207" cy="552450"/>
          </a:xfrm>
        </p:grpSpPr>
        <p:pic>
          <p:nvPicPr>
            <p:cNvPr id="2" name="Picture 10" descr="Buscar Top Employers certificados">
              <a:extLst>
                <a:ext uri="{FF2B5EF4-FFF2-40B4-BE49-F238E27FC236}">
                  <a16:creationId xmlns:a16="http://schemas.microsoft.com/office/drawing/2014/main" xmlns="" id="{3D80E4F7-ECAB-3355-A096-203273474E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3554" y="3980519"/>
              <a:ext cx="1006114" cy="4606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descr="Top employer” for the digital future">
              <a:extLst>
                <a:ext uri="{FF2B5EF4-FFF2-40B4-BE49-F238E27FC236}">
                  <a16:creationId xmlns:a16="http://schemas.microsoft.com/office/drawing/2014/main" xmlns="" id="{A2A43A19-76F1-C71C-172F-3AF086BF18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8193" y="3980519"/>
              <a:ext cx="1024917" cy="469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descr="Bimbo has been recognized as a Top Employer 2022 company in Spain | Grupo  Bimbo">
              <a:extLst>
                <a:ext uri="{FF2B5EF4-FFF2-40B4-BE49-F238E27FC236}">
                  <a16:creationId xmlns:a16="http://schemas.microsoft.com/office/drawing/2014/main" xmlns="" id="{3636886A-D5CE-E0E7-840B-50E6B129A0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5266" y="3938166"/>
              <a:ext cx="922483" cy="5118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descr="Buscar Top Employers certificados">
              <a:extLst>
                <a:ext uri="{FF2B5EF4-FFF2-40B4-BE49-F238E27FC236}">
                  <a16:creationId xmlns:a16="http://schemas.microsoft.com/office/drawing/2014/main" xmlns="" id="{F03C000A-DF34-B679-5DCC-EBDDA0097F4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2773" y="3949490"/>
              <a:ext cx="1092689" cy="500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Email Signature Template">
              <a:extLst>
                <a:ext uri="{FF2B5EF4-FFF2-40B4-BE49-F238E27FC236}">
                  <a16:creationId xmlns:a16="http://schemas.microsoft.com/office/drawing/2014/main" xmlns="" id="{67326836-F670-C351-8EDC-E38AF21289A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78480" y="3921167"/>
              <a:ext cx="3238500" cy="552450"/>
            </a:xfrm>
            <a:prstGeom prst="rect">
              <a:avLst/>
            </a:prstGeom>
            <a:noFill/>
            <a:ln>
              <a:noFill/>
            </a:ln>
          </p:spPr>
        </p:pic>
      </p:grpSp>
    </p:spTree>
    <p:extLst>
      <p:ext uri="{BB962C8B-B14F-4D97-AF65-F5344CB8AC3E}">
        <p14:creationId xmlns:p14="http://schemas.microsoft.com/office/powerpoint/2010/main" val="4503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842591" cy="5143500"/>
            <a:chOff x="0" y="0"/>
            <a:chExt cx="2842591" cy="5143500"/>
          </a:xfrm>
        </p:grpSpPr>
        <p:sp>
          <p:nvSpPr>
            <p:cNvPr id="5" name="Rectangle 4"/>
            <p:cNvSpPr/>
            <p:nvPr/>
          </p:nvSpPr>
          <p:spPr>
            <a:xfrm>
              <a:off x="0" y="0"/>
              <a:ext cx="2842591" cy="5143500"/>
            </a:xfrm>
            <a:prstGeom prst="rect">
              <a:avLst/>
            </a:prstGeom>
            <a:solidFill>
              <a:srgbClr val="2998C5"/>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lang="en-IN" dirty="0">
                <a:latin typeface="Calibri"/>
                <a:ea typeface="Calibri"/>
                <a:cs typeface="Calibri"/>
              </a:endParaRPr>
            </a:p>
          </p:txBody>
        </p:sp>
        <p:sp>
          <p:nvSpPr>
            <p:cNvPr id="16" name="TextBox 15"/>
            <p:cNvSpPr txBox="1"/>
            <p:nvPr/>
          </p:nvSpPr>
          <p:spPr>
            <a:xfrm>
              <a:off x="152399" y="324678"/>
              <a:ext cx="1893595" cy="369332"/>
            </a:xfrm>
            <a:prstGeom prst="rect">
              <a:avLst/>
            </a:prstGeom>
            <a:noFill/>
          </p:spPr>
          <p:txBody>
            <a:bodyPr wrap="none" rtlCol="0">
              <a:spAutoFit/>
            </a:bodyPr>
            <a:lstStyle/>
            <a:p>
              <a:r>
                <a:rPr lang="en-IN" b="1" dirty="0">
                  <a:solidFill>
                    <a:schemeClr val="bg1"/>
                  </a:solidFill>
                </a:rPr>
                <a:t>Meet our Speaker</a:t>
              </a:r>
            </a:p>
          </p:txBody>
        </p:sp>
      </p:grpSp>
      <p:grpSp>
        <p:nvGrpSpPr>
          <p:cNvPr id="3" name="Group 2"/>
          <p:cNvGrpSpPr/>
          <p:nvPr/>
        </p:nvGrpSpPr>
        <p:grpSpPr>
          <a:xfrm>
            <a:off x="1961321" y="1500026"/>
            <a:ext cx="5771322" cy="2581337"/>
            <a:chOff x="1961321" y="1291682"/>
            <a:chExt cx="5771322" cy="2581337"/>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19606"/>
            <a:stretch/>
          </p:blipFill>
          <p:spPr>
            <a:xfrm>
              <a:off x="1961321" y="1291682"/>
              <a:ext cx="1762542" cy="1888840"/>
            </a:xfrm>
            <a:prstGeom prst="rect">
              <a:avLst/>
            </a:prstGeom>
            <a:ln w="12700">
              <a:solidFill>
                <a:srgbClr val="2998C5"/>
              </a:solidFill>
            </a:ln>
          </p:spPr>
        </p:pic>
        <p:sp>
          <p:nvSpPr>
            <p:cNvPr id="8" name="TextBox 7"/>
            <p:cNvSpPr txBox="1"/>
            <p:nvPr/>
          </p:nvSpPr>
          <p:spPr>
            <a:xfrm>
              <a:off x="3939586" y="1891008"/>
              <a:ext cx="3793057" cy="430887"/>
            </a:xfrm>
            <a:prstGeom prst="rect">
              <a:avLst/>
            </a:prstGeom>
            <a:noFill/>
          </p:spPr>
          <p:txBody>
            <a:bodyPr wrap="square" lIns="0" tIns="0" rIns="0" bIns="0" rtlCol="0">
              <a:spAutoFit/>
            </a:bodyPr>
            <a:lstStyle/>
            <a:p>
              <a:r>
                <a:rPr lang="en-US" sz="1600" dirty="0">
                  <a:solidFill>
                    <a:srgbClr val="F5821F"/>
                  </a:solidFill>
                </a:rPr>
                <a:t>Suresh Galam</a:t>
              </a:r>
            </a:p>
            <a:p>
              <a:r>
                <a:rPr lang="en-US" sz="1200" dirty="0"/>
                <a:t>Director – R&amp;D Engineering and Technologies</a:t>
              </a:r>
              <a:endParaRPr lang="en-IN" sz="1200" dirty="0"/>
            </a:p>
          </p:txBody>
        </p:sp>
        <p:sp>
          <p:nvSpPr>
            <p:cNvPr id="9" name="TextBox 8"/>
            <p:cNvSpPr txBox="1"/>
            <p:nvPr/>
          </p:nvSpPr>
          <p:spPr>
            <a:xfrm>
              <a:off x="3939586" y="2488024"/>
              <a:ext cx="3793057" cy="1384995"/>
            </a:xfrm>
            <a:prstGeom prst="rect">
              <a:avLst/>
            </a:prstGeom>
            <a:noFill/>
          </p:spPr>
          <p:txBody>
            <a:bodyPr wrap="square" lIns="0" tIns="0" rIns="0" bIns="0" rtlCol="0">
              <a:spAutoFit/>
            </a:bodyPr>
            <a:lstStyle/>
            <a:p>
              <a:r>
                <a:rPr lang="en-US" sz="1000" dirty="0" smtClean="0"/>
                <a:t>Suresh </a:t>
              </a:r>
              <a:r>
                <a:rPr lang="en-US" sz="1000" dirty="0"/>
                <a:t>has 20 Years of experience in the Networking &amp; Telecom domain as a Consultant and Architect. </a:t>
              </a:r>
              <a:r>
                <a:rPr lang="en-US" sz="1000" dirty="0"/>
                <a:t>He has worked with many Telecom service providers and network vendors across the globe, such as Cisco, Juniper, Ericsson, Microsoft, Intel, Verizon, T-Mobile, and Comcast. He holds an executive MBA from IIM-Lucknow and has cleared all primary technical certifications from Cisco and Juniper. </a:t>
              </a:r>
              <a:r>
                <a:rPr lang="en-US" sz="1000" dirty="0"/>
                <a:t>He is also passionate about Networking, SDN/NFV, SDWAN, 5G, Cloud, and Open-source technologies, and he is currently working at ACL Digital as Director of R&amp;D Engineering </a:t>
              </a:r>
              <a:r>
                <a:rPr lang="en-US" sz="1000" dirty="0" smtClean="0"/>
                <a:t>Services.</a:t>
              </a:r>
              <a:endParaRPr lang="en-IN" sz="1000" dirty="0"/>
            </a:p>
          </p:txBody>
        </p:sp>
        <p:cxnSp>
          <p:nvCxnSpPr>
            <p:cNvPr id="11" name="Straight Connector 10"/>
            <p:cNvCxnSpPr/>
            <p:nvPr/>
          </p:nvCxnSpPr>
          <p:spPr>
            <a:xfrm>
              <a:off x="3939586" y="2381742"/>
              <a:ext cx="3793057" cy="0"/>
            </a:xfrm>
            <a:prstGeom prst="line">
              <a:avLst/>
            </a:prstGeom>
            <a:ln w="12700">
              <a:solidFill>
                <a:srgbClr val="FC942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65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grpSp>
        <p:nvGrpSpPr>
          <p:cNvPr id="5" name="Group 4"/>
          <p:cNvGrpSpPr/>
          <p:nvPr/>
        </p:nvGrpSpPr>
        <p:grpSpPr>
          <a:xfrm>
            <a:off x="3110396" y="1209868"/>
            <a:ext cx="5817704" cy="283951"/>
            <a:chOff x="3110396" y="1209868"/>
            <a:chExt cx="5817704" cy="283951"/>
          </a:xfrm>
        </p:grpSpPr>
        <p:sp>
          <p:nvSpPr>
            <p:cNvPr id="1102" name="Google Shape;1102;p33"/>
            <p:cNvSpPr txBox="1"/>
            <p:nvPr/>
          </p:nvSpPr>
          <p:spPr>
            <a:xfrm>
              <a:off x="3946367" y="1209868"/>
              <a:ext cx="4981733" cy="276999"/>
            </a:xfrm>
            <a:prstGeom prst="rect">
              <a:avLst/>
            </a:prstGeom>
            <a:noFill/>
            <a:ln>
              <a:noFill/>
            </a:ln>
          </p:spPr>
          <p:txBody>
            <a:bodyPr spcFirstLastPara="1" wrap="square" lIns="0" tIns="0" rIns="0" bIns="0" anchor="t" anchorCtr="0">
              <a:spAutoFit/>
            </a:bodyPr>
            <a:lstStyle/>
            <a:p>
              <a:pPr lvl="0"/>
              <a:r>
                <a:rPr lang="en-US" dirty="0">
                  <a:solidFill>
                    <a:schemeClr val="dk1"/>
                  </a:solidFill>
                  <a:ea typeface="Calibri"/>
                  <a:cs typeface="Calibri"/>
                  <a:sym typeface="Calibri"/>
                </a:rPr>
                <a:t>Zero Trust Principles in 5G</a:t>
              </a:r>
            </a:p>
          </p:txBody>
        </p:sp>
        <p:sp>
          <p:nvSpPr>
            <p:cNvPr id="1124" name="Google Shape;1124;p33"/>
            <p:cNvSpPr/>
            <p:nvPr/>
          </p:nvSpPr>
          <p:spPr>
            <a:xfrm>
              <a:off x="3110396" y="1237056"/>
              <a:ext cx="681987" cy="256763"/>
            </a:xfrm>
            <a:prstGeom prst="chevron">
              <a:avLst>
                <a:gd name="adj" fmla="val 30307"/>
              </a:avLst>
            </a:prstGeom>
            <a:solidFill>
              <a:srgbClr val="196BAB"/>
            </a:solidFill>
            <a:ln>
              <a:noFill/>
            </a:ln>
          </p:spPr>
          <p:txBody>
            <a:bodyPr spcFirstLastPara="1" wrap="square" lIns="108000" tIns="90000" rIns="36000" bIns="90000" anchor="ctr" anchorCtr="0">
              <a:noAutofit/>
            </a:bodyPr>
            <a:lstStyle/>
            <a:p>
              <a:pPr marL="0" marR="0" lvl="0" indent="0" algn="ctr" rtl="0">
                <a:lnSpc>
                  <a:spcPct val="100000"/>
                </a:lnSpc>
                <a:spcBef>
                  <a:spcPts val="0"/>
                </a:spcBef>
                <a:spcAft>
                  <a:spcPts val="0"/>
                </a:spcAft>
                <a:buNone/>
              </a:pPr>
              <a:r>
                <a:rPr lang="en-US" sz="1400" b="1" cap="none" dirty="0">
                  <a:solidFill>
                    <a:schemeClr val="lt1"/>
                  </a:solidFill>
                  <a:latin typeface="Calibri"/>
                  <a:ea typeface="Calibri"/>
                  <a:cs typeface="Calibri"/>
                  <a:sym typeface="Calibri"/>
                </a:rPr>
                <a:t>1</a:t>
              </a:r>
              <a:endParaRPr dirty="0"/>
            </a:p>
          </p:txBody>
        </p:sp>
      </p:grpSp>
      <p:grpSp>
        <p:nvGrpSpPr>
          <p:cNvPr id="6" name="Group 5"/>
          <p:cNvGrpSpPr/>
          <p:nvPr/>
        </p:nvGrpSpPr>
        <p:grpSpPr>
          <a:xfrm>
            <a:off x="3110396" y="1807147"/>
            <a:ext cx="5817704" cy="283912"/>
            <a:chOff x="3110396" y="1807147"/>
            <a:chExt cx="5817704" cy="283912"/>
          </a:xfrm>
        </p:grpSpPr>
        <p:sp>
          <p:nvSpPr>
            <p:cNvPr id="1125" name="Google Shape;1125;p33"/>
            <p:cNvSpPr/>
            <p:nvPr/>
          </p:nvSpPr>
          <p:spPr>
            <a:xfrm>
              <a:off x="3110396" y="1807147"/>
              <a:ext cx="681987" cy="256763"/>
            </a:xfrm>
            <a:prstGeom prst="chevron">
              <a:avLst>
                <a:gd name="adj" fmla="val 30307"/>
              </a:avLst>
            </a:prstGeom>
            <a:solidFill>
              <a:srgbClr val="196BAB"/>
            </a:solidFill>
            <a:ln>
              <a:noFill/>
            </a:ln>
          </p:spPr>
          <p:txBody>
            <a:bodyPr spcFirstLastPara="1" wrap="square" lIns="108000" tIns="90000" rIns="36000" bIns="90000" anchor="ctr" anchorCtr="0">
              <a:noAutofit/>
            </a:bodyPr>
            <a:lstStyle/>
            <a:p>
              <a:pPr marL="0" marR="0" lvl="0" indent="0" algn="ctr" rtl="0">
                <a:lnSpc>
                  <a:spcPct val="100000"/>
                </a:lnSpc>
                <a:spcBef>
                  <a:spcPts val="0"/>
                </a:spcBef>
                <a:spcAft>
                  <a:spcPts val="0"/>
                </a:spcAft>
                <a:buNone/>
              </a:pPr>
              <a:r>
                <a:rPr lang="en-US" sz="1400" b="1" cap="none" dirty="0">
                  <a:solidFill>
                    <a:schemeClr val="lt1"/>
                  </a:solidFill>
                  <a:latin typeface="Calibri"/>
                  <a:ea typeface="Calibri"/>
                  <a:cs typeface="Calibri"/>
                  <a:sym typeface="Calibri"/>
                </a:rPr>
                <a:t>2</a:t>
              </a:r>
              <a:endParaRPr dirty="0"/>
            </a:p>
          </p:txBody>
        </p:sp>
        <p:sp>
          <p:nvSpPr>
            <p:cNvPr id="12" name="Google Shape;1102;p33"/>
            <p:cNvSpPr txBox="1"/>
            <p:nvPr/>
          </p:nvSpPr>
          <p:spPr>
            <a:xfrm>
              <a:off x="3946367" y="1814060"/>
              <a:ext cx="4981733" cy="276999"/>
            </a:xfrm>
            <a:prstGeom prst="rect">
              <a:avLst/>
            </a:prstGeom>
            <a:noFill/>
            <a:ln>
              <a:noFill/>
            </a:ln>
          </p:spPr>
          <p:txBody>
            <a:bodyPr spcFirstLastPara="1" wrap="square" lIns="0" tIns="0" rIns="0" bIns="0" anchor="t" anchorCtr="0">
              <a:spAutoFit/>
            </a:bodyPr>
            <a:lstStyle/>
            <a:p>
              <a:pPr lvl="0"/>
              <a:r>
                <a:rPr lang="en-US" dirty="0">
                  <a:solidFill>
                    <a:schemeClr val="dk1"/>
                  </a:solidFill>
                  <a:ea typeface="Calibri"/>
                  <a:cs typeface="Calibri"/>
                  <a:sym typeface="Calibri"/>
                </a:rPr>
                <a:t>Role of Service Mesh in 5G Core</a:t>
              </a:r>
            </a:p>
          </p:txBody>
        </p:sp>
      </p:grpSp>
      <p:grpSp>
        <p:nvGrpSpPr>
          <p:cNvPr id="7" name="Group 6"/>
          <p:cNvGrpSpPr/>
          <p:nvPr/>
        </p:nvGrpSpPr>
        <p:grpSpPr>
          <a:xfrm>
            <a:off x="3110396" y="2363467"/>
            <a:ext cx="5817704" cy="276999"/>
            <a:chOff x="3110396" y="2363467"/>
            <a:chExt cx="5817704" cy="276999"/>
          </a:xfrm>
        </p:grpSpPr>
        <p:sp>
          <p:nvSpPr>
            <p:cNvPr id="1126" name="Google Shape;1126;p33"/>
            <p:cNvSpPr/>
            <p:nvPr/>
          </p:nvSpPr>
          <p:spPr>
            <a:xfrm>
              <a:off x="3110396" y="2377238"/>
              <a:ext cx="681987" cy="256763"/>
            </a:xfrm>
            <a:prstGeom prst="chevron">
              <a:avLst>
                <a:gd name="adj" fmla="val 30307"/>
              </a:avLst>
            </a:prstGeom>
            <a:solidFill>
              <a:srgbClr val="196BAB"/>
            </a:solidFill>
            <a:ln>
              <a:noFill/>
            </a:ln>
          </p:spPr>
          <p:txBody>
            <a:bodyPr spcFirstLastPara="1" wrap="square" lIns="108000" tIns="90000" rIns="36000" bIns="90000" anchor="ctr" anchorCtr="0">
              <a:noAutofit/>
            </a:bodyPr>
            <a:lstStyle/>
            <a:p>
              <a:pPr marL="0" marR="0" lvl="0" indent="0" algn="ctr" rtl="0">
                <a:lnSpc>
                  <a:spcPct val="100000"/>
                </a:lnSpc>
                <a:spcBef>
                  <a:spcPts val="0"/>
                </a:spcBef>
                <a:spcAft>
                  <a:spcPts val="0"/>
                </a:spcAft>
                <a:buNone/>
              </a:pPr>
              <a:r>
                <a:rPr lang="en-US" sz="1400" b="1" cap="none">
                  <a:solidFill>
                    <a:schemeClr val="lt1"/>
                  </a:solidFill>
                  <a:latin typeface="Calibri"/>
                  <a:ea typeface="Calibri"/>
                  <a:cs typeface="Calibri"/>
                  <a:sym typeface="Calibri"/>
                </a:rPr>
                <a:t>3</a:t>
              </a:r>
              <a:endParaRPr/>
            </a:p>
          </p:txBody>
        </p:sp>
        <p:sp>
          <p:nvSpPr>
            <p:cNvPr id="13" name="Google Shape;1102;p33"/>
            <p:cNvSpPr txBox="1"/>
            <p:nvPr/>
          </p:nvSpPr>
          <p:spPr>
            <a:xfrm>
              <a:off x="3946367" y="2363467"/>
              <a:ext cx="4981733" cy="276999"/>
            </a:xfrm>
            <a:prstGeom prst="rect">
              <a:avLst/>
            </a:prstGeom>
            <a:noFill/>
            <a:ln>
              <a:noFill/>
            </a:ln>
          </p:spPr>
          <p:txBody>
            <a:bodyPr spcFirstLastPara="1" wrap="square" lIns="0" tIns="0" rIns="0" bIns="0" anchor="t" anchorCtr="0">
              <a:spAutoFit/>
            </a:bodyPr>
            <a:lstStyle/>
            <a:p>
              <a:pPr lvl="0"/>
              <a:r>
                <a:rPr lang="en-US" dirty="0">
                  <a:solidFill>
                    <a:schemeClr val="dk1"/>
                  </a:solidFill>
                  <a:ea typeface="Calibri"/>
                  <a:cs typeface="Calibri"/>
                  <a:sym typeface="Calibri"/>
                </a:rPr>
                <a:t>Building 5G Security with Intel SGX</a:t>
              </a:r>
            </a:p>
          </p:txBody>
        </p:sp>
      </p:grpSp>
      <p:grpSp>
        <p:nvGrpSpPr>
          <p:cNvPr id="8" name="Group 7"/>
          <p:cNvGrpSpPr/>
          <p:nvPr/>
        </p:nvGrpSpPr>
        <p:grpSpPr>
          <a:xfrm>
            <a:off x="3110396" y="2931807"/>
            <a:ext cx="5817704" cy="276999"/>
            <a:chOff x="3110396" y="2931807"/>
            <a:chExt cx="5817704" cy="276999"/>
          </a:xfrm>
        </p:grpSpPr>
        <p:sp>
          <p:nvSpPr>
            <p:cNvPr id="1127" name="Google Shape;1127;p33"/>
            <p:cNvSpPr/>
            <p:nvPr/>
          </p:nvSpPr>
          <p:spPr>
            <a:xfrm>
              <a:off x="3110396" y="2947330"/>
              <a:ext cx="681987" cy="256763"/>
            </a:xfrm>
            <a:prstGeom prst="chevron">
              <a:avLst>
                <a:gd name="adj" fmla="val 30307"/>
              </a:avLst>
            </a:prstGeom>
            <a:solidFill>
              <a:srgbClr val="196BAB"/>
            </a:solidFill>
            <a:ln>
              <a:noFill/>
            </a:ln>
          </p:spPr>
          <p:txBody>
            <a:bodyPr spcFirstLastPara="1" wrap="square" lIns="108000" tIns="90000" rIns="36000" bIns="90000" anchor="ctr" anchorCtr="0">
              <a:noAutofit/>
            </a:bodyPr>
            <a:lstStyle/>
            <a:p>
              <a:pPr marL="0" marR="0" lvl="0" indent="0" algn="ctr" rtl="0">
                <a:lnSpc>
                  <a:spcPct val="100000"/>
                </a:lnSpc>
                <a:spcBef>
                  <a:spcPts val="0"/>
                </a:spcBef>
                <a:spcAft>
                  <a:spcPts val="0"/>
                </a:spcAft>
                <a:buNone/>
              </a:pPr>
              <a:r>
                <a:rPr lang="en-US" sz="1400" b="1" cap="none" dirty="0">
                  <a:solidFill>
                    <a:schemeClr val="lt1"/>
                  </a:solidFill>
                  <a:latin typeface="Calibri"/>
                  <a:ea typeface="Calibri"/>
                  <a:cs typeface="Calibri"/>
                  <a:sym typeface="Calibri"/>
                </a:rPr>
                <a:t>4</a:t>
              </a:r>
              <a:endParaRPr dirty="0"/>
            </a:p>
          </p:txBody>
        </p:sp>
        <p:sp>
          <p:nvSpPr>
            <p:cNvPr id="14" name="Google Shape;1102;p33"/>
            <p:cNvSpPr txBox="1"/>
            <p:nvPr/>
          </p:nvSpPr>
          <p:spPr>
            <a:xfrm>
              <a:off x="3946367" y="2931807"/>
              <a:ext cx="4981733" cy="276999"/>
            </a:xfrm>
            <a:prstGeom prst="rect">
              <a:avLst/>
            </a:prstGeom>
            <a:noFill/>
            <a:ln>
              <a:noFill/>
            </a:ln>
          </p:spPr>
          <p:txBody>
            <a:bodyPr spcFirstLastPara="1" wrap="square" lIns="0" tIns="0" rIns="0" bIns="0" anchor="t" anchorCtr="0">
              <a:spAutoFit/>
            </a:bodyPr>
            <a:lstStyle/>
            <a:p>
              <a:pPr lvl="0"/>
              <a:r>
                <a:rPr lang="en-US" dirty="0">
                  <a:solidFill>
                    <a:schemeClr val="dk1"/>
                  </a:solidFill>
                  <a:ea typeface="Calibri"/>
                  <a:cs typeface="Calibri"/>
                  <a:sym typeface="Calibri"/>
                </a:rPr>
                <a:t>Future Steps for Building Zero Trust 5G</a:t>
              </a:r>
            </a:p>
          </p:txBody>
        </p:sp>
      </p:gr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flipV="1">
            <a:off x="-1137789" y="1137789"/>
            <a:ext cx="5143500" cy="2867921"/>
          </a:xfrm>
          <a:prstGeom prst="rect">
            <a:avLst/>
          </a:prstGeom>
        </p:spPr>
      </p:pic>
      <p:sp>
        <p:nvSpPr>
          <p:cNvPr id="1101" name="Google Shape;1101;p33"/>
          <p:cNvSpPr txBox="1">
            <a:spLocks noGrp="1"/>
          </p:cNvSpPr>
          <p:nvPr>
            <p:ph type="title"/>
          </p:nvPr>
        </p:nvSpPr>
        <p:spPr/>
        <p:txBody>
          <a:bodyPr/>
          <a:lstStyle/>
          <a:p>
            <a:pPr lvl="0"/>
            <a:r>
              <a:rPr lang="en-US" dirty="0">
                <a:solidFill>
                  <a:schemeClr val="bg1"/>
                </a:solidFill>
              </a:rPr>
              <a:t>Agenda</a:t>
            </a:r>
          </a:p>
        </p:txBody>
      </p:sp>
    </p:spTree>
    <p:extLst>
      <p:ext uri="{BB962C8B-B14F-4D97-AF65-F5344CB8AC3E}">
        <p14:creationId xmlns:p14="http://schemas.microsoft.com/office/powerpoint/2010/main" val="103163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Zero Trust</a:t>
            </a:r>
          </a:p>
        </p:txBody>
      </p:sp>
      <p:grpSp>
        <p:nvGrpSpPr>
          <p:cNvPr id="12" name="Group 11"/>
          <p:cNvGrpSpPr/>
          <p:nvPr/>
        </p:nvGrpSpPr>
        <p:grpSpPr>
          <a:xfrm>
            <a:off x="215900" y="627063"/>
            <a:ext cx="8712200" cy="597501"/>
            <a:chOff x="215900" y="627063"/>
            <a:chExt cx="8712200" cy="597501"/>
          </a:xfrm>
        </p:grpSpPr>
        <p:grpSp>
          <p:nvGrpSpPr>
            <p:cNvPr id="11" name="Group 10"/>
            <p:cNvGrpSpPr/>
            <p:nvPr/>
          </p:nvGrpSpPr>
          <p:grpSpPr>
            <a:xfrm>
              <a:off x="215900" y="627063"/>
              <a:ext cx="8712200" cy="597501"/>
              <a:chOff x="215900" y="627063"/>
              <a:chExt cx="8712200" cy="597501"/>
            </a:xfrm>
          </p:grpSpPr>
          <p:cxnSp>
            <p:nvCxnSpPr>
              <p:cNvPr id="5" name="Straight Connector 4"/>
              <p:cNvCxnSpPr>
                <a:stCxn id="5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59" name="Freeform 5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1</a:t>
                </a:r>
              </a:p>
            </p:txBody>
          </p:sp>
        </p:grpSp>
        <p:sp>
          <p:nvSpPr>
            <p:cNvPr id="101" name="TextBox 100"/>
            <p:cNvSpPr txBox="1"/>
            <p:nvPr/>
          </p:nvSpPr>
          <p:spPr>
            <a:xfrm>
              <a:off x="699654" y="785013"/>
              <a:ext cx="8174181" cy="166199"/>
            </a:xfrm>
            <a:prstGeom prst="rect">
              <a:avLst/>
            </a:prstGeom>
            <a:noFill/>
          </p:spPr>
          <p:txBody>
            <a:bodyPr wrap="square" lIns="0" tIns="0" rIns="0" bIns="0" rtlCol="0">
              <a:spAutoFit/>
            </a:bodyPr>
            <a:lstStyle/>
            <a:p>
              <a:pPr fontAlgn="base">
                <a:lnSpc>
                  <a:spcPct val="90000"/>
                </a:lnSpc>
                <a:spcBef>
                  <a:spcPts val="1000"/>
                </a:spcBef>
                <a:spcAft>
                  <a:spcPct val="0"/>
                </a:spcAft>
              </a:pPr>
              <a:r>
                <a:rPr lang="en-IN" sz="1200" b="1" dirty="0"/>
                <a:t>Zero Trust </a:t>
              </a:r>
              <a:r>
                <a:rPr lang="en-IN" sz="1200" dirty="0"/>
                <a:t>isn’t a </a:t>
              </a:r>
              <a:r>
                <a:rPr lang="en-IN" sz="1200" b="1" dirty="0"/>
                <a:t>checklist</a:t>
              </a:r>
              <a:r>
                <a:rPr lang="en-IN" sz="1200" dirty="0"/>
                <a:t>, and it’s not a </a:t>
              </a:r>
              <a:r>
                <a:rPr lang="en-IN" sz="1200" b="1" dirty="0"/>
                <a:t>product</a:t>
              </a:r>
              <a:r>
                <a:rPr lang="en-IN" sz="1200" dirty="0"/>
                <a:t>. It sounds easy enough, but it isn’t quite simple.</a:t>
              </a:r>
            </a:p>
          </p:txBody>
        </p:sp>
      </p:grpSp>
      <p:grpSp>
        <p:nvGrpSpPr>
          <p:cNvPr id="13" name="Group 12"/>
          <p:cNvGrpSpPr/>
          <p:nvPr/>
        </p:nvGrpSpPr>
        <p:grpSpPr>
          <a:xfrm>
            <a:off x="215900" y="1458944"/>
            <a:ext cx="8712200" cy="597501"/>
            <a:chOff x="215900" y="1458944"/>
            <a:chExt cx="8712200" cy="597501"/>
          </a:xfrm>
        </p:grpSpPr>
        <p:grpSp>
          <p:nvGrpSpPr>
            <p:cNvPr id="81" name="Group 80"/>
            <p:cNvGrpSpPr/>
            <p:nvPr/>
          </p:nvGrpSpPr>
          <p:grpSpPr>
            <a:xfrm>
              <a:off x="215900" y="1458944"/>
              <a:ext cx="8712200" cy="597501"/>
              <a:chOff x="215900" y="627063"/>
              <a:chExt cx="8712200" cy="597501"/>
            </a:xfrm>
          </p:grpSpPr>
          <p:cxnSp>
            <p:nvCxnSpPr>
              <p:cNvPr id="82" name="Straight Connector 81"/>
              <p:cNvCxnSpPr>
                <a:stCxn id="84"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84" name="Freeform 83"/>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5" name="TextBox 84"/>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2</a:t>
                </a:r>
              </a:p>
            </p:txBody>
          </p:sp>
        </p:grpSp>
        <p:sp>
          <p:nvSpPr>
            <p:cNvPr id="107" name="TextBox 106"/>
            <p:cNvSpPr txBox="1"/>
            <p:nvPr/>
          </p:nvSpPr>
          <p:spPr>
            <a:xfrm>
              <a:off x="699654" y="1581628"/>
              <a:ext cx="8174181" cy="332399"/>
            </a:xfrm>
            <a:prstGeom prst="rect">
              <a:avLst/>
            </a:prstGeom>
            <a:noFill/>
          </p:spPr>
          <p:txBody>
            <a:bodyPr wrap="square" lIns="0" tIns="0" rIns="0" bIns="0" rtlCol="0">
              <a:spAutoFit/>
            </a:bodyPr>
            <a:lstStyle/>
            <a:p>
              <a:pPr fontAlgn="base">
                <a:lnSpc>
                  <a:spcPct val="90000"/>
                </a:lnSpc>
                <a:spcBef>
                  <a:spcPts val="1000"/>
                </a:spcBef>
                <a:spcAft>
                  <a:spcPct val="0"/>
                </a:spcAft>
              </a:pPr>
              <a:r>
                <a:rPr lang="en-US" sz="1200" b="1" dirty="0"/>
                <a:t>Zero Trust </a:t>
              </a:r>
              <a:r>
                <a:rPr lang="en-US" sz="1200" dirty="0"/>
                <a:t>is a strategic mindset based on the principle </a:t>
              </a:r>
              <a:r>
                <a:rPr lang="en-US" sz="1200" b="1" dirty="0"/>
                <a:t>“never trust, always verify</a:t>
              </a:r>
              <a:r>
                <a:rPr lang="en-US" sz="1200" dirty="0"/>
                <a:t>,” which means wherever the request comes from or what resources are being accessed, we need to ‘</a:t>
              </a:r>
              <a:r>
                <a:rPr lang="en-US" sz="1200" b="1" dirty="0"/>
                <a:t>verify first</a:t>
              </a:r>
              <a:r>
                <a:rPr lang="en-US" sz="1200" dirty="0"/>
                <a:t>’ before </a:t>
              </a:r>
              <a:r>
                <a:rPr lang="en-US" sz="1200" b="1" dirty="0"/>
                <a:t>access is granted to the network</a:t>
              </a:r>
              <a:r>
                <a:rPr lang="en-US" sz="1200" dirty="0"/>
                <a:t>.</a:t>
              </a:r>
              <a:endParaRPr lang="en-IN" sz="1200" dirty="0"/>
            </a:p>
          </p:txBody>
        </p:sp>
      </p:grpSp>
      <p:grpSp>
        <p:nvGrpSpPr>
          <p:cNvPr id="14" name="Group 13"/>
          <p:cNvGrpSpPr/>
          <p:nvPr/>
        </p:nvGrpSpPr>
        <p:grpSpPr>
          <a:xfrm>
            <a:off x="215900" y="2290825"/>
            <a:ext cx="8712200" cy="597501"/>
            <a:chOff x="215900" y="2290825"/>
            <a:chExt cx="8712200" cy="597501"/>
          </a:xfrm>
        </p:grpSpPr>
        <p:grpSp>
          <p:nvGrpSpPr>
            <p:cNvPr id="86" name="Group 85"/>
            <p:cNvGrpSpPr/>
            <p:nvPr/>
          </p:nvGrpSpPr>
          <p:grpSpPr>
            <a:xfrm>
              <a:off x="215900" y="2290825"/>
              <a:ext cx="8712200" cy="597501"/>
              <a:chOff x="215900" y="627063"/>
              <a:chExt cx="8712200" cy="597501"/>
            </a:xfrm>
          </p:grpSpPr>
          <p:cxnSp>
            <p:nvCxnSpPr>
              <p:cNvPr id="87" name="Straight Connector 86"/>
              <p:cNvCxnSpPr>
                <a:stCxn id="8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89" name="Freeform 8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0" name="TextBox 89"/>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3</a:t>
                </a:r>
              </a:p>
            </p:txBody>
          </p:sp>
        </p:grpSp>
        <p:sp>
          <p:nvSpPr>
            <p:cNvPr id="108" name="TextBox 107"/>
            <p:cNvSpPr txBox="1"/>
            <p:nvPr/>
          </p:nvSpPr>
          <p:spPr>
            <a:xfrm>
              <a:off x="699654" y="2406535"/>
              <a:ext cx="8174181" cy="332399"/>
            </a:xfrm>
            <a:prstGeom prst="rect">
              <a:avLst/>
            </a:prstGeom>
            <a:noFill/>
          </p:spPr>
          <p:txBody>
            <a:bodyPr wrap="square" lIns="0" tIns="0" rIns="0" bIns="0" rtlCol="0">
              <a:spAutoFit/>
            </a:bodyPr>
            <a:lstStyle/>
            <a:p>
              <a:pPr fontAlgn="base">
                <a:lnSpc>
                  <a:spcPct val="90000"/>
                </a:lnSpc>
                <a:spcBef>
                  <a:spcPts val="1000"/>
                </a:spcBef>
                <a:spcAft>
                  <a:spcPct val="0"/>
                </a:spcAft>
              </a:pPr>
              <a:r>
                <a:rPr lang="en-US" sz="1200" b="1" dirty="0"/>
                <a:t>Zero Trust </a:t>
              </a:r>
              <a:r>
                <a:rPr lang="en-US" sz="1200" b="1" dirty="0" smtClean="0"/>
                <a:t>model </a:t>
              </a:r>
              <a:r>
                <a:rPr lang="en-US" sz="1200" dirty="0" smtClean="0"/>
                <a:t>proposes to use new </a:t>
              </a:r>
              <a:r>
                <a:rPr lang="en-US" sz="1200" b="1" dirty="0" smtClean="0"/>
                <a:t>tools, practices and different way of thinking </a:t>
              </a:r>
              <a:r>
                <a:rPr lang="en-US" sz="1200" dirty="0" smtClean="0"/>
                <a:t>to overcome the traditional security architecture that assumes trust fo</a:t>
              </a:r>
              <a:r>
                <a:rPr lang="en-US" sz="1200" dirty="0" smtClean="0"/>
                <a:t>r devices/users</a:t>
              </a:r>
              <a:r>
                <a:rPr lang="en-US" sz="1200" dirty="0" smtClean="0"/>
                <a:t>.</a:t>
              </a:r>
              <a:endParaRPr lang="en-IN" sz="1200" dirty="0"/>
            </a:p>
          </p:txBody>
        </p:sp>
      </p:grpSp>
      <p:grpSp>
        <p:nvGrpSpPr>
          <p:cNvPr id="15" name="Group 14"/>
          <p:cNvGrpSpPr/>
          <p:nvPr/>
        </p:nvGrpSpPr>
        <p:grpSpPr>
          <a:xfrm>
            <a:off x="215900" y="3122706"/>
            <a:ext cx="8712200" cy="597501"/>
            <a:chOff x="215900" y="3122706"/>
            <a:chExt cx="8712200" cy="597501"/>
          </a:xfrm>
        </p:grpSpPr>
        <p:grpSp>
          <p:nvGrpSpPr>
            <p:cNvPr id="91" name="Group 90"/>
            <p:cNvGrpSpPr/>
            <p:nvPr/>
          </p:nvGrpSpPr>
          <p:grpSpPr>
            <a:xfrm>
              <a:off x="215900" y="3122706"/>
              <a:ext cx="8712200" cy="597501"/>
              <a:chOff x="215900" y="627063"/>
              <a:chExt cx="8712200" cy="597501"/>
            </a:xfrm>
          </p:grpSpPr>
          <p:cxnSp>
            <p:nvCxnSpPr>
              <p:cNvPr id="92" name="Straight Connector 91"/>
              <p:cNvCxnSpPr>
                <a:stCxn id="94"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94" name="Freeform 93"/>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5" name="TextBox 94"/>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4</a:t>
                </a:r>
              </a:p>
            </p:txBody>
          </p:sp>
        </p:grpSp>
        <p:sp>
          <p:nvSpPr>
            <p:cNvPr id="109" name="TextBox 108"/>
            <p:cNvSpPr txBox="1"/>
            <p:nvPr/>
          </p:nvSpPr>
          <p:spPr>
            <a:xfrm>
              <a:off x="699654" y="3251738"/>
              <a:ext cx="8174181" cy="332399"/>
            </a:xfrm>
            <a:prstGeom prst="rect">
              <a:avLst/>
            </a:prstGeom>
            <a:noFill/>
          </p:spPr>
          <p:txBody>
            <a:bodyPr wrap="square" lIns="0" tIns="0" rIns="0" bIns="0" rtlCol="0">
              <a:spAutoFit/>
            </a:bodyPr>
            <a:lstStyle/>
            <a:p>
              <a:pPr fontAlgn="base">
                <a:lnSpc>
                  <a:spcPct val="90000"/>
                </a:lnSpc>
                <a:spcBef>
                  <a:spcPts val="1000"/>
                </a:spcBef>
                <a:spcAft>
                  <a:spcPct val="0"/>
                </a:spcAft>
              </a:pPr>
              <a:r>
                <a:rPr lang="en-US" sz="1200" dirty="0"/>
                <a:t>Zero Trust is a new </a:t>
              </a:r>
              <a:r>
                <a:rPr lang="en-US" sz="1200" b="1" dirty="0"/>
                <a:t>prototype</a:t>
              </a:r>
              <a:r>
                <a:rPr lang="en-US" sz="1200" dirty="0"/>
                <a:t> where the implementation relies on </a:t>
              </a:r>
              <a:r>
                <a:rPr lang="en-US" sz="1200" b="1" dirty="0"/>
                <a:t>several supporting technologies </a:t>
              </a:r>
              <a:r>
                <a:rPr lang="en-US" sz="1200" dirty="0"/>
                <a:t>and </a:t>
              </a:r>
              <a:r>
                <a:rPr lang="en-US" sz="1200" b="1" dirty="0"/>
                <a:t>processes</a:t>
              </a:r>
              <a:r>
                <a:rPr lang="en-US" sz="1200" dirty="0"/>
                <a:t>, which include: </a:t>
              </a:r>
              <a:r>
                <a:rPr lang="en-US" sz="1200" b="1" dirty="0"/>
                <a:t>IAM, MFA, NS</a:t>
              </a:r>
              <a:r>
                <a:rPr lang="en-US" sz="1200" dirty="0"/>
                <a:t>, and </a:t>
              </a:r>
              <a:r>
                <a:rPr lang="en-US" sz="1200" b="1" dirty="0"/>
                <a:t>SIEM</a:t>
              </a:r>
              <a:r>
                <a:rPr lang="en-US" sz="1200" dirty="0"/>
                <a:t> systems and user awareness.</a:t>
              </a:r>
              <a:endParaRPr lang="en-IN" sz="1200" dirty="0"/>
            </a:p>
          </p:txBody>
        </p:sp>
      </p:grpSp>
      <p:grpSp>
        <p:nvGrpSpPr>
          <p:cNvPr id="16" name="Group 15"/>
          <p:cNvGrpSpPr/>
          <p:nvPr/>
        </p:nvGrpSpPr>
        <p:grpSpPr>
          <a:xfrm>
            <a:off x="215900" y="3954587"/>
            <a:ext cx="8712200" cy="597501"/>
            <a:chOff x="215900" y="3954587"/>
            <a:chExt cx="8712200" cy="597501"/>
          </a:xfrm>
        </p:grpSpPr>
        <p:grpSp>
          <p:nvGrpSpPr>
            <p:cNvPr id="96" name="Group 95"/>
            <p:cNvGrpSpPr/>
            <p:nvPr/>
          </p:nvGrpSpPr>
          <p:grpSpPr>
            <a:xfrm>
              <a:off x="215900" y="3954587"/>
              <a:ext cx="8712200" cy="597501"/>
              <a:chOff x="215900" y="627063"/>
              <a:chExt cx="8712200" cy="597501"/>
            </a:xfrm>
          </p:grpSpPr>
          <p:cxnSp>
            <p:nvCxnSpPr>
              <p:cNvPr id="97" name="Straight Connector 96"/>
              <p:cNvCxnSpPr>
                <a:stCxn id="9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99" name="Freeform 9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0" name="TextBox 99"/>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5</a:t>
                </a:r>
              </a:p>
            </p:txBody>
          </p:sp>
        </p:grpSp>
        <p:sp>
          <p:nvSpPr>
            <p:cNvPr id="110" name="TextBox 109"/>
            <p:cNvSpPr txBox="1"/>
            <p:nvPr/>
          </p:nvSpPr>
          <p:spPr>
            <a:xfrm>
              <a:off x="699654" y="4080169"/>
              <a:ext cx="8174181" cy="332399"/>
            </a:xfrm>
            <a:prstGeom prst="rect">
              <a:avLst/>
            </a:prstGeom>
            <a:noFill/>
          </p:spPr>
          <p:txBody>
            <a:bodyPr wrap="square" lIns="0" tIns="0" rIns="0" bIns="0" rtlCol="0">
              <a:spAutoFit/>
            </a:bodyPr>
            <a:lstStyle/>
            <a:p>
              <a:pPr fontAlgn="base">
                <a:lnSpc>
                  <a:spcPct val="90000"/>
                </a:lnSpc>
                <a:spcBef>
                  <a:spcPts val="1000"/>
                </a:spcBef>
                <a:spcAft>
                  <a:spcPct val="0"/>
                </a:spcAft>
              </a:pPr>
              <a:r>
                <a:rPr lang="en-US" sz="1200" dirty="0"/>
                <a:t>Organizations must adopt </a:t>
              </a:r>
              <a:r>
                <a:rPr lang="en-US" sz="1200" b="1" dirty="0"/>
                <a:t>Zero Trust</a:t>
              </a:r>
              <a:r>
                <a:rPr lang="en-US" sz="1200" dirty="0"/>
                <a:t>, which requires </a:t>
              </a:r>
              <a:r>
                <a:rPr lang="en-US" sz="1200" b="1" dirty="0"/>
                <a:t>cultural change at all levels</a:t>
              </a:r>
              <a:r>
                <a:rPr lang="en-US" sz="1200" dirty="0"/>
                <a:t>. All the stakeholders across the organization </a:t>
              </a:r>
              <a:r>
                <a:rPr lang="en-US" sz="1200" b="1" dirty="0"/>
                <a:t>must work together </a:t>
              </a:r>
              <a:r>
                <a:rPr lang="en-US" sz="1200" dirty="0"/>
                <a:t>to achieve it.</a:t>
              </a:r>
              <a:endParaRPr lang="en-IN" sz="1200" dirty="0"/>
            </a:p>
          </p:txBody>
        </p:sp>
      </p:grpSp>
    </p:spTree>
    <p:extLst>
      <p:ext uri="{BB962C8B-B14F-4D97-AF65-F5344CB8AC3E}">
        <p14:creationId xmlns:p14="http://schemas.microsoft.com/office/powerpoint/2010/main" val="74746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defTabSz="598823" fontAlgn="base" hangingPunct="0">
              <a:spcBef>
                <a:spcPct val="0"/>
              </a:spcBef>
              <a:spcAft>
                <a:spcPct val="0"/>
              </a:spcAft>
            </a:pPr>
            <a:r>
              <a:rPr lang="en-US" dirty="0">
                <a:ea typeface="Microsoft YaHei" panose="020B0503020204020204" pitchFamily="34" charset="-122"/>
              </a:rPr>
              <a:t>Zero Trust Principles in 5G</a:t>
            </a:r>
          </a:p>
        </p:txBody>
      </p:sp>
      <p:grpSp>
        <p:nvGrpSpPr>
          <p:cNvPr id="12" name="Group 11"/>
          <p:cNvGrpSpPr/>
          <p:nvPr/>
        </p:nvGrpSpPr>
        <p:grpSpPr>
          <a:xfrm>
            <a:off x="215900" y="627063"/>
            <a:ext cx="8712200" cy="597501"/>
            <a:chOff x="215900" y="627063"/>
            <a:chExt cx="8712200" cy="597501"/>
          </a:xfrm>
        </p:grpSpPr>
        <p:grpSp>
          <p:nvGrpSpPr>
            <p:cNvPr id="11" name="Group 10"/>
            <p:cNvGrpSpPr/>
            <p:nvPr/>
          </p:nvGrpSpPr>
          <p:grpSpPr>
            <a:xfrm>
              <a:off x="215900" y="627063"/>
              <a:ext cx="8712200" cy="597501"/>
              <a:chOff x="215900" y="627063"/>
              <a:chExt cx="8712200" cy="597501"/>
            </a:xfrm>
          </p:grpSpPr>
          <p:cxnSp>
            <p:nvCxnSpPr>
              <p:cNvPr id="5" name="Straight Connector 4"/>
              <p:cNvCxnSpPr>
                <a:stCxn id="5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59" name="Freeform 5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1</a:t>
                </a:r>
              </a:p>
            </p:txBody>
          </p:sp>
        </p:grpSp>
        <p:sp>
          <p:nvSpPr>
            <p:cNvPr id="101" name="TextBox 100"/>
            <p:cNvSpPr txBox="1"/>
            <p:nvPr/>
          </p:nvSpPr>
          <p:spPr>
            <a:xfrm>
              <a:off x="699654" y="785013"/>
              <a:ext cx="8174181" cy="166199"/>
            </a:xfrm>
            <a:prstGeom prst="rect">
              <a:avLst/>
            </a:prstGeom>
            <a:noFill/>
          </p:spPr>
          <p:txBody>
            <a:bodyPr wrap="square" lIns="0" tIns="0" rIns="0" bIns="0" rtlCol="0">
              <a:spAutoFit/>
            </a:bodyPr>
            <a:lstStyle/>
            <a:p>
              <a:pPr fontAlgn="base">
                <a:lnSpc>
                  <a:spcPct val="90000"/>
                </a:lnSpc>
                <a:spcBef>
                  <a:spcPts val="1000"/>
                </a:spcBef>
                <a:spcAft>
                  <a:spcPct val="0"/>
                </a:spcAft>
              </a:pPr>
              <a:r>
                <a:rPr lang="en-US" sz="1200" dirty="0" smtClean="0"/>
                <a:t>Applying </a:t>
              </a:r>
              <a:r>
                <a:rPr lang="en-US" sz="1200" b="1" dirty="0" smtClean="0"/>
                <a:t>Zero </a:t>
              </a:r>
              <a:r>
                <a:rPr lang="en-US" sz="1200" b="1" dirty="0"/>
                <a:t>Trust </a:t>
              </a:r>
              <a:r>
                <a:rPr lang="en-US" sz="1200" b="1" dirty="0" smtClean="0"/>
                <a:t>to 5G infrastructure </a:t>
              </a:r>
              <a:r>
                <a:rPr lang="en-US" sz="1200" dirty="0" smtClean="0"/>
                <a:t>makes the organization successfully operate the </a:t>
              </a:r>
              <a:r>
                <a:rPr lang="en-US" sz="1200" b="1" dirty="0" smtClean="0"/>
                <a:t>5G networks easier, faster and safer</a:t>
              </a:r>
              <a:r>
                <a:rPr lang="en-US" sz="1200" dirty="0" smtClean="0"/>
                <a:t>.</a:t>
              </a:r>
              <a:endParaRPr lang="en-US" sz="1200" dirty="0"/>
            </a:p>
          </p:txBody>
        </p:sp>
      </p:grpSp>
      <p:grpSp>
        <p:nvGrpSpPr>
          <p:cNvPr id="13" name="Group 12"/>
          <p:cNvGrpSpPr/>
          <p:nvPr/>
        </p:nvGrpSpPr>
        <p:grpSpPr>
          <a:xfrm>
            <a:off x="215900" y="1458944"/>
            <a:ext cx="8712200" cy="597501"/>
            <a:chOff x="215900" y="1458944"/>
            <a:chExt cx="8712200" cy="597501"/>
          </a:xfrm>
        </p:grpSpPr>
        <p:grpSp>
          <p:nvGrpSpPr>
            <p:cNvPr id="81" name="Group 80"/>
            <p:cNvGrpSpPr/>
            <p:nvPr/>
          </p:nvGrpSpPr>
          <p:grpSpPr>
            <a:xfrm>
              <a:off x="215900" y="1458944"/>
              <a:ext cx="8712200" cy="597501"/>
              <a:chOff x="215900" y="627063"/>
              <a:chExt cx="8712200" cy="597501"/>
            </a:xfrm>
          </p:grpSpPr>
          <p:cxnSp>
            <p:nvCxnSpPr>
              <p:cNvPr id="82" name="Straight Connector 81"/>
              <p:cNvCxnSpPr>
                <a:stCxn id="84"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84" name="Freeform 83"/>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5" name="TextBox 84"/>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2</a:t>
                </a:r>
              </a:p>
            </p:txBody>
          </p:sp>
        </p:grpSp>
        <p:sp>
          <p:nvSpPr>
            <p:cNvPr id="107" name="TextBox 106"/>
            <p:cNvSpPr txBox="1"/>
            <p:nvPr/>
          </p:nvSpPr>
          <p:spPr>
            <a:xfrm>
              <a:off x="699654" y="1581628"/>
              <a:ext cx="8174181" cy="369332"/>
            </a:xfrm>
            <a:prstGeom prst="rect">
              <a:avLst/>
            </a:prstGeom>
            <a:noFill/>
          </p:spPr>
          <p:txBody>
            <a:bodyPr wrap="square" lIns="0" tIns="0" rIns="0" bIns="0" rtlCol="0">
              <a:spAutoFit/>
            </a:bodyPr>
            <a:lstStyle/>
            <a:p>
              <a:r>
                <a:rPr lang="en-US" sz="1200" dirty="0"/>
                <a:t>By </a:t>
              </a:r>
              <a:r>
                <a:rPr lang="en-US" sz="1200" b="1" dirty="0"/>
                <a:t>adopting Zero-Trust principles for 5G security</a:t>
              </a:r>
              <a:r>
                <a:rPr lang="en-US" sz="1200" dirty="0"/>
                <a:t>, organizations can improve security from </a:t>
              </a:r>
              <a:r>
                <a:rPr lang="en-US" sz="1200" b="1" dirty="0"/>
                <a:t>multiple angles</a:t>
              </a:r>
              <a:r>
                <a:rPr lang="en-US" sz="1200" dirty="0"/>
                <a:t>, which include Continuous Validation, Network Segmentation, Security Policies, Identity Validation, and Least Privilege.</a:t>
              </a:r>
              <a:endParaRPr lang="en-IN" sz="1200" dirty="0"/>
            </a:p>
          </p:txBody>
        </p:sp>
      </p:grpSp>
      <p:grpSp>
        <p:nvGrpSpPr>
          <p:cNvPr id="14" name="Group 13"/>
          <p:cNvGrpSpPr/>
          <p:nvPr/>
        </p:nvGrpSpPr>
        <p:grpSpPr>
          <a:xfrm>
            <a:off x="215900" y="2290825"/>
            <a:ext cx="8712200" cy="597501"/>
            <a:chOff x="215900" y="2290825"/>
            <a:chExt cx="8712200" cy="597501"/>
          </a:xfrm>
        </p:grpSpPr>
        <p:grpSp>
          <p:nvGrpSpPr>
            <p:cNvPr id="86" name="Group 85"/>
            <p:cNvGrpSpPr/>
            <p:nvPr/>
          </p:nvGrpSpPr>
          <p:grpSpPr>
            <a:xfrm>
              <a:off x="215900" y="2290825"/>
              <a:ext cx="8712200" cy="597501"/>
              <a:chOff x="215900" y="627063"/>
              <a:chExt cx="8712200" cy="597501"/>
            </a:xfrm>
          </p:grpSpPr>
          <p:cxnSp>
            <p:nvCxnSpPr>
              <p:cNvPr id="87" name="Straight Connector 86"/>
              <p:cNvCxnSpPr>
                <a:stCxn id="8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89" name="Freeform 8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0" name="TextBox 89"/>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3</a:t>
                </a:r>
              </a:p>
            </p:txBody>
          </p:sp>
        </p:grpSp>
        <p:sp>
          <p:nvSpPr>
            <p:cNvPr id="108" name="TextBox 107"/>
            <p:cNvSpPr txBox="1"/>
            <p:nvPr/>
          </p:nvSpPr>
          <p:spPr>
            <a:xfrm>
              <a:off x="699654" y="2406535"/>
              <a:ext cx="8174181" cy="369332"/>
            </a:xfrm>
            <a:prstGeom prst="rect">
              <a:avLst/>
            </a:prstGeom>
            <a:noFill/>
          </p:spPr>
          <p:txBody>
            <a:bodyPr wrap="square" lIns="0" tIns="0" rIns="0" bIns="0" rtlCol="0">
              <a:spAutoFit/>
            </a:bodyPr>
            <a:lstStyle/>
            <a:p>
              <a:r>
                <a:rPr lang="en-IN" sz="1200" b="1" dirty="0"/>
                <a:t>Securing 5G requires a Zero-Trust approach </a:t>
              </a:r>
              <a:r>
                <a:rPr lang="en-IN" sz="1200" dirty="0"/>
                <a:t>to protect all elements of the mobile network across </a:t>
              </a:r>
              <a:r>
                <a:rPr lang="en-IN" sz="1200" b="1" dirty="0"/>
                <a:t>cloud workloads, key network interfaces, and user traffic</a:t>
              </a:r>
              <a:r>
                <a:rPr lang="en-IN" sz="1200" dirty="0"/>
                <a:t>,  where the users and their devices are </a:t>
              </a:r>
              <a:r>
                <a:rPr lang="en-IN" sz="1200" b="1" dirty="0"/>
                <a:t>continuously monitored and validated during their session</a:t>
              </a:r>
              <a:r>
                <a:rPr lang="en-IN" sz="1200" dirty="0"/>
                <a:t>.</a:t>
              </a:r>
            </a:p>
          </p:txBody>
        </p:sp>
      </p:grpSp>
      <p:grpSp>
        <p:nvGrpSpPr>
          <p:cNvPr id="15" name="Group 14"/>
          <p:cNvGrpSpPr/>
          <p:nvPr/>
        </p:nvGrpSpPr>
        <p:grpSpPr>
          <a:xfrm>
            <a:off x="215900" y="3122706"/>
            <a:ext cx="8712200" cy="597501"/>
            <a:chOff x="215900" y="3122706"/>
            <a:chExt cx="8712200" cy="597501"/>
          </a:xfrm>
        </p:grpSpPr>
        <p:grpSp>
          <p:nvGrpSpPr>
            <p:cNvPr id="91" name="Group 90"/>
            <p:cNvGrpSpPr/>
            <p:nvPr/>
          </p:nvGrpSpPr>
          <p:grpSpPr>
            <a:xfrm>
              <a:off x="215900" y="3122706"/>
              <a:ext cx="8712200" cy="597501"/>
              <a:chOff x="215900" y="627063"/>
              <a:chExt cx="8712200" cy="597501"/>
            </a:xfrm>
          </p:grpSpPr>
          <p:cxnSp>
            <p:nvCxnSpPr>
              <p:cNvPr id="92" name="Straight Connector 91"/>
              <p:cNvCxnSpPr>
                <a:stCxn id="94"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94" name="Freeform 93"/>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5" name="TextBox 94"/>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4</a:t>
                </a:r>
              </a:p>
            </p:txBody>
          </p:sp>
        </p:grpSp>
        <p:sp>
          <p:nvSpPr>
            <p:cNvPr id="109" name="TextBox 108"/>
            <p:cNvSpPr txBox="1"/>
            <p:nvPr/>
          </p:nvSpPr>
          <p:spPr>
            <a:xfrm>
              <a:off x="699654" y="3251738"/>
              <a:ext cx="8174181" cy="332399"/>
            </a:xfrm>
            <a:prstGeom prst="rect">
              <a:avLst/>
            </a:prstGeom>
            <a:noFill/>
          </p:spPr>
          <p:txBody>
            <a:bodyPr wrap="square" lIns="0" tIns="0" rIns="0" bIns="0" rtlCol="0">
              <a:spAutoFit/>
            </a:bodyPr>
            <a:lstStyle/>
            <a:p>
              <a:pPr fontAlgn="base">
                <a:lnSpc>
                  <a:spcPct val="90000"/>
                </a:lnSpc>
                <a:spcBef>
                  <a:spcPts val="1000"/>
                </a:spcBef>
                <a:spcAft>
                  <a:spcPct val="0"/>
                </a:spcAft>
              </a:pPr>
              <a:r>
                <a:rPr lang="en-US" sz="1200" dirty="0"/>
                <a:t>As </a:t>
              </a:r>
              <a:r>
                <a:rPr lang="en-US" sz="1200" b="1" dirty="0"/>
                <a:t>5G adoption accelerates</a:t>
              </a:r>
              <a:r>
                <a:rPr lang="en-US" sz="1200" dirty="0"/>
                <a:t>, zero trust principles can be spread through the </a:t>
              </a:r>
              <a:r>
                <a:rPr lang="en-US" sz="1200" b="1" dirty="0"/>
                <a:t>entire 5G architecture end-to-end</a:t>
              </a:r>
              <a:r>
                <a:rPr lang="en-US" sz="1200" dirty="0"/>
                <a:t> including RAN, Transport and Core – and consists of multiple layers. </a:t>
              </a:r>
            </a:p>
          </p:txBody>
        </p:sp>
      </p:grpSp>
      <p:grpSp>
        <p:nvGrpSpPr>
          <p:cNvPr id="16" name="Group 15"/>
          <p:cNvGrpSpPr/>
          <p:nvPr/>
        </p:nvGrpSpPr>
        <p:grpSpPr>
          <a:xfrm>
            <a:off x="215900" y="3954587"/>
            <a:ext cx="8712200" cy="597501"/>
            <a:chOff x="215900" y="3954587"/>
            <a:chExt cx="8712200" cy="597501"/>
          </a:xfrm>
        </p:grpSpPr>
        <p:grpSp>
          <p:nvGrpSpPr>
            <p:cNvPr id="96" name="Group 95"/>
            <p:cNvGrpSpPr/>
            <p:nvPr/>
          </p:nvGrpSpPr>
          <p:grpSpPr>
            <a:xfrm>
              <a:off x="215900" y="3954587"/>
              <a:ext cx="8712200" cy="597501"/>
              <a:chOff x="215900" y="627063"/>
              <a:chExt cx="8712200" cy="597501"/>
            </a:xfrm>
          </p:grpSpPr>
          <p:cxnSp>
            <p:nvCxnSpPr>
              <p:cNvPr id="97" name="Straight Connector 96"/>
              <p:cNvCxnSpPr>
                <a:stCxn id="9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99" name="Freeform 9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0" name="TextBox 99"/>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5</a:t>
                </a:r>
              </a:p>
            </p:txBody>
          </p:sp>
        </p:grpSp>
        <p:sp>
          <p:nvSpPr>
            <p:cNvPr id="110" name="TextBox 109"/>
            <p:cNvSpPr txBox="1"/>
            <p:nvPr/>
          </p:nvSpPr>
          <p:spPr>
            <a:xfrm>
              <a:off x="699654" y="4080169"/>
              <a:ext cx="8174181" cy="332399"/>
            </a:xfrm>
            <a:prstGeom prst="rect">
              <a:avLst/>
            </a:prstGeom>
            <a:noFill/>
          </p:spPr>
          <p:txBody>
            <a:bodyPr wrap="square" lIns="0" tIns="0" rIns="0" bIns="0" rtlCol="0">
              <a:spAutoFit/>
            </a:bodyPr>
            <a:lstStyle/>
            <a:p>
              <a:pPr fontAlgn="base">
                <a:lnSpc>
                  <a:spcPct val="90000"/>
                </a:lnSpc>
                <a:spcBef>
                  <a:spcPts val="1000"/>
                </a:spcBef>
                <a:spcAft>
                  <a:spcPct val="0"/>
                </a:spcAft>
              </a:pPr>
              <a:r>
                <a:rPr lang="en-US" sz="1200" dirty="0"/>
                <a:t>To achieve a </a:t>
              </a:r>
              <a:r>
                <a:rPr lang="en-US" sz="1200" b="1" dirty="0"/>
                <a:t>Zero Trust Architecture for 5G </a:t>
              </a:r>
              <a:r>
                <a:rPr lang="en-US" sz="1200" dirty="0"/>
                <a:t>deployments in the cloud, organizations should adopt a </a:t>
              </a:r>
              <a:r>
                <a:rPr lang="en-US" sz="1200" b="1" dirty="0"/>
                <a:t>step-wise approach </a:t>
              </a:r>
              <a:r>
                <a:rPr lang="en-US" sz="1200" dirty="0"/>
                <a:t>to proactively safeguard network functions, interfaces, and data against </a:t>
              </a:r>
              <a:r>
                <a:rPr lang="en-US" sz="1200" b="1" dirty="0"/>
                <a:t>external and internal threats</a:t>
              </a:r>
              <a:r>
                <a:rPr lang="en-US" sz="1200" dirty="0"/>
                <a:t>.</a:t>
              </a:r>
              <a:endParaRPr lang="en-IN" sz="3200" dirty="0"/>
            </a:p>
          </p:txBody>
        </p:sp>
      </p:grpSp>
    </p:spTree>
    <p:extLst>
      <p:ext uri="{BB962C8B-B14F-4D97-AF65-F5344CB8AC3E}">
        <p14:creationId xmlns:p14="http://schemas.microsoft.com/office/powerpoint/2010/main" val="29540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defTabSz="598823" fontAlgn="base" hangingPunct="0">
              <a:spcBef>
                <a:spcPct val="0"/>
              </a:spcBef>
              <a:spcAft>
                <a:spcPct val="0"/>
              </a:spcAft>
            </a:pPr>
            <a:r>
              <a:rPr lang="en-US" dirty="0">
                <a:ea typeface="Microsoft YaHei" panose="020B0503020204020204" pitchFamily="34" charset="-122"/>
              </a:rPr>
              <a:t>Role of Service Mesh in 5G Core</a:t>
            </a:r>
          </a:p>
        </p:txBody>
      </p:sp>
      <p:grpSp>
        <p:nvGrpSpPr>
          <p:cNvPr id="12" name="Group 11"/>
          <p:cNvGrpSpPr/>
          <p:nvPr/>
        </p:nvGrpSpPr>
        <p:grpSpPr>
          <a:xfrm>
            <a:off x="215900" y="627063"/>
            <a:ext cx="8712200" cy="597501"/>
            <a:chOff x="215900" y="627063"/>
            <a:chExt cx="8712200" cy="597501"/>
          </a:xfrm>
        </p:grpSpPr>
        <p:grpSp>
          <p:nvGrpSpPr>
            <p:cNvPr id="11" name="Group 10"/>
            <p:cNvGrpSpPr/>
            <p:nvPr/>
          </p:nvGrpSpPr>
          <p:grpSpPr>
            <a:xfrm>
              <a:off x="215900" y="627063"/>
              <a:ext cx="8712200" cy="597501"/>
              <a:chOff x="215900" y="627063"/>
              <a:chExt cx="8712200" cy="597501"/>
            </a:xfrm>
          </p:grpSpPr>
          <p:cxnSp>
            <p:nvCxnSpPr>
              <p:cNvPr id="5" name="Straight Connector 4"/>
              <p:cNvCxnSpPr>
                <a:stCxn id="5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59" name="Freeform 5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1</a:t>
                </a:r>
              </a:p>
            </p:txBody>
          </p:sp>
        </p:grpSp>
        <p:sp>
          <p:nvSpPr>
            <p:cNvPr id="101" name="TextBox 100"/>
            <p:cNvSpPr txBox="1"/>
            <p:nvPr/>
          </p:nvSpPr>
          <p:spPr>
            <a:xfrm>
              <a:off x="699654" y="785013"/>
              <a:ext cx="8174181" cy="369332"/>
            </a:xfrm>
            <a:prstGeom prst="rect">
              <a:avLst/>
            </a:prstGeom>
            <a:noFill/>
          </p:spPr>
          <p:txBody>
            <a:bodyPr wrap="square" lIns="0" tIns="0" rIns="0" bIns="0" rtlCol="0">
              <a:spAutoFit/>
            </a:bodyPr>
            <a:lstStyle/>
            <a:p>
              <a:r>
                <a:rPr lang="en-US" sz="1200" dirty="0"/>
                <a:t>The </a:t>
              </a:r>
              <a:r>
                <a:rPr lang="en-US" sz="1200" b="1" dirty="0"/>
                <a:t>Zero Trust Security </a:t>
              </a:r>
              <a:r>
                <a:rPr lang="en-US" sz="1200" dirty="0"/>
                <a:t>model gives us the tools to automatically secure our services and their communication between </a:t>
              </a:r>
              <a:r>
                <a:rPr lang="en-US" sz="1200" b="1" dirty="0"/>
                <a:t>5G networks using service mesh</a:t>
              </a:r>
              <a:r>
                <a:rPr lang="en-US" sz="1200" dirty="0"/>
                <a:t>.</a:t>
              </a:r>
            </a:p>
          </p:txBody>
        </p:sp>
      </p:grpSp>
      <p:grpSp>
        <p:nvGrpSpPr>
          <p:cNvPr id="13" name="Group 12"/>
          <p:cNvGrpSpPr/>
          <p:nvPr/>
        </p:nvGrpSpPr>
        <p:grpSpPr>
          <a:xfrm>
            <a:off x="215900" y="1458944"/>
            <a:ext cx="8712200" cy="597501"/>
            <a:chOff x="215900" y="1458944"/>
            <a:chExt cx="8712200" cy="597501"/>
          </a:xfrm>
        </p:grpSpPr>
        <p:grpSp>
          <p:nvGrpSpPr>
            <p:cNvPr id="81" name="Group 80"/>
            <p:cNvGrpSpPr/>
            <p:nvPr/>
          </p:nvGrpSpPr>
          <p:grpSpPr>
            <a:xfrm>
              <a:off x="215900" y="1458944"/>
              <a:ext cx="8712200" cy="597501"/>
              <a:chOff x="215900" y="627063"/>
              <a:chExt cx="8712200" cy="597501"/>
            </a:xfrm>
          </p:grpSpPr>
          <p:cxnSp>
            <p:nvCxnSpPr>
              <p:cNvPr id="82" name="Straight Connector 81"/>
              <p:cNvCxnSpPr>
                <a:stCxn id="84"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84" name="Freeform 83"/>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5" name="TextBox 84"/>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2</a:t>
                </a:r>
              </a:p>
            </p:txBody>
          </p:sp>
        </p:grpSp>
        <p:sp>
          <p:nvSpPr>
            <p:cNvPr id="107" name="TextBox 106"/>
            <p:cNvSpPr txBox="1"/>
            <p:nvPr/>
          </p:nvSpPr>
          <p:spPr>
            <a:xfrm>
              <a:off x="699654" y="1581628"/>
              <a:ext cx="8174181" cy="369332"/>
            </a:xfrm>
            <a:prstGeom prst="rect">
              <a:avLst/>
            </a:prstGeom>
            <a:noFill/>
          </p:spPr>
          <p:txBody>
            <a:bodyPr wrap="square" lIns="0" tIns="0" rIns="0" bIns="0" rtlCol="0">
              <a:spAutoFit/>
            </a:bodyPr>
            <a:lstStyle/>
            <a:p>
              <a:r>
                <a:rPr lang="en-US" sz="1200" dirty="0"/>
                <a:t>Complementary technologies, such as </a:t>
              </a:r>
              <a:r>
                <a:rPr lang="en-US" sz="1200" b="1" dirty="0"/>
                <a:t>Zero Trust </a:t>
              </a:r>
              <a:r>
                <a:rPr lang="en-US" sz="1200" dirty="0"/>
                <a:t>and </a:t>
              </a:r>
              <a:r>
                <a:rPr lang="en-US" sz="1200" b="1" dirty="0"/>
                <a:t>Service Mesh</a:t>
              </a:r>
              <a:r>
                <a:rPr lang="en-US" sz="1200" dirty="0"/>
                <a:t>, work hand in hand and are well-suited for containerized environments like </a:t>
              </a:r>
              <a:r>
                <a:rPr lang="en-US" sz="1200" b="1" dirty="0"/>
                <a:t>5G</a:t>
              </a:r>
              <a:r>
                <a:rPr lang="en-US" sz="1200" dirty="0"/>
                <a:t>, enabling the faster and more secure deployment of applications.</a:t>
              </a:r>
            </a:p>
          </p:txBody>
        </p:sp>
      </p:grpSp>
      <p:grpSp>
        <p:nvGrpSpPr>
          <p:cNvPr id="14" name="Group 13"/>
          <p:cNvGrpSpPr/>
          <p:nvPr/>
        </p:nvGrpSpPr>
        <p:grpSpPr>
          <a:xfrm>
            <a:off x="215900" y="2290825"/>
            <a:ext cx="8712200" cy="597501"/>
            <a:chOff x="215900" y="2290825"/>
            <a:chExt cx="8712200" cy="597501"/>
          </a:xfrm>
        </p:grpSpPr>
        <p:grpSp>
          <p:nvGrpSpPr>
            <p:cNvPr id="86" name="Group 85"/>
            <p:cNvGrpSpPr/>
            <p:nvPr/>
          </p:nvGrpSpPr>
          <p:grpSpPr>
            <a:xfrm>
              <a:off x="215900" y="2290825"/>
              <a:ext cx="8712200" cy="597501"/>
              <a:chOff x="215900" y="627063"/>
              <a:chExt cx="8712200" cy="597501"/>
            </a:xfrm>
          </p:grpSpPr>
          <p:cxnSp>
            <p:nvCxnSpPr>
              <p:cNvPr id="87" name="Straight Connector 86"/>
              <p:cNvCxnSpPr>
                <a:stCxn id="8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89" name="Freeform 8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0" name="TextBox 89"/>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3</a:t>
                </a:r>
              </a:p>
            </p:txBody>
          </p:sp>
        </p:grpSp>
        <p:sp>
          <p:nvSpPr>
            <p:cNvPr id="108" name="TextBox 107"/>
            <p:cNvSpPr txBox="1"/>
            <p:nvPr/>
          </p:nvSpPr>
          <p:spPr>
            <a:xfrm>
              <a:off x="699654" y="2406535"/>
              <a:ext cx="8174181" cy="369332"/>
            </a:xfrm>
            <a:prstGeom prst="rect">
              <a:avLst/>
            </a:prstGeom>
            <a:noFill/>
          </p:spPr>
          <p:txBody>
            <a:bodyPr wrap="square" lIns="0" tIns="0" rIns="0" bIns="0" rtlCol="0">
              <a:spAutoFit/>
            </a:bodyPr>
            <a:lstStyle/>
            <a:p>
              <a:r>
                <a:rPr lang="en-US" sz="1200" dirty="0"/>
                <a:t>Few </a:t>
              </a:r>
              <a:r>
                <a:rPr lang="en-US" sz="1200" b="1" dirty="0"/>
                <a:t>Service Meshes </a:t>
              </a:r>
              <a:r>
                <a:rPr lang="en-US" sz="1200" dirty="0"/>
                <a:t>enable support for </a:t>
              </a:r>
              <a:r>
                <a:rPr lang="en-US" sz="1200" b="1" dirty="0"/>
                <a:t>5G workloads(CNF) </a:t>
              </a:r>
              <a:r>
                <a:rPr lang="en-US" sz="1200" dirty="0"/>
                <a:t>along with existing </a:t>
              </a:r>
              <a:r>
                <a:rPr lang="en-US" sz="1200" b="1" dirty="0"/>
                <a:t>4G workloads (VNF) </a:t>
              </a:r>
              <a:r>
                <a:rPr lang="en-US" sz="1200" dirty="0"/>
                <a:t>with </a:t>
              </a:r>
              <a:r>
                <a:rPr lang="en-US" sz="1200" b="1" dirty="0"/>
                <a:t>network elasticity</a:t>
              </a:r>
              <a:r>
                <a:rPr lang="en-US" sz="1200" dirty="0"/>
                <a:t>, </a:t>
              </a:r>
              <a:r>
                <a:rPr lang="en-US" sz="1200" b="1" dirty="0"/>
                <a:t>granular traffic management, security, and access policies</a:t>
              </a:r>
              <a:r>
                <a:rPr lang="en-US" sz="1200" dirty="0"/>
                <a:t> to traffic in/out and between </a:t>
              </a:r>
              <a:r>
                <a:rPr lang="en-US" sz="1200" b="1" dirty="0"/>
                <a:t>Kubernetes clusters</a:t>
              </a:r>
              <a:r>
                <a:rPr lang="en-US" sz="1200" dirty="0" smtClean="0"/>
                <a:t>.</a:t>
              </a:r>
              <a:r>
                <a:rPr lang="en-US" sz="1200" dirty="0" smtClean="0"/>
                <a:t>.</a:t>
              </a:r>
              <a:endParaRPr lang="en-US" sz="1200" dirty="0"/>
            </a:p>
          </p:txBody>
        </p:sp>
      </p:grpSp>
      <p:grpSp>
        <p:nvGrpSpPr>
          <p:cNvPr id="15" name="Group 14"/>
          <p:cNvGrpSpPr/>
          <p:nvPr/>
        </p:nvGrpSpPr>
        <p:grpSpPr>
          <a:xfrm>
            <a:off x="215900" y="3122706"/>
            <a:ext cx="8712200" cy="597501"/>
            <a:chOff x="215900" y="3122706"/>
            <a:chExt cx="8712200" cy="597501"/>
          </a:xfrm>
        </p:grpSpPr>
        <p:grpSp>
          <p:nvGrpSpPr>
            <p:cNvPr id="91" name="Group 90"/>
            <p:cNvGrpSpPr/>
            <p:nvPr/>
          </p:nvGrpSpPr>
          <p:grpSpPr>
            <a:xfrm>
              <a:off x="215900" y="3122706"/>
              <a:ext cx="8712200" cy="597501"/>
              <a:chOff x="215900" y="627063"/>
              <a:chExt cx="8712200" cy="597501"/>
            </a:xfrm>
          </p:grpSpPr>
          <p:cxnSp>
            <p:nvCxnSpPr>
              <p:cNvPr id="92" name="Straight Connector 91"/>
              <p:cNvCxnSpPr>
                <a:stCxn id="94"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94" name="Freeform 93"/>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5" name="TextBox 94"/>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4</a:t>
                </a:r>
              </a:p>
            </p:txBody>
          </p:sp>
        </p:grpSp>
        <p:sp>
          <p:nvSpPr>
            <p:cNvPr id="109" name="TextBox 108"/>
            <p:cNvSpPr txBox="1"/>
            <p:nvPr/>
          </p:nvSpPr>
          <p:spPr>
            <a:xfrm>
              <a:off x="699654" y="3251738"/>
              <a:ext cx="8174181" cy="369332"/>
            </a:xfrm>
            <a:prstGeom prst="rect">
              <a:avLst/>
            </a:prstGeom>
            <a:noFill/>
          </p:spPr>
          <p:txBody>
            <a:bodyPr wrap="square" lIns="0" tIns="0" rIns="0" bIns="0" rtlCol="0">
              <a:spAutoFit/>
            </a:bodyPr>
            <a:lstStyle/>
            <a:p>
              <a:r>
                <a:rPr lang="en-US" sz="1200" b="1" dirty="0"/>
                <a:t>Service Meshes </a:t>
              </a:r>
              <a:r>
                <a:rPr lang="en-US" sz="1200" dirty="0"/>
                <a:t>support Mutual Transport Layer Security (</a:t>
              </a:r>
              <a:r>
                <a:rPr lang="en-US" sz="1200" b="1" dirty="0" err="1"/>
                <a:t>mTLS</a:t>
              </a:r>
              <a:r>
                <a:rPr lang="en-US" sz="1200" dirty="0"/>
                <a:t>) to assign </a:t>
              </a:r>
              <a:r>
                <a:rPr lang="en-US" sz="1200" b="1" dirty="0"/>
                <a:t>the identifier </a:t>
              </a:r>
              <a:r>
                <a:rPr lang="en-US" sz="1200" dirty="0"/>
                <a:t>that provides identity and encryption to every request your services make on </a:t>
              </a:r>
              <a:r>
                <a:rPr lang="en-US" sz="1200" b="1" dirty="0"/>
                <a:t>5G SBA</a:t>
              </a:r>
              <a:r>
                <a:rPr lang="en-US" sz="1200" dirty="0"/>
                <a:t>.</a:t>
              </a:r>
            </a:p>
          </p:txBody>
        </p:sp>
      </p:grpSp>
      <p:grpSp>
        <p:nvGrpSpPr>
          <p:cNvPr id="16" name="Group 15"/>
          <p:cNvGrpSpPr/>
          <p:nvPr/>
        </p:nvGrpSpPr>
        <p:grpSpPr>
          <a:xfrm>
            <a:off x="215900" y="3954587"/>
            <a:ext cx="8712200" cy="597501"/>
            <a:chOff x="215900" y="3954587"/>
            <a:chExt cx="8712200" cy="597501"/>
          </a:xfrm>
        </p:grpSpPr>
        <p:grpSp>
          <p:nvGrpSpPr>
            <p:cNvPr id="96" name="Group 95"/>
            <p:cNvGrpSpPr/>
            <p:nvPr/>
          </p:nvGrpSpPr>
          <p:grpSpPr>
            <a:xfrm>
              <a:off x="215900" y="3954587"/>
              <a:ext cx="8712200" cy="597501"/>
              <a:chOff x="215900" y="627063"/>
              <a:chExt cx="8712200" cy="597501"/>
            </a:xfrm>
          </p:grpSpPr>
          <p:cxnSp>
            <p:nvCxnSpPr>
              <p:cNvPr id="97" name="Straight Connector 96"/>
              <p:cNvCxnSpPr>
                <a:stCxn id="99" idx="0"/>
              </p:cNvCxnSpPr>
              <p:nvPr/>
            </p:nvCxnSpPr>
            <p:spPr>
              <a:xfrm flipV="1">
                <a:off x="215900" y="627063"/>
                <a:ext cx="8712200" cy="3450"/>
              </a:xfrm>
              <a:prstGeom prst="line">
                <a:avLst/>
              </a:prstGeom>
              <a:ln w="9525">
                <a:solidFill>
                  <a:srgbClr val="2998C5"/>
                </a:solidFill>
              </a:ln>
              <a:effectLst/>
            </p:spPr>
            <p:style>
              <a:lnRef idx="2">
                <a:schemeClr val="accent1"/>
              </a:lnRef>
              <a:fillRef idx="0">
                <a:schemeClr val="accent1"/>
              </a:fillRef>
              <a:effectRef idx="1">
                <a:schemeClr val="accent1"/>
              </a:effectRef>
              <a:fontRef idx="minor">
                <a:schemeClr val="tx1"/>
              </a:fontRef>
            </p:style>
          </p:cxnSp>
          <p:sp>
            <p:nvSpPr>
              <p:cNvPr id="99" name="Freeform 98"/>
              <p:cNvSpPr/>
              <p:nvPr/>
            </p:nvSpPr>
            <p:spPr>
              <a:xfrm>
                <a:off x="215900" y="630513"/>
                <a:ext cx="322474" cy="594051"/>
              </a:xfrm>
              <a:custGeom>
                <a:avLst/>
                <a:gdLst>
                  <a:gd name="connsiteX0" fmla="*/ 0 w 322474"/>
                  <a:gd name="connsiteY0" fmla="*/ 0 h 594051"/>
                  <a:gd name="connsiteX1" fmla="*/ 322474 w 322474"/>
                  <a:gd name="connsiteY1" fmla="*/ 0 h 594051"/>
                  <a:gd name="connsiteX2" fmla="*/ 322474 w 322474"/>
                  <a:gd name="connsiteY2" fmla="*/ 371267 h 594051"/>
                  <a:gd name="connsiteX3" fmla="*/ 322473 w 322474"/>
                  <a:gd name="connsiteY3" fmla="*/ 371267 h 594051"/>
                  <a:gd name="connsiteX4" fmla="*/ 322473 w 322474"/>
                  <a:gd name="connsiteY4" fmla="*/ 384022 h 594051"/>
                  <a:gd name="connsiteX5" fmla="*/ 322473 w 322474"/>
                  <a:gd name="connsiteY5" fmla="*/ 433082 h 594051"/>
                  <a:gd name="connsiteX6" fmla="*/ 306725 w 322474"/>
                  <a:gd name="connsiteY6" fmla="*/ 470684 h 594051"/>
                  <a:gd name="connsiteX7" fmla="*/ 198996 w 322474"/>
                  <a:gd name="connsiteY7" fmla="*/ 578474 h 594051"/>
                  <a:gd name="connsiteX8" fmla="*/ 123477 w 322474"/>
                  <a:gd name="connsiteY8" fmla="*/ 578474 h 594051"/>
                  <a:gd name="connsiteX9" fmla="*/ 15748 w 322474"/>
                  <a:gd name="connsiteY9" fmla="*/ 470684 h 594051"/>
                  <a:gd name="connsiteX10" fmla="*/ 0 w 322474"/>
                  <a:gd name="connsiteY10" fmla="*/ 433082 h 594051"/>
                  <a:gd name="connsiteX11" fmla="*/ 0 w 322474"/>
                  <a:gd name="connsiteY11" fmla="*/ 384022 h 594051"/>
                  <a:gd name="connsiteX12" fmla="*/ 0 w 322474"/>
                  <a:gd name="connsiteY12" fmla="*/ 371846 h 594051"/>
                  <a:gd name="connsiteX13" fmla="*/ 238 w 322474"/>
                  <a:gd name="connsiteY13" fmla="*/ 371267 h 594051"/>
                  <a:gd name="connsiteX14" fmla="*/ 0 w 322474"/>
                  <a:gd name="connsiteY14" fmla="*/ 371267 h 59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2474" h="594051">
                    <a:moveTo>
                      <a:pt x="0" y="0"/>
                    </a:moveTo>
                    <a:lnTo>
                      <a:pt x="322474" y="0"/>
                    </a:lnTo>
                    <a:lnTo>
                      <a:pt x="322474" y="371267"/>
                    </a:lnTo>
                    <a:lnTo>
                      <a:pt x="322473" y="371267"/>
                    </a:lnTo>
                    <a:lnTo>
                      <a:pt x="322473" y="384022"/>
                    </a:lnTo>
                    <a:cubicBezTo>
                      <a:pt x="322473" y="384022"/>
                      <a:pt x="322473" y="384022"/>
                      <a:pt x="322473" y="433082"/>
                    </a:cubicBezTo>
                    <a:cubicBezTo>
                      <a:pt x="322473" y="446690"/>
                      <a:pt x="317104" y="460298"/>
                      <a:pt x="306725" y="470684"/>
                    </a:cubicBezTo>
                    <a:cubicBezTo>
                      <a:pt x="306725" y="470684"/>
                      <a:pt x="306725" y="470684"/>
                      <a:pt x="198996" y="578474"/>
                    </a:cubicBezTo>
                    <a:cubicBezTo>
                      <a:pt x="177879" y="599244"/>
                      <a:pt x="144236" y="599244"/>
                      <a:pt x="123477" y="578474"/>
                    </a:cubicBezTo>
                    <a:cubicBezTo>
                      <a:pt x="123477" y="578474"/>
                      <a:pt x="123477" y="578474"/>
                      <a:pt x="15748" y="470684"/>
                    </a:cubicBezTo>
                    <a:cubicBezTo>
                      <a:pt x="5369" y="460298"/>
                      <a:pt x="0" y="446690"/>
                      <a:pt x="0" y="433082"/>
                    </a:cubicBezTo>
                    <a:cubicBezTo>
                      <a:pt x="0" y="433082"/>
                      <a:pt x="0" y="433082"/>
                      <a:pt x="0" y="384022"/>
                    </a:cubicBezTo>
                    <a:cubicBezTo>
                      <a:pt x="0" y="384022"/>
                      <a:pt x="0" y="384022"/>
                      <a:pt x="0" y="371846"/>
                    </a:cubicBezTo>
                    <a:lnTo>
                      <a:pt x="238" y="371267"/>
                    </a:lnTo>
                    <a:lnTo>
                      <a:pt x="0" y="371267"/>
                    </a:lnTo>
                    <a:close/>
                  </a:path>
                </a:pathLst>
              </a:custGeom>
              <a:solidFill>
                <a:srgbClr val="2998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0" name="TextBox 99"/>
              <p:cNvSpPr txBox="1"/>
              <p:nvPr/>
            </p:nvSpPr>
            <p:spPr>
              <a:xfrm>
                <a:off x="215900" y="742872"/>
                <a:ext cx="276038" cy="307777"/>
              </a:xfrm>
              <a:prstGeom prst="rect">
                <a:avLst/>
              </a:prstGeom>
              <a:noFill/>
            </p:spPr>
            <p:txBody>
              <a:bodyPr wrap="none" rtlCol="0">
                <a:spAutoFit/>
              </a:bodyPr>
              <a:lstStyle/>
              <a:p>
                <a:r>
                  <a:rPr lang="en-IN" sz="1400" dirty="0">
                    <a:solidFill>
                      <a:schemeClr val="bg1"/>
                    </a:solidFill>
                  </a:rPr>
                  <a:t>5</a:t>
                </a:r>
              </a:p>
            </p:txBody>
          </p:sp>
        </p:grpSp>
        <p:sp>
          <p:nvSpPr>
            <p:cNvPr id="110" name="TextBox 109"/>
            <p:cNvSpPr txBox="1"/>
            <p:nvPr/>
          </p:nvSpPr>
          <p:spPr>
            <a:xfrm>
              <a:off x="699654" y="4080169"/>
              <a:ext cx="8174181" cy="369332"/>
            </a:xfrm>
            <a:prstGeom prst="rect">
              <a:avLst/>
            </a:prstGeom>
            <a:noFill/>
          </p:spPr>
          <p:txBody>
            <a:bodyPr wrap="square" lIns="0" tIns="0" rIns="0" bIns="0" rtlCol="0">
              <a:spAutoFit/>
            </a:bodyPr>
            <a:lstStyle/>
            <a:p>
              <a:r>
                <a:rPr lang="en-US" sz="1200" dirty="0" smtClean="0"/>
                <a:t>We need to choose s</a:t>
              </a:r>
              <a:r>
                <a:rPr lang="en-US" sz="1200" b="1" dirty="0" smtClean="0"/>
                <a:t>ervice mesh </a:t>
              </a:r>
              <a:r>
                <a:rPr lang="en-US" sz="1200" dirty="0" smtClean="0"/>
                <a:t>which is powerful enough that can be used to easily and transparently enable a </a:t>
              </a:r>
              <a:r>
                <a:rPr lang="en-US" sz="1200" b="1" dirty="0" smtClean="0"/>
                <a:t>zero trust architecture</a:t>
              </a:r>
              <a:r>
                <a:rPr lang="en-US" sz="1200" dirty="0" smtClean="0"/>
                <a:t> to satisfy security and compliance requirements for </a:t>
              </a:r>
              <a:r>
                <a:rPr lang="en-US" sz="1200" b="1" dirty="0" smtClean="0"/>
                <a:t>5G networks</a:t>
              </a:r>
              <a:r>
                <a:rPr lang="en-US" sz="1200" dirty="0" smtClean="0"/>
                <a:t>.</a:t>
              </a:r>
              <a:endParaRPr lang="en-US" sz="1200" dirty="0"/>
            </a:p>
          </p:txBody>
        </p:sp>
      </p:grpSp>
    </p:spTree>
    <p:extLst>
      <p:ext uri="{BB962C8B-B14F-4D97-AF65-F5344CB8AC3E}">
        <p14:creationId xmlns:p14="http://schemas.microsoft.com/office/powerpoint/2010/main" val="327098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D7F0B-D46A-4625-9265-F44DF4458D3A}"/>
              </a:ext>
            </a:extLst>
          </p:cNvPr>
          <p:cNvSpPr>
            <a:spLocks noGrp="1"/>
          </p:cNvSpPr>
          <p:nvPr>
            <p:ph type="title"/>
          </p:nvPr>
        </p:nvSpPr>
        <p:spPr/>
        <p:txBody>
          <a:bodyPr/>
          <a:lstStyle/>
          <a:p>
            <a:pPr defTabSz="598823" fontAlgn="base" hangingPunct="0">
              <a:spcAft>
                <a:spcPct val="0"/>
              </a:spcAft>
            </a:pPr>
            <a:r>
              <a:rPr lang="en-US" dirty="0">
                <a:ea typeface="Microsoft YaHei" panose="020B0503020204020204" pitchFamily="34" charset="-122"/>
              </a:rPr>
              <a:t>ACL Digital/Intel/Casa System joint </a:t>
            </a:r>
            <a:r>
              <a:rPr lang="en-US" dirty="0" err="1">
                <a:ea typeface="Microsoft YaHei" panose="020B0503020204020204" pitchFamily="34" charset="-122"/>
              </a:rPr>
              <a:t>PoC</a:t>
            </a:r>
            <a:endParaRPr lang="en-US" dirty="0">
              <a:ea typeface="Microsoft YaHei" panose="020B0503020204020204" pitchFamily="34" charset="-122"/>
            </a:endParaRPr>
          </a:p>
        </p:txBody>
      </p:sp>
      <p:grpSp>
        <p:nvGrpSpPr>
          <p:cNvPr id="3" name="Group 2"/>
          <p:cNvGrpSpPr/>
          <p:nvPr/>
        </p:nvGrpSpPr>
        <p:grpSpPr>
          <a:xfrm>
            <a:off x="52473" y="627063"/>
            <a:ext cx="4287613" cy="1653787"/>
            <a:chOff x="52473" y="627063"/>
            <a:chExt cx="4287613" cy="1653787"/>
          </a:xfrm>
        </p:grpSpPr>
        <p:sp>
          <p:nvSpPr>
            <p:cNvPr id="4" name="Title 4">
              <a:extLst>
                <a:ext uri="{FF2B5EF4-FFF2-40B4-BE49-F238E27FC236}">
                  <a16:creationId xmlns:a16="http://schemas.microsoft.com/office/drawing/2014/main" xmlns="" id="{32A6C072-E83D-3047-A667-A047E9499AE1}"/>
                </a:ext>
              </a:extLst>
            </p:cNvPr>
            <p:cNvSpPr txBox="1">
              <a:spLocks/>
            </p:cNvSpPr>
            <p:nvPr/>
          </p:nvSpPr>
          <p:spPr>
            <a:xfrm>
              <a:off x="215899" y="627063"/>
              <a:ext cx="4124187" cy="1653787"/>
            </a:xfrm>
            <a:prstGeom prst="rect">
              <a:avLst/>
            </a:prstGeom>
            <a:noFill/>
            <a:ln w="19050">
              <a:solidFill>
                <a:srgbClr val="0591B8"/>
              </a:solidFill>
            </a:ln>
          </p:spPr>
          <p:txBody>
            <a:bodyPr lIns="216000" tIns="108000" rIns="36000" bIns="0" numCol="1" spcCol="144000" anchor="t">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nSpc>
                  <a:spcPts val="2200"/>
                </a:lnSpc>
                <a:spcBef>
                  <a:spcPts val="800"/>
                </a:spcBef>
              </a:pPr>
              <a:r>
                <a:rPr lang="en-US" sz="1400" b="0" dirty="0">
                  <a:solidFill>
                    <a:schemeClr val="tx1"/>
                  </a:solidFill>
                  <a:latin typeface="+mj-lt"/>
                </a:rPr>
                <a:t>ACL Digital, a system integrator partner of Intel, worked on a joint </a:t>
              </a:r>
              <a:r>
                <a:rPr lang="en-US" sz="1400" b="0" dirty="0" err="1">
                  <a:solidFill>
                    <a:schemeClr val="tx1"/>
                  </a:solidFill>
                  <a:latin typeface="+mj-lt"/>
                </a:rPr>
                <a:t>PoC</a:t>
              </a:r>
              <a:r>
                <a:rPr lang="en-US" sz="1400" b="0" dirty="0">
                  <a:solidFill>
                    <a:schemeClr val="tx1"/>
                  </a:solidFill>
                  <a:latin typeface="+mj-lt"/>
                </a:rPr>
                <a:t> to provide a secure cloud-native infrastructure solution leveraging Intel SGX features for confidential computing in telecom applications.</a:t>
              </a:r>
            </a:p>
          </p:txBody>
        </p:sp>
        <p:sp>
          <p:nvSpPr>
            <p:cNvPr id="5" name="Title 4">
              <a:extLst>
                <a:ext uri="{FF2B5EF4-FFF2-40B4-BE49-F238E27FC236}">
                  <a16:creationId xmlns:a16="http://schemas.microsoft.com/office/drawing/2014/main" xmlns="" id="{057D22F6-6972-FF4A-B83B-D621F71C4FCA}"/>
                </a:ext>
              </a:extLst>
            </p:cNvPr>
            <p:cNvSpPr txBox="1">
              <a:spLocks/>
            </p:cNvSpPr>
            <p:nvPr/>
          </p:nvSpPr>
          <p:spPr>
            <a:xfrm>
              <a:off x="52473" y="818535"/>
              <a:ext cx="311850" cy="406056"/>
            </a:xfrm>
            <a:prstGeom prst="rect">
              <a:avLst/>
            </a:prstGeom>
            <a:solidFill>
              <a:schemeClr val="bg1"/>
            </a:solidFill>
            <a:ln w="12700">
              <a:noFill/>
            </a:ln>
          </p:spPr>
          <p:txBody>
            <a:bodyPr lIns="0" tIns="288000" rIns="0" bIns="216000" numCol="1" spcCol="144000" anchor="ctr">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gn="ctr">
                <a:lnSpc>
                  <a:spcPts val="2200"/>
                </a:lnSpc>
                <a:spcBef>
                  <a:spcPts val="800"/>
                </a:spcBef>
              </a:pPr>
              <a:r>
                <a:rPr lang="en-US" sz="2400" dirty="0">
                  <a:solidFill>
                    <a:srgbClr val="0591B8"/>
                  </a:solidFill>
                  <a:latin typeface="Work Sans" pitchFamily="2" charset="77"/>
                </a:rPr>
                <a:t>1</a:t>
              </a:r>
            </a:p>
          </p:txBody>
        </p:sp>
      </p:grpSp>
      <p:grpSp>
        <p:nvGrpSpPr>
          <p:cNvPr id="7" name="Group 6"/>
          <p:cNvGrpSpPr/>
          <p:nvPr/>
        </p:nvGrpSpPr>
        <p:grpSpPr>
          <a:xfrm>
            <a:off x="4623025" y="627063"/>
            <a:ext cx="4287613" cy="1653787"/>
            <a:chOff x="4623025" y="627063"/>
            <a:chExt cx="4287613" cy="1653787"/>
          </a:xfrm>
        </p:grpSpPr>
        <p:sp>
          <p:nvSpPr>
            <p:cNvPr id="8" name="Title 4">
              <a:extLst>
                <a:ext uri="{FF2B5EF4-FFF2-40B4-BE49-F238E27FC236}">
                  <a16:creationId xmlns:a16="http://schemas.microsoft.com/office/drawing/2014/main" xmlns="" id="{32A6C072-E83D-3047-A667-A047E9499AE1}"/>
                </a:ext>
              </a:extLst>
            </p:cNvPr>
            <p:cNvSpPr txBox="1">
              <a:spLocks/>
            </p:cNvSpPr>
            <p:nvPr/>
          </p:nvSpPr>
          <p:spPr>
            <a:xfrm>
              <a:off x="4786451" y="627063"/>
              <a:ext cx="4124187" cy="1653787"/>
            </a:xfrm>
            <a:prstGeom prst="rect">
              <a:avLst/>
            </a:prstGeom>
            <a:noFill/>
            <a:ln w="19050">
              <a:solidFill>
                <a:srgbClr val="0591B8"/>
              </a:solidFill>
            </a:ln>
          </p:spPr>
          <p:txBody>
            <a:bodyPr lIns="216000" tIns="108000" rIns="36000" bIns="0" numCol="1" spcCol="144000" anchor="t">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nSpc>
                  <a:spcPts val="2200"/>
                </a:lnSpc>
                <a:spcBef>
                  <a:spcPts val="800"/>
                </a:spcBef>
              </a:pPr>
              <a:r>
                <a:rPr lang="en-US" sz="1400" b="0" dirty="0">
                  <a:solidFill>
                    <a:schemeClr val="tx1"/>
                  </a:solidFill>
                  <a:latin typeface="+mj-lt"/>
                </a:rPr>
                <a:t>The solution consists of tools, including a </a:t>
              </a:r>
              <a:r>
                <a:rPr lang="en-US" sz="1400" dirty="0">
                  <a:solidFill>
                    <a:schemeClr val="tx1"/>
                  </a:solidFill>
                  <a:latin typeface="+mj-lt"/>
                </a:rPr>
                <a:t>Key Management Reference Application, a Secure Service Mesh, Trusted Attestation Services</a:t>
              </a:r>
              <a:r>
                <a:rPr lang="en-US" sz="1400" b="0" dirty="0">
                  <a:solidFill>
                    <a:schemeClr val="tx1"/>
                  </a:solidFill>
                  <a:latin typeface="+mj-lt"/>
                </a:rPr>
                <a:t> on top of the Red Hat Open shift Platform and container bare-metal reference platform.</a:t>
              </a:r>
            </a:p>
          </p:txBody>
        </p:sp>
        <p:sp>
          <p:nvSpPr>
            <p:cNvPr id="9" name="Title 4">
              <a:extLst>
                <a:ext uri="{FF2B5EF4-FFF2-40B4-BE49-F238E27FC236}">
                  <a16:creationId xmlns:a16="http://schemas.microsoft.com/office/drawing/2014/main" xmlns="" id="{057D22F6-6972-FF4A-B83B-D621F71C4FCA}"/>
                </a:ext>
              </a:extLst>
            </p:cNvPr>
            <p:cNvSpPr txBox="1">
              <a:spLocks/>
            </p:cNvSpPr>
            <p:nvPr/>
          </p:nvSpPr>
          <p:spPr>
            <a:xfrm>
              <a:off x="4623025" y="818535"/>
              <a:ext cx="311850" cy="406056"/>
            </a:xfrm>
            <a:prstGeom prst="rect">
              <a:avLst/>
            </a:prstGeom>
            <a:solidFill>
              <a:schemeClr val="bg1"/>
            </a:solidFill>
            <a:ln w="12700">
              <a:noFill/>
            </a:ln>
          </p:spPr>
          <p:txBody>
            <a:bodyPr lIns="0" tIns="288000" rIns="0" bIns="216000" numCol="1" spcCol="144000" anchor="ctr">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gn="ctr">
                <a:lnSpc>
                  <a:spcPts val="2200"/>
                </a:lnSpc>
                <a:spcBef>
                  <a:spcPts val="800"/>
                </a:spcBef>
              </a:pPr>
              <a:r>
                <a:rPr lang="en-US" sz="2400" dirty="0">
                  <a:solidFill>
                    <a:srgbClr val="0591B8"/>
                  </a:solidFill>
                  <a:latin typeface="Work Sans" pitchFamily="2" charset="77"/>
                </a:rPr>
                <a:t>2</a:t>
              </a:r>
            </a:p>
          </p:txBody>
        </p:sp>
      </p:grpSp>
      <p:grpSp>
        <p:nvGrpSpPr>
          <p:cNvPr id="15" name="Group 14"/>
          <p:cNvGrpSpPr/>
          <p:nvPr/>
        </p:nvGrpSpPr>
        <p:grpSpPr>
          <a:xfrm>
            <a:off x="52473" y="2545840"/>
            <a:ext cx="4287613" cy="1653787"/>
            <a:chOff x="52473" y="2545840"/>
            <a:chExt cx="4287613" cy="1653787"/>
          </a:xfrm>
        </p:grpSpPr>
        <p:sp>
          <p:nvSpPr>
            <p:cNvPr id="10" name="Title 4">
              <a:extLst>
                <a:ext uri="{FF2B5EF4-FFF2-40B4-BE49-F238E27FC236}">
                  <a16:creationId xmlns:a16="http://schemas.microsoft.com/office/drawing/2014/main" xmlns="" id="{32A6C072-E83D-3047-A667-A047E9499AE1}"/>
                </a:ext>
              </a:extLst>
            </p:cNvPr>
            <p:cNvSpPr txBox="1">
              <a:spLocks/>
            </p:cNvSpPr>
            <p:nvPr/>
          </p:nvSpPr>
          <p:spPr>
            <a:xfrm>
              <a:off x="215899" y="2545840"/>
              <a:ext cx="4124187" cy="1653787"/>
            </a:xfrm>
            <a:prstGeom prst="rect">
              <a:avLst/>
            </a:prstGeom>
            <a:noFill/>
            <a:ln w="19050">
              <a:solidFill>
                <a:srgbClr val="0591B8"/>
              </a:solidFill>
            </a:ln>
          </p:spPr>
          <p:txBody>
            <a:bodyPr lIns="216000" tIns="108000" rIns="36000" bIns="0" numCol="1" spcCol="144000" anchor="t">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nSpc>
                  <a:spcPts val="2200"/>
                </a:lnSpc>
                <a:spcBef>
                  <a:spcPts val="800"/>
                </a:spcBef>
              </a:pPr>
              <a:r>
                <a:rPr lang="en-US" sz="1400" b="0" dirty="0">
                  <a:solidFill>
                    <a:schemeClr val="tx1"/>
                  </a:solidFill>
                  <a:latin typeface="+mj-lt"/>
                </a:rPr>
                <a:t>These tools secure critical </a:t>
              </a:r>
              <a:r>
                <a:rPr lang="en-US" sz="1400" dirty="0">
                  <a:solidFill>
                    <a:schemeClr val="tx1"/>
                  </a:solidFill>
                  <a:latin typeface="+mj-lt"/>
                </a:rPr>
                <a:t>5G Core </a:t>
              </a:r>
              <a:r>
                <a:rPr lang="en-US" sz="1400" b="0" dirty="0">
                  <a:solidFill>
                    <a:schemeClr val="tx1"/>
                  </a:solidFill>
                  <a:latin typeface="+mj-lt"/>
                </a:rPr>
                <a:t>and </a:t>
              </a:r>
              <a:r>
                <a:rPr lang="en-US" sz="1400" dirty="0">
                  <a:solidFill>
                    <a:schemeClr val="tx1"/>
                  </a:solidFill>
                  <a:latin typeface="+mj-lt"/>
                </a:rPr>
                <a:t>Edge</a:t>
              </a:r>
              <a:r>
                <a:rPr lang="en-US" sz="1400" b="0" dirty="0">
                  <a:solidFill>
                    <a:schemeClr val="tx1"/>
                  </a:solidFill>
                  <a:latin typeface="+mj-lt"/>
                </a:rPr>
                <a:t> and other telecom applications running on the network cloud with hardware-based security.</a:t>
              </a:r>
            </a:p>
          </p:txBody>
        </p:sp>
        <p:sp>
          <p:nvSpPr>
            <p:cNvPr id="11" name="Title 4">
              <a:extLst>
                <a:ext uri="{FF2B5EF4-FFF2-40B4-BE49-F238E27FC236}">
                  <a16:creationId xmlns:a16="http://schemas.microsoft.com/office/drawing/2014/main" xmlns="" id="{057D22F6-6972-FF4A-B83B-D621F71C4FCA}"/>
                </a:ext>
              </a:extLst>
            </p:cNvPr>
            <p:cNvSpPr txBox="1">
              <a:spLocks/>
            </p:cNvSpPr>
            <p:nvPr/>
          </p:nvSpPr>
          <p:spPr>
            <a:xfrm>
              <a:off x="52473" y="2737312"/>
              <a:ext cx="311850" cy="406056"/>
            </a:xfrm>
            <a:prstGeom prst="rect">
              <a:avLst/>
            </a:prstGeom>
            <a:solidFill>
              <a:schemeClr val="bg1"/>
            </a:solidFill>
            <a:ln w="12700">
              <a:noFill/>
            </a:ln>
          </p:spPr>
          <p:txBody>
            <a:bodyPr lIns="0" tIns="288000" rIns="0" bIns="216000" numCol="1" spcCol="144000" anchor="ctr">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gn="ctr">
                <a:lnSpc>
                  <a:spcPts val="2200"/>
                </a:lnSpc>
                <a:spcBef>
                  <a:spcPts val="800"/>
                </a:spcBef>
              </a:pPr>
              <a:r>
                <a:rPr lang="en-US" sz="2400" dirty="0">
                  <a:solidFill>
                    <a:srgbClr val="0591B8"/>
                  </a:solidFill>
                  <a:latin typeface="Work Sans" pitchFamily="2" charset="77"/>
                </a:rPr>
                <a:t>3</a:t>
              </a:r>
            </a:p>
          </p:txBody>
        </p:sp>
      </p:grpSp>
      <p:grpSp>
        <p:nvGrpSpPr>
          <p:cNvPr id="14" name="Group 13"/>
          <p:cNvGrpSpPr/>
          <p:nvPr/>
        </p:nvGrpSpPr>
        <p:grpSpPr>
          <a:xfrm>
            <a:off x="4623025" y="2545840"/>
            <a:ext cx="4287613" cy="1653787"/>
            <a:chOff x="4623025" y="2545840"/>
            <a:chExt cx="4287613" cy="1653787"/>
          </a:xfrm>
        </p:grpSpPr>
        <p:sp>
          <p:nvSpPr>
            <p:cNvPr id="12" name="Title 4">
              <a:extLst>
                <a:ext uri="{FF2B5EF4-FFF2-40B4-BE49-F238E27FC236}">
                  <a16:creationId xmlns:a16="http://schemas.microsoft.com/office/drawing/2014/main" xmlns="" id="{32A6C072-E83D-3047-A667-A047E9499AE1}"/>
                </a:ext>
              </a:extLst>
            </p:cNvPr>
            <p:cNvSpPr txBox="1">
              <a:spLocks/>
            </p:cNvSpPr>
            <p:nvPr/>
          </p:nvSpPr>
          <p:spPr>
            <a:xfrm>
              <a:off x="4786451" y="2545840"/>
              <a:ext cx="4124187" cy="1653787"/>
            </a:xfrm>
            <a:prstGeom prst="rect">
              <a:avLst/>
            </a:prstGeom>
            <a:noFill/>
            <a:ln w="19050">
              <a:solidFill>
                <a:srgbClr val="0591B8"/>
              </a:solidFill>
            </a:ln>
          </p:spPr>
          <p:txBody>
            <a:bodyPr lIns="216000" tIns="108000" rIns="36000" bIns="0" numCol="1" spcCol="144000" anchor="t">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nSpc>
                  <a:spcPts val="2200"/>
                </a:lnSpc>
                <a:spcBef>
                  <a:spcPts val="800"/>
                </a:spcBef>
              </a:pPr>
              <a:r>
                <a:rPr lang="en-US" sz="1400" b="0" dirty="0">
                  <a:solidFill>
                    <a:schemeClr val="tx1"/>
                  </a:solidFill>
                  <a:latin typeface="+mj-lt"/>
                </a:rPr>
                <a:t>ACL Digital also participated in demos at </a:t>
              </a:r>
              <a:r>
                <a:rPr lang="en-US" sz="1400" dirty="0">
                  <a:solidFill>
                    <a:schemeClr val="tx1"/>
                  </a:solidFill>
                  <a:latin typeface="+mj-lt"/>
                </a:rPr>
                <a:t>MWC Las Vegas </a:t>
              </a:r>
              <a:r>
                <a:rPr lang="en-US" sz="1400" b="0" dirty="0">
                  <a:solidFill>
                    <a:schemeClr val="tx1"/>
                  </a:solidFill>
                  <a:latin typeface="+mj-lt"/>
                </a:rPr>
                <a:t>and</a:t>
              </a:r>
              <a:r>
                <a:rPr lang="en-US" sz="1400" dirty="0">
                  <a:solidFill>
                    <a:schemeClr val="tx1"/>
                  </a:solidFill>
                  <a:latin typeface="+mj-lt"/>
                </a:rPr>
                <a:t> India Mobile Congress, New Delhi, </a:t>
              </a:r>
              <a:r>
                <a:rPr lang="en-US" sz="1400" b="0" dirty="0">
                  <a:solidFill>
                    <a:schemeClr val="tx1"/>
                  </a:solidFill>
                  <a:latin typeface="+mj-lt"/>
                </a:rPr>
                <a:t>in</a:t>
              </a:r>
              <a:r>
                <a:rPr lang="en-US" sz="1400" dirty="0">
                  <a:solidFill>
                    <a:schemeClr val="tx1"/>
                  </a:solidFill>
                  <a:latin typeface="+mj-lt"/>
                </a:rPr>
                <a:t> 2022. </a:t>
              </a:r>
            </a:p>
          </p:txBody>
        </p:sp>
        <p:sp>
          <p:nvSpPr>
            <p:cNvPr id="13" name="Title 4">
              <a:extLst>
                <a:ext uri="{FF2B5EF4-FFF2-40B4-BE49-F238E27FC236}">
                  <a16:creationId xmlns:a16="http://schemas.microsoft.com/office/drawing/2014/main" xmlns="" id="{057D22F6-6972-FF4A-B83B-D621F71C4FCA}"/>
                </a:ext>
              </a:extLst>
            </p:cNvPr>
            <p:cNvSpPr txBox="1">
              <a:spLocks/>
            </p:cNvSpPr>
            <p:nvPr/>
          </p:nvSpPr>
          <p:spPr>
            <a:xfrm>
              <a:off x="4623025" y="2737312"/>
              <a:ext cx="311850" cy="406056"/>
            </a:xfrm>
            <a:prstGeom prst="rect">
              <a:avLst/>
            </a:prstGeom>
            <a:solidFill>
              <a:schemeClr val="bg1"/>
            </a:solidFill>
            <a:ln w="12700">
              <a:noFill/>
            </a:ln>
          </p:spPr>
          <p:txBody>
            <a:bodyPr lIns="0" tIns="288000" rIns="0" bIns="216000" numCol="1" spcCol="144000" anchor="ctr">
              <a:noAutofit/>
            </a:bodyPr>
            <a:lstStyle>
              <a:lvl1pPr algn="l" defTabSz="1219170" rtl="0" eaLnBrk="1" latinLnBrk="0" hangingPunct="1">
                <a:spcBef>
                  <a:spcPct val="0"/>
                </a:spcBef>
                <a:buNone/>
                <a:defRPr sz="2800" b="1" i="0" kern="1200" cap="none" baseline="0">
                  <a:solidFill>
                    <a:schemeClr val="tx1">
                      <a:lumMod val="85000"/>
                      <a:lumOff val="15000"/>
                    </a:schemeClr>
                  </a:solidFill>
                  <a:latin typeface="Calibri" panose="020F0502020204030204" pitchFamily="34" charset="0"/>
                  <a:ea typeface="+mj-ea"/>
                  <a:cs typeface="Calibri" panose="020F0502020204030204" pitchFamily="34" charset="0"/>
                </a:defRPr>
              </a:lvl1pPr>
            </a:lstStyle>
            <a:p>
              <a:pPr algn="ctr">
                <a:lnSpc>
                  <a:spcPts val="2200"/>
                </a:lnSpc>
                <a:spcBef>
                  <a:spcPts val="800"/>
                </a:spcBef>
              </a:pPr>
              <a:r>
                <a:rPr lang="en-US" sz="2400" dirty="0">
                  <a:solidFill>
                    <a:srgbClr val="0591B8"/>
                  </a:solidFill>
                  <a:latin typeface="Work Sans" pitchFamily="2" charset="77"/>
                </a:rPr>
                <a:t>4</a:t>
              </a:r>
            </a:p>
          </p:txBody>
        </p:sp>
      </p:grpSp>
      <p:sp>
        <p:nvSpPr>
          <p:cNvPr id="6" name="TextBox 5"/>
          <p:cNvSpPr txBox="1"/>
          <p:nvPr/>
        </p:nvSpPr>
        <p:spPr>
          <a:xfrm>
            <a:off x="215900" y="4386470"/>
            <a:ext cx="5530360" cy="123111"/>
          </a:xfrm>
          <a:prstGeom prst="rect">
            <a:avLst/>
          </a:prstGeom>
          <a:noFill/>
        </p:spPr>
        <p:txBody>
          <a:bodyPr wrap="none" lIns="0" tIns="0" rIns="0" bIns="0" rtlCol="0">
            <a:spAutoFit/>
          </a:bodyPr>
          <a:lstStyle/>
          <a:p>
            <a:r>
              <a:rPr lang="en-US" sz="800" dirty="0"/>
              <a:t>Reference: </a:t>
            </a:r>
            <a:r>
              <a:rPr lang="en-US" sz="800" dirty="0">
                <a:solidFill>
                  <a:srgbClr val="FF0000"/>
                </a:solidFill>
                <a:hlinkClick r:id="rId2"/>
              </a:rPr>
              <a:t>https://networkbuilders.intel.com/blog/secure-the-future-of-5g-networks-with-zero-trust-for-cloud-native-architectures</a:t>
            </a:r>
            <a:endParaRPr lang="en-US" sz="800" dirty="0">
              <a:solidFill>
                <a:srgbClr val="FF0000"/>
              </a:solidFill>
            </a:endParaRPr>
          </a:p>
        </p:txBody>
      </p:sp>
    </p:spTree>
    <p:extLst>
      <p:ext uri="{BB962C8B-B14F-4D97-AF65-F5344CB8AC3E}">
        <p14:creationId xmlns:p14="http://schemas.microsoft.com/office/powerpoint/2010/main" val="352735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HSM based Zero Trust Service Mesh Communication</a:t>
            </a:r>
          </a:p>
        </p:txBody>
      </p:sp>
      <p:sp>
        <p:nvSpPr>
          <p:cNvPr id="6" name="TextBox 5"/>
          <p:cNvSpPr txBox="1"/>
          <p:nvPr/>
        </p:nvSpPr>
        <p:spPr>
          <a:xfrm>
            <a:off x="354700" y="938446"/>
            <a:ext cx="8101013" cy="553998"/>
          </a:xfrm>
          <a:prstGeom prst="rect">
            <a:avLst/>
          </a:prstGeom>
          <a:noFill/>
        </p:spPr>
        <p:txBody>
          <a:bodyPr wrap="square" rtlCol="0">
            <a:spAutoFit/>
          </a:bodyPr>
          <a:lstStyle/>
          <a:p>
            <a:pPr defTabSz="449117" eaLnBrk="0" fontAlgn="base" hangingPunct="0">
              <a:spcBef>
                <a:spcPct val="0"/>
              </a:spcBef>
              <a:spcAft>
                <a:spcPct val="0"/>
              </a:spcAft>
            </a:pPr>
            <a:endParaRPr lang="en-US" sz="1500" dirty="0">
              <a:solidFill>
                <a:srgbClr val="000000"/>
              </a:solidFill>
            </a:endParaRPr>
          </a:p>
          <a:p>
            <a:pPr defTabSz="449117" eaLnBrk="0" fontAlgn="base" hangingPunct="0">
              <a:spcBef>
                <a:spcPct val="0"/>
              </a:spcBef>
              <a:spcAft>
                <a:spcPct val="0"/>
              </a:spcAft>
            </a:pPr>
            <a:endParaRPr lang="en-US" sz="1500" dirty="0">
              <a:solidFill>
                <a:srgbClr val="000000"/>
              </a:solidFill>
            </a:endParaRPr>
          </a:p>
        </p:txBody>
      </p:sp>
      <p:pic>
        <p:nvPicPr>
          <p:cNvPr id="9" name="Picture 8">
            <a:extLst>
              <a:ext uri="{FF2B5EF4-FFF2-40B4-BE49-F238E27FC236}">
                <a16:creationId xmlns:a16="http://schemas.microsoft.com/office/drawing/2014/main" xmlns="" id="{E6690A43-0ED3-C61F-91DC-554C708B3F30}"/>
              </a:ext>
            </a:extLst>
          </p:cNvPr>
          <p:cNvPicPr>
            <a:picLocks noChangeAspect="1"/>
          </p:cNvPicPr>
          <p:nvPr/>
        </p:nvPicPr>
        <p:blipFill>
          <a:blip r:embed="rId3"/>
          <a:stretch>
            <a:fillRect/>
          </a:stretch>
        </p:blipFill>
        <p:spPr>
          <a:xfrm>
            <a:off x="215900" y="938446"/>
            <a:ext cx="7189541" cy="3107081"/>
          </a:xfrm>
          <a:prstGeom prst="rect">
            <a:avLst/>
          </a:prstGeom>
        </p:spPr>
      </p:pic>
      <p:pic>
        <p:nvPicPr>
          <p:cNvPr id="10" name="Picture 9" descr="Logo, company name&#10;&#10;Description automatically generated">
            <a:extLst>
              <a:ext uri="{FF2B5EF4-FFF2-40B4-BE49-F238E27FC236}">
                <a16:creationId xmlns:a16="http://schemas.microsoft.com/office/drawing/2014/main" xmlns="" id="{79FD6F3F-74DE-F12A-FA02-F00482152D91}"/>
              </a:ext>
            </a:extLst>
          </p:cNvPr>
          <p:cNvPicPr>
            <a:picLocks noChangeAspect="1"/>
          </p:cNvPicPr>
          <p:nvPr/>
        </p:nvPicPr>
        <p:blipFill rotWithShape="1">
          <a:blip r:embed="rId4">
            <a:extLst>
              <a:ext uri="{28A0092B-C50C-407E-A947-70E740481C1C}">
                <a14:useLocalDpi xmlns:a14="http://schemas.microsoft.com/office/drawing/2010/main" val="0"/>
              </a:ext>
            </a:extLst>
          </a:blip>
          <a:srcRect t="30500" b="30500"/>
          <a:stretch/>
        </p:blipFill>
        <p:spPr>
          <a:xfrm>
            <a:off x="7508998" y="2177832"/>
            <a:ext cx="1419102" cy="553450"/>
          </a:xfrm>
          <a:prstGeom prst="rect">
            <a:avLst/>
          </a:prstGeom>
        </p:spPr>
      </p:pic>
      <p:grpSp>
        <p:nvGrpSpPr>
          <p:cNvPr id="3" name="Group 2"/>
          <p:cNvGrpSpPr/>
          <p:nvPr/>
        </p:nvGrpSpPr>
        <p:grpSpPr>
          <a:xfrm>
            <a:off x="215900" y="4269658"/>
            <a:ext cx="8712200" cy="389655"/>
            <a:chOff x="215900" y="4269658"/>
            <a:chExt cx="8712200" cy="389655"/>
          </a:xfrm>
        </p:grpSpPr>
        <p:sp>
          <p:nvSpPr>
            <p:cNvPr id="8" name="Rectangle 7"/>
            <p:cNvSpPr/>
            <p:nvPr/>
          </p:nvSpPr>
          <p:spPr>
            <a:xfrm>
              <a:off x="215900" y="4269658"/>
              <a:ext cx="8712200" cy="389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xmlns="" id="{2C0AACBB-0B9D-FBD8-E135-7D3B1DD352BB}"/>
                </a:ext>
              </a:extLst>
            </p:cNvPr>
            <p:cNvPicPr>
              <a:picLocks noChangeAspect="1"/>
            </p:cNvPicPr>
            <p:nvPr/>
          </p:nvPicPr>
          <p:blipFill>
            <a:blip r:embed="rId5"/>
            <a:stretch>
              <a:fillRect/>
            </a:stretch>
          </p:blipFill>
          <p:spPr>
            <a:xfrm>
              <a:off x="215900" y="4308287"/>
              <a:ext cx="6842178" cy="337580"/>
            </a:xfrm>
            <a:prstGeom prst="rect">
              <a:avLst/>
            </a:prstGeom>
          </p:spPr>
        </p:pic>
      </p:grpSp>
      <p:sp>
        <p:nvSpPr>
          <p:cNvPr id="12" name="TextBox 11">
            <a:extLst>
              <a:ext uri="{FF2B5EF4-FFF2-40B4-BE49-F238E27FC236}">
                <a16:creationId xmlns:a16="http://schemas.microsoft.com/office/drawing/2014/main" xmlns="" id="{14434953-E801-E8BA-CE9F-2C412F4BA315}"/>
              </a:ext>
            </a:extLst>
          </p:cNvPr>
          <p:cNvSpPr txBox="1"/>
          <p:nvPr/>
        </p:nvSpPr>
        <p:spPr>
          <a:xfrm>
            <a:off x="7482109" y="996233"/>
            <a:ext cx="1445991" cy="110466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338"/>
              </a:spcBef>
            </a:pPr>
            <a:r>
              <a:rPr lang="en-US" sz="1013" b="1" dirty="0">
                <a:solidFill>
                  <a:schemeClr val="bg1"/>
                </a:solidFill>
                <a:ea typeface="Times New Roman" panose="02020603050405020304" pitchFamily="18" charset="0"/>
                <a:cs typeface="Times New Roman" panose="02020603050405020304" pitchFamily="18" charset="0"/>
              </a:rPr>
              <a:t>At no time </a:t>
            </a:r>
          </a:p>
          <a:p>
            <a:pPr algn="ctr">
              <a:lnSpc>
                <a:spcPct val="150000"/>
              </a:lnSpc>
              <a:spcBef>
                <a:spcPts val="338"/>
              </a:spcBef>
            </a:pPr>
            <a:r>
              <a:rPr lang="en-US" sz="1013" b="1" dirty="0">
                <a:solidFill>
                  <a:schemeClr val="bg1"/>
                </a:solidFill>
                <a:ea typeface="Calibri" panose="020F0502020204030204" pitchFamily="34" charset="0"/>
                <a:cs typeface="Times New Roman" panose="02020603050405020304" pitchFamily="18" charset="0"/>
              </a:rPr>
              <a:t>private keys and secrets</a:t>
            </a:r>
            <a:r>
              <a:rPr lang="en-US" sz="1013" b="1" dirty="0">
                <a:solidFill>
                  <a:schemeClr val="bg1"/>
                </a:solidFill>
                <a:ea typeface="Times New Roman" panose="02020603050405020304" pitchFamily="18" charset="0"/>
                <a:cs typeface="Times New Roman" panose="02020603050405020304" pitchFamily="18" charset="0"/>
              </a:rPr>
              <a:t> </a:t>
            </a:r>
          </a:p>
          <a:p>
            <a:pPr algn="ctr">
              <a:lnSpc>
                <a:spcPct val="150000"/>
              </a:lnSpc>
              <a:spcBef>
                <a:spcPts val="338"/>
              </a:spcBef>
            </a:pPr>
            <a:r>
              <a:rPr lang="en-US" sz="1013" b="1" dirty="0">
                <a:solidFill>
                  <a:schemeClr val="bg1"/>
                </a:solidFill>
                <a:ea typeface="Times New Roman" panose="02020603050405020304" pitchFamily="18" charset="0"/>
                <a:cs typeface="Times New Roman" panose="02020603050405020304" pitchFamily="18" charset="0"/>
              </a:rPr>
              <a:t>will be unsecured.</a:t>
            </a:r>
          </a:p>
        </p:txBody>
      </p:sp>
      <p:sp>
        <p:nvSpPr>
          <p:cNvPr id="2" name="Rectangle 1"/>
          <p:cNvSpPr/>
          <p:nvPr/>
        </p:nvSpPr>
        <p:spPr>
          <a:xfrm>
            <a:off x="215900" y="627063"/>
            <a:ext cx="2558329" cy="232692"/>
          </a:xfrm>
          <a:prstGeom prst="rect">
            <a:avLst/>
          </a:prstGeom>
        </p:spPr>
        <p:txBody>
          <a:bodyPr wrap="none" lIns="0" tIns="0" rIns="0" bIns="0">
            <a:spAutoFit/>
          </a:bodyPr>
          <a:lstStyle/>
          <a:p>
            <a:pPr>
              <a:lnSpc>
                <a:spcPct val="120000"/>
              </a:lnSpc>
              <a:spcAft>
                <a:spcPts val="675"/>
              </a:spcAft>
            </a:pPr>
            <a:r>
              <a:rPr lang="en-US" sz="1350" b="1" dirty="0"/>
              <a:t>Secure 5G Core signaling made easy</a:t>
            </a:r>
          </a:p>
        </p:txBody>
      </p:sp>
      <p:pic>
        <p:nvPicPr>
          <p:cNvPr id="5" name="Picture 4"/>
          <p:cNvPicPr>
            <a:picLocks noChangeAspect="1"/>
          </p:cNvPicPr>
          <p:nvPr/>
        </p:nvPicPr>
        <p:blipFill>
          <a:blip r:embed="rId6"/>
          <a:stretch>
            <a:fillRect/>
          </a:stretch>
        </p:blipFill>
        <p:spPr>
          <a:xfrm>
            <a:off x="7538547" y="2808220"/>
            <a:ext cx="1389554" cy="629924"/>
          </a:xfrm>
          <a:prstGeom prst="rect">
            <a:avLst/>
          </a:prstGeom>
        </p:spPr>
      </p:pic>
    </p:spTree>
    <p:extLst>
      <p:ext uri="{BB962C8B-B14F-4D97-AF65-F5344CB8AC3E}">
        <p14:creationId xmlns:p14="http://schemas.microsoft.com/office/powerpoint/2010/main" val="2436953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Building 5G Security with Intel SGX</a:t>
            </a:r>
            <a:endParaRPr lang="en-IN" dirty="0"/>
          </a:p>
        </p:txBody>
      </p:sp>
      <p:sp>
        <p:nvSpPr>
          <p:cNvPr id="7170" name="Text Box 1"/>
          <p:cNvSpPr txBox="1">
            <a:spLocks noChangeArrowheads="1"/>
          </p:cNvSpPr>
          <p:nvPr/>
        </p:nvSpPr>
        <p:spPr bwMode="auto">
          <a:xfrm>
            <a:off x="218832" y="103156"/>
            <a:ext cx="6701944" cy="531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72" tIns="44986" rIns="89972" bIns="44986" anchor="ctr"/>
          <a:lstStyle>
            <a:lvl1pPr>
              <a:lnSpc>
                <a:spcPct val="9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9pPr>
          </a:lstStyle>
          <a:p>
            <a:pPr defTabSz="449117" fontAlgn="base" hangingPunct="0">
              <a:spcBef>
                <a:spcPct val="0"/>
              </a:spcBef>
              <a:spcAft>
                <a:spcPct val="0"/>
              </a:spcAft>
            </a:pPr>
            <a:endParaRPr lang="en-US" sz="2000" b="1" dirty="0">
              <a:ea typeface="Microsoft YaHei" panose="020B0503020204020204" pitchFamily="34" charset="-122"/>
            </a:endParaRPr>
          </a:p>
        </p:txBody>
      </p:sp>
      <p:sp>
        <p:nvSpPr>
          <p:cNvPr id="6" name="TextBox 5"/>
          <p:cNvSpPr txBox="1"/>
          <p:nvPr/>
        </p:nvSpPr>
        <p:spPr>
          <a:xfrm>
            <a:off x="354700" y="938446"/>
            <a:ext cx="8101013" cy="553998"/>
          </a:xfrm>
          <a:prstGeom prst="rect">
            <a:avLst/>
          </a:prstGeom>
          <a:noFill/>
        </p:spPr>
        <p:txBody>
          <a:bodyPr wrap="square" rtlCol="0">
            <a:spAutoFit/>
          </a:bodyPr>
          <a:lstStyle/>
          <a:p>
            <a:pPr defTabSz="449117" eaLnBrk="0" fontAlgn="base" hangingPunct="0">
              <a:spcBef>
                <a:spcPct val="0"/>
              </a:spcBef>
              <a:spcAft>
                <a:spcPct val="0"/>
              </a:spcAft>
            </a:pPr>
            <a:endParaRPr lang="en-US" sz="1500" dirty="0">
              <a:solidFill>
                <a:srgbClr val="000000"/>
              </a:solidFill>
            </a:endParaRPr>
          </a:p>
          <a:p>
            <a:pPr defTabSz="449117" eaLnBrk="0" fontAlgn="base" hangingPunct="0">
              <a:spcBef>
                <a:spcPct val="0"/>
              </a:spcBef>
              <a:spcAft>
                <a:spcPct val="0"/>
              </a:spcAft>
            </a:pPr>
            <a:endParaRPr lang="en-US" sz="1500" dirty="0">
              <a:solidFill>
                <a:srgbClr val="000000"/>
              </a:solidFill>
            </a:endParaRPr>
          </a:p>
        </p:txBody>
      </p:sp>
      <p:sp>
        <p:nvSpPr>
          <p:cNvPr id="5" name="Content Placeholder 2">
            <a:extLst>
              <a:ext uri="{FF2B5EF4-FFF2-40B4-BE49-F238E27FC236}">
                <a16:creationId xmlns:a16="http://schemas.microsoft.com/office/drawing/2014/main" xmlns="" id="{B176F222-FA1B-4680-97D0-36B673FF5EB1}"/>
              </a:ext>
            </a:extLst>
          </p:cNvPr>
          <p:cNvSpPr txBox="1">
            <a:spLocks/>
          </p:cNvSpPr>
          <p:nvPr/>
        </p:nvSpPr>
        <p:spPr>
          <a:xfrm>
            <a:off x="218831" y="627063"/>
            <a:ext cx="8258175" cy="3509999"/>
          </a:xfrm>
          <a:prstGeom prst="rect">
            <a:avLst/>
          </a:prstGeom>
        </p:spPr>
        <p:txBody>
          <a:bodyPr lIns="0" tIns="0" rIns="0" bIns="0">
            <a:noAutofit/>
          </a:bodyPr>
          <a:lstStyle>
            <a:lvl1pPr marL="457051" indent="-457051" algn="l" defTabSz="598823" rtl="0" eaLnBrk="0" fontAlgn="base" hangingPunct="0">
              <a:lnSpc>
                <a:spcPct val="93000"/>
              </a:lnSpc>
              <a:spcBef>
                <a:spcPct val="0"/>
              </a:spcBef>
              <a:spcAft>
                <a:spcPts val="1899"/>
              </a:spcAft>
              <a:buClr>
                <a:srgbClr val="000000"/>
              </a:buClr>
              <a:buSzPct val="100000"/>
              <a:buFont typeface="Times New Roman" panose="02020603050405020304" pitchFamily="18" charset="0"/>
              <a:defRPr sz="1866" kern="1200">
                <a:solidFill>
                  <a:srgbClr val="000000"/>
                </a:solidFill>
                <a:latin typeface="+mn-lt"/>
                <a:ea typeface="+mn-ea"/>
                <a:cs typeface="+mn-cs"/>
              </a:defRPr>
            </a:lvl1pPr>
            <a:lvl2pPr marL="990278" indent="-380876" algn="l" defTabSz="598823"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6" kern="1200">
                <a:solidFill>
                  <a:srgbClr val="000000"/>
                </a:solidFill>
                <a:latin typeface="+mn-lt"/>
                <a:ea typeface="+mn-ea"/>
                <a:cs typeface="+mn-cs"/>
              </a:defRPr>
            </a:lvl2pPr>
            <a:lvl3pPr marL="1523505" indent="-304701" algn="l" defTabSz="598823"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6" kern="1200">
                <a:solidFill>
                  <a:srgbClr val="000000"/>
                </a:solidFill>
                <a:latin typeface="+mn-lt"/>
                <a:ea typeface="+mn-ea"/>
                <a:cs typeface="+mn-cs"/>
              </a:defRPr>
            </a:lvl3pPr>
            <a:lvl4pPr marL="2132907" indent="-304701" algn="l" defTabSz="598823" rtl="0" eaLnBrk="0" fontAlgn="base" hangingPunct="0">
              <a:lnSpc>
                <a:spcPct val="93000"/>
              </a:lnSpc>
              <a:spcBef>
                <a:spcPct val="0"/>
              </a:spcBef>
              <a:spcAft>
                <a:spcPts val="766"/>
              </a:spcAft>
              <a:buClr>
                <a:srgbClr val="000000"/>
              </a:buClr>
              <a:buSzPct val="100000"/>
              <a:buFont typeface="Times New Roman" panose="02020603050405020304" pitchFamily="18" charset="0"/>
              <a:defRPr sz="1866" kern="1200">
                <a:solidFill>
                  <a:srgbClr val="000000"/>
                </a:solidFill>
                <a:latin typeface="+mn-lt"/>
                <a:ea typeface="+mn-ea"/>
                <a:cs typeface="+mn-cs"/>
              </a:defRPr>
            </a:lvl4pPr>
            <a:lvl5pPr marL="2742308" indent="-304701" algn="l" defTabSz="598823"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6" kern="1200">
                <a:solidFill>
                  <a:srgbClr val="000000"/>
                </a:solidFill>
                <a:latin typeface="+mn-lt"/>
                <a:ea typeface="+mn-ea"/>
                <a:cs typeface="+mn-cs"/>
              </a:defRPr>
            </a:lvl5pPr>
            <a:lvl6pPr marL="3351710" indent="-304701" algn="l" defTabSz="1218804" rtl="0" eaLnBrk="1" latinLnBrk="0" hangingPunct="1">
              <a:lnSpc>
                <a:spcPct val="90000"/>
              </a:lnSpc>
              <a:spcBef>
                <a:spcPts val="666"/>
              </a:spcBef>
              <a:buFont typeface="Arial" panose="020B0604020202020204" pitchFamily="34" charset="0"/>
              <a:buChar char="•"/>
              <a:defRPr sz="2399" kern="1200">
                <a:solidFill>
                  <a:schemeClr val="tx1"/>
                </a:solidFill>
                <a:latin typeface="+mn-lt"/>
                <a:ea typeface="+mn-ea"/>
                <a:cs typeface="+mn-cs"/>
              </a:defRPr>
            </a:lvl6pPr>
            <a:lvl7pPr marL="3961112" indent="-304701" algn="l" defTabSz="1218804" rtl="0" eaLnBrk="1" latinLnBrk="0" hangingPunct="1">
              <a:lnSpc>
                <a:spcPct val="90000"/>
              </a:lnSpc>
              <a:spcBef>
                <a:spcPts val="666"/>
              </a:spcBef>
              <a:buFont typeface="Arial" panose="020B0604020202020204" pitchFamily="34" charset="0"/>
              <a:buChar char="•"/>
              <a:defRPr sz="2399" kern="1200">
                <a:solidFill>
                  <a:schemeClr val="tx1"/>
                </a:solidFill>
                <a:latin typeface="+mn-lt"/>
                <a:ea typeface="+mn-ea"/>
                <a:cs typeface="+mn-cs"/>
              </a:defRPr>
            </a:lvl7pPr>
            <a:lvl8pPr marL="4570514" indent="-304701" algn="l" defTabSz="1218804" rtl="0" eaLnBrk="1" latinLnBrk="0" hangingPunct="1">
              <a:lnSpc>
                <a:spcPct val="90000"/>
              </a:lnSpc>
              <a:spcBef>
                <a:spcPts val="666"/>
              </a:spcBef>
              <a:buFont typeface="Arial" panose="020B0604020202020204" pitchFamily="34" charset="0"/>
              <a:buChar char="•"/>
              <a:defRPr sz="2399" kern="1200">
                <a:solidFill>
                  <a:schemeClr val="tx1"/>
                </a:solidFill>
                <a:latin typeface="+mn-lt"/>
                <a:ea typeface="+mn-ea"/>
                <a:cs typeface="+mn-cs"/>
              </a:defRPr>
            </a:lvl8pPr>
            <a:lvl9pPr marL="5179916" indent="-304701" algn="l" defTabSz="1218804" rtl="0" eaLnBrk="1" latinLnBrk="0" hangingPunct="1">
              <a:lnSpc>
                <a:spcPct val="90000"/>
              </a:lnSpc>
              <a:spcBef>
                <a:spcPts val="666"/>
              </a:spcBef>
              <a:buFont typeface="Arial" panose="020B0604020202020204" pitchFamily="34" charset="0"/>
              <a:buChar char="•"/>
              <a:defRPr sz="2399" kern="1200">
                <a:solidFill>
                  <a:schemeClr val="tx1"/>
                </a:solidFill>
                <a:latin typeface="+mn-lt"/>
                <a:ea typeface="+mn-ea"/>
                <a:cs typeface="+mn-cs"/>
              </a:defRPr>
            </a:lvl9pPr>
          </a:lstStyle>
          <a:p>
            <a:pPr marL="176213" indent="-176213">
              <a:lnSpc>
                <a:spcPct val="150000"/>
              </a:lnSpc>
              <a:spcBef>
                <a:spcPts val="0"/>
              </a:spcBef>
              <a:spcAft>
                <a:spcPts val="0"/>
              </a:spcAft>
              <a:buFont typeface="Wingdings" panose="05000000000000000000" pitchFamily="2" charset="2"/>
              <a:buChar char="§"/>
            </a:pPr>
            <a:r>
              <a:rPr lang="en-US" sz="1200" b="1" dirty="0">
                <a:solidFill>
                  <a:schemeClr val="tx1"/>
                </a:solidFill>
              </a:rPr>
              <a:t>A typical secured mTLS architecture across core, edge, and far edge</a:t>
            </a:r>
          </a:p>
          <a:p>
            <a:pPr marL="176213" indent="-176213">
              <a:lnSpc>
                <a:spcPct val="150000"/>
              </a:lnSpc>
              <a:spcBef>
                <a:spcPts val="0"/>
              </a:spcBef>
              <a:spcAft>
                <a:spcPts val="0"/>
              </a:spcAft>
              <a:buFont typeface="Wingdings" panose="05000000000000000000" pitchFamily="2" charset="2"/>
              <a:buChar char="§"/>
            </a:pPr>
            <a:r>
              <a:rPr lang="en-US" sz="1200" b="1" dirty="0" smtClean="0">
                <a:solidFill>
                  <a:schemeClr val="tx1"/>
                </a:solidFill>
              </a:rPr>
              <a:t>5G </a:t>
            </a:r>
            <a:r>
              <a:rPr lang="en-US" sz="1200" b="1" dirty="0">
                <a:solidFill>
                  <a:schemeClr val="tx1"/>
                </a:solidFill>
              </a:rPr>
              <a:t>Core signaling made secured with Intel SGX</a:t>
            </a:r>
          </a:p>
          <a:p>
            <a:pPr marL="361950" lvl="2" indent="-176213">
              <a:lnSpc>
                <a:spcPct val="150000"/>
              </a:lnSpc>
              <a:spcBef>
                <a:spcPts val="0"/>
              </a:spcBef>
              <a:spcAft>
                <a:spcPts val="0"/>
              </a:spcAft>
              <a:buFont typeface="Calibri" panose="020F0502020204030204" pitchFamily="34" charset="0"/>
              <a:buChar char="⁻"/>
            </a:pPr>
            <a:r>
              <a:rPr lang="en-US" sz="1200" dirty="0">
                <a:solidFill>
                  <a:schemeClr val="tx1"/>
                </a:solidFill>
              </a:rPr>
              <a:t>At no time private keys &amp; secrets will be unsecured</a:t>
            </a:r>
          </a:p>
          <a:p>
            <a:pPr marL="176213" indent="-176213">
              <a:lnSpc>
                <a:spcPct val="150000"/>
              </a:lnSpc>
              <a:spcBef>
                <a:spcPts val="0"/>
              </a:spcBef>
              <a:spcAft>
                <a:spcPts val="0"/>
              </a:spcAft>
              <a:buFont typeface="Wingdings" panose="05000000000000000000" pitchFamily="2" charset="2"/>
              <a:buChar char="§"/>
            </a:pPr>
            <a:r>
              <a:rPr lang="en-US" sz="1200" b="1" dirty="0">
                <a:solidFill>
                  <a:schemeClr val="tx1"/>
                </a:solidFill>
              </a:rPr>
              <a:t>Secured 5G Core signaling made easy with Intel KMRA </a:t>
            </a:r>
          </a:p>
          <a:p>
            <a:pPr marL="361950" lvl="2" indent="-176213">
              <a:lnSpc>
                <a:spcPct val="150000"/>
              </a:lnSpc>
              <a:spcBef>
                <a:spcPts val="0"/>
              </a:spcBef>
              <a:spcAft>
                <a:spcPts val="0"/>
              </a:spcAft>
              <a:buFont typeface="Calibri" panose="020F0502020204030204" pitchFamily="34" charset="0"/>
              <a:buChar char="⁻"/>
            </a:pPr>
            <a:r>
              <a:rPr lang="en-US" sz="1200" dirty="0">
                <a:solidFill>
                  <a:schemeClr val="tx1"/>
                </a:solidFill>
              </a:rPr>
              <a:t>Few weeks of work with interoperability proven!</a:t>
            </a:r>
          </a:p>
          <a:p>
            <a:pPr marL="361950" lvl="2" indent="-176213">
              <a:lnSpc>
                <a:spcPct val="150000"/>
              </a:lnSpc>
              <a:spcBef>
                <a:spcPts val="0"/>
              </a:spcBef>
              <a:spcAft>
                <a:spcPts val="0"/>
              </a:spcAft>
              <a:buFont typeface="Calibri" panose="020F0502020204030204" pitchFamily="34" charset="0"/>
              <a:buChar char="⁻"/>
            </a:pPr>
            <a:r>
              <a:rPr lang="en-US" sz="1200" dirty="0">
                <a:solidFill>
                  <a:schemeClr val="tx1"/>
                </a:solidFill>
              </a:rPr>
              <a:t>Proven by ACL Digital, using Intel KMRA and Casa 5GC NFs as is</a:t>
            </a:r>
          </a:p>
          <a:p>
            <a:pPr marL="176213" indent="-176213">
              <a:lnSpc>
                <a:spcPct val="150000"/>
              </a:lnSpc>
              <a:spcBef>
                <a:spcPts val="0"/>
              </a:spcBef>
              <a:spcAft>
                <a:spcPts val="0"/>
              </a:spcAft>
              <a:buFont typeface="Wingdings" panose="05000000000000000000" pitchFamily="2" charset="2"/>
              <a:buChar char="§"/>
            </a:pPr>
            <a:r>
              <a:rPr lang="en-US" sz="1200" b="1" dirty="0">
                <a:solidFill>
                  <a:schemeClr val="tx1"/>
                </a:solidFill>
              </a:rPr>
              <a:t>Minimal performance impact measured on Intel Xeon SP</a:t>
            </a:r>
          </a:p>
          <a:p>
            <a:pPr marL="361950" lvl="2" indent="-176213">
              <a:lnSpc>
                <a:spcPct val="150000"/>
              </a:lnSpc>
              <a:spcBef>
                <a:spcPts val="0"/>
              </a:spcBef>
              <a:spcAft>
                <a:spcPts val="0"/>
              </a:spcAft>
              <a:buFont typeface="Calibri" panose="020F0502020204030204" pitchFamily="34" charset="0"/>
              <a:buChar char="⁻"/>
              <a:defRPr/>
            </a:pPr>
            <a:r>
              <a:rPr lang="en-US" sz="1200" dirty="0">
                <a:solidFill>
                  <a:schemeClr val="tx1"/>
                </a:solidFill>
              </a:rPr>
              <a:t>&lt;5% throughput, 4% average latency, acceleration options</a:t>
            </a:r>
          </a:p>
          <a:p>
            <a:pPr marL="176213" indent="-176213">
              <a:lnSpc>
                <a:spcPct val="150000"/>
              </a:lnSpc>
              <a:spcBef>
                <a:spcPts val="0"/>
              </a:spcBef>
              <a:spcAft>
                <a:spcPts val="0"/>
              </a:spcAft>
              <a:buFont typeface="Wingdings" panose="05000000000000000000" pitchFamily="2" charset="2"/>
              <a:buChar char="§"/>
            </a:pPr>
            <a:r>
              <a:rPr lang="en-US" sz="1200" b="1" dirty="0" smtClean="0">
                <a:solidFill>
                  <a:schemeClr val="tx1"/>
                </a:solidFill>
              </a:rPr>
              <a:t>Adopted </a:t>
            </a:r>
            <a:r>
              <a:rPr lang="en-US" sz="1200" b="1" dirty="0">
                <a:solidFill>
                  <a:schemeClr val="tx1"/>
                </a:solidFill>
              </a:rPr>
              <a:t>by leading key management solution providers </a:t>
            </a:r>
          </a:p>
        </p:txBody>
      </p:sp>
    </p:spTree>
    <p:extLst>
      <p:ext uri="{BB962C8B-B14F-4D97-AF65-F5344CB8AC3E}">
        <p14:creationId xmlns:p14="http://schemas.microsoft.com/office/powerpoint/2010/main" val="1501206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rey  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Grey  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White 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rand - Color Palet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Primary - Colo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Secondary - Colo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Font Gu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3">
    <wetp:webextensionref xmlns:r="http://schemas.openxmlformats.org/officeDocument/2006/relationships" r:id="rId1"/>
  </wetp:taskpane>
  <wetp:taskpane dockstate="right" visibility="0" width="350" row="1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7C6B035-1CB7-485A-8707-F8103488897A}">
  <we:reference id="wa104178141" version="3.10.0.197" store="en-US" storeType="OMEX"/>
  <we:alternateReferences>
    <we:reference id="WA104178141" version="3.10.0.197"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2A8B39B-BDD8-4F57-ABA8-97B91B471924}">
  <we:reference id="wa104380050" version="2.1.1.0" store="en-US" storeType="OMEX"/>
  <we:alternateReferences>
    <we:reference id="wa104380050" version="2.1.1.0" store="WA10438005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9256</TotalTime>
  <Words>1131</Words>
  <Application>Microsoft Office PowerPoint</Application>
  <PresentationFormat>On-screen Show (16:9)</PresentationFormat>
  <Paragraphs>97</Paragraphs>
  <Slides>12</Slides>
  <Notes>5</Notes>
  <HiddenSlides>0</HiddenSlides>
  <MMClips>0</MMClips>
  <ScaleCrop>false</ScaleCrop>
  <HeadingPairs>
    <vt:vector size="6" baseType="variant">
      <vt:variant>
        <vt:lpstr>Fonts Used</vt:lpstr>
      </vt:variant>
      <vt:variant>
        <vt:i4>17</vt:i4>
      </vt:variant>
      <vt:variant>
        <vt:lpstr>Theme</vt:lpstr>
      </vt:variant>
      <vt:variant>
        <vt:i4>9</vt:i4>
      </vt:variant>
      <vt:variant>
        <vt:lpstr>Slide Titles</vt:lpstr>
      </vt:variant>
      <vt:variant>
        <vt:i4>12</vt:i4>
      </vt:variant>
    </vt:vector>
  </HeadingPairs>
  <TitlesOfParts>
    <vt:vector size="38" baseType="lpstr">
      <vt:lpstr>Microsoft YaHei</vt:lpstr>
      <vt:lpstr>Arial</vt:lpstr>
      <vt:lpstr>Calibri</vt:lpstr>
      <vt:lpstr>Calibri Light</vt:lpstr>
      <vt:lpstr>Helvetica Neue Light</vt:lpstr>
      <vt:lpstr>Helvetica Neue Thin</vt:lpstr>
      <vt:lpstr>IntelOne Display Regular</vt:lpstr>
      <vt:lpstr>Liberation Sans</vt:lpstr>
      <vt:lpstr>Lucida Sans Unicode</vt:lpstr>
      <vt:lpstr>Noto Sans Symbols</vt:lpstr>
      <vt:lpstr>Open Sans</vt:lpstr>
      <vt:lpstr>Poppins</vt:lpstr>
      <vt:lpstr>Poppins ExtraLight</vt:lpstr>
      <vt:lpstr>Poppins Thin</vt:lpstr>
      <vt:lpstr>Times New Roman</vt:lpstr>
      <vt:lpstr>Wingdings</vt:lpstr>
      <vt:lpstr>Work Sans</vt:lpstr>
      <vt:lpstr>White BG</vt:lpstr>
      <vt:lpstr>Custom Design</vt:lpstr>
      <vt:lpstr>Grey  BG</vt:lpstr>
      <vt:lpstr>2_Grey  BG</vt:lpstr>
      <vt:lpstr>1_White BG</vt:lpstr>
      <vt:lpstr>Brand - Color Palette</vt:lpstr>
      <vt:lpstr>Primary - Colors</vt:lpstr>
      <vt:lpstr>Secondary - Colors</vt:lpstr>
      <vt:lpstr>Font Guide</vt:lpstr>
      <vt:lpstr> Webinar:  Diving into Zero Trust and Building Secure 5G Networks</vt:lpstr>
      <vt:lpstr>PowerPoint Presentation</vt:lpstr>
      <vt:lpstr>Agenda</vt:lpstr>
      <vt:lpstr>Zero Trust</vt:lpstr>
      <vt:lpstr>Zero Trust Principles in 5G</vt:lpstr>
      <vt:lpstr>Role of Service Mesh in 5G Core</vt:lpstr>
      <vt:lpstr>ACL Digital/Intel/Casa System joint PoC</vt:lpstr>
      <vt:lpstr>HSM based Zero Trust Service Mesh Communication</vt:lpstr>
      <vt:lpstr>Building 5G Security with Intel SGX</vt:lpstr>
      <vt:lpstr>Future Steps - Securing application using Gramine-SGX</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ravi.raichur@altencalsoftlabs.com</dc:creator>
  <cp:lastModifiedBy>Microsoft account</cp:lastModifiedBy>
  <cp:revision>690</cp:revision>
  <dcterms:created xsi:type="dcterms:W3CDTF">2019-06-27T07:59:04Z</dcterms:created>
  <dcterms:modified xsi:type="dcterms:W3CDTF">2023-05-19T10:28:10Z</dcterms:modified>
</cp:coreProperties>
</file>