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2"/>
  </p:notesMasterIdLst>
  <p:sldIdLst>
    <p:sldId id="294" r:id="rId2"/>
    <p:sldId id="333" r:id="rId3"/>
    <p:sldId id="297" r:id="rId4"/>
    <p:sldId id="295" r:id="rId5"/>
    <p:sldId id="334" r:id="rId6"/>
    <p:sldId id="335" r:id="rId7"/>
    <p:sldId id="327" r:id="rId8"/>
    <p:sldId id="329" r:id="rId9"/>
    <p:sldId id="336" r:id="rId10"/>
    <p:sldId id="332" r:id="rId11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E60"/>
    <a:srgbClr val="F3C301"/>
    <a:srgbClr val="028985"/>
    <a:srgbClr val="DE6E00"/>
    <a:srgbClr val="00C3D9"/>
    <a:srgbClr val="FFFFFF"/>
    <a:srgbClr val="31B8B4"/>
    <a:srgbClr val="01D48F"/>
    <a:srgbClr val="0374AF"/>
    <a:srgbClr val="455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97926" autoAdjust="0"/>
  </p:normalViewPr>
  <p:slideViewPr>
    <p:cSldViewPr snapToGrid="0" showGuides="1">
      <p:cViewPr varScale="1">
        <p:scale>
          <a:sx n="125" d="100"/>
          <a:sy n="125" d="100"/>
        </p:scale>
        <p:origin x="72" y="173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D18CC-C99D-4056-B0BE-17911AF2C0F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C76064-BAD0-4764-844B-E94DB5F9ADDC}">
      <dgm:prSet phldrT="[Text]" custT="1"/>
      <dgm:spPr/>
      <dgm:t>
        <a:bodyPr/>
        <a:lstStyle/>
        <a:p>
          <a:pPr marL="0" algn="ctr" defTabSz="914400" rtl="0" eaLnBrk="1" latinLnBrk="0" hangingPunct="1"/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Image Segmentation</a:t>
          </a:r>
        </a:p>
      </dgm:t>
    </dgm:pt>
    <dgm:pt modelId="{5C6095E5-CF1D-451B-A105-152606FB5A9F}" type="parTrans" cxnId="{6838B8F0-9E3C-4327-97AE-C6B91BA8D851}">
      <dgm:prSet/>
      <dgm:spPr/>
      <dgm:t>
        <a:bodyPr/>
        <a:lstStyle/>
        <a:p>
          <a:endParaRPr lang="en-US"/>
        </a:p>
      </dgm:t>
    </dgm:pt>
    <dgm:pt modelId="{1EC67028-A67A-442C-BA95-D9983AF2164E}" type="sibTrans" cxnId="{6838B8F0-9E3C-4327-97AE-C6B91BA8D851}">
      <dgm:prSet/>
      <dgm:spPr/>
      <dgm:t>
        <a:bodyPr/>
        <a:lstStyle/>
        <a:p>
          <a:endParaRPr lang="en-US"/>
        </a:p>
      </dgm:t>
    </dgm:pt>
    <dgm:pt modelId="{2A9FADDF-378D-4220-8BAA-A125C15FFC49}">
      <dgm:prSet phldrT="[Text]"/>
      <dgm:spPr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Edge Detection</a:t>
          </a:r>
          <a:endParaRPr lang="en-US" dirty="0"/>
        </a:p>
      </dgm:t>
    </dgm:pt>
    <dgm:pt modelId="{8E157D3E-D1CF-43B8-A245-61CB9FCB4B9F}" type="parTrans" cxnId="{98249A6C-DB87-4ED1-BE03-52D0522BFD68}">
      <dgm:prSet/>
      <dgm:spPr/>
      <dgm:t>
        <a:bodyPr/>
        <a:lstStyle/>
        <a:p>
          <a:endParaRPr lang="en-US"/>
        </a:p>
      </dgm:t>
    </dgm:pt>
    <dgm:pt modelId="{CBC87873-1841-47F4-A623-FB4FA845E677}" type="sibTrans" cxnId="{98249A6C-DB87-4ED1-BE03-52D0522BFD68}">
      <dgm:prSet/>
      <dgm:spPr/>
      <dgm:t>
        <a:bodyPr/>
        <a:lstStyle/>
        <a:p>
          <a:endParaRPr lang="en-US"/>
        </a:p>
      </dgm:t>
    </dgm:pt>
    <dgm:pt modelId="{2FBA3246-E2FB-4EE6-82F6-BC494E91BAFE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Gradient Based</a:t>
          </a:r>
          <a:endParaRPr lang="en-US" dirty="0"/>
        </a:p>
      </dgm:t>
    </dgm:pt>
    <dgm:pt modelId="{98B670F1-1A4E-434F-B6A0-C18C0C27E800}" type="parTrans" cxnId="{8736FF0A-D4E4-48ED-B720-A316139FDDA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046CDDE2-3755-40A6-9276-EDA12D308612}" type="sibTrans" cxnId="{8736FF0A-D4E4-48ED-B720-A316139FDDAB}">
      <dgm:prSet/>
      <dgm:spPr/>
      <dgm:t>
        <a:bodyPr/>
        <a:lstStyle/>
        <a:p>
          <a:endParaRPr lang="en-US"/>
        </a:p>
      </dgm:t>
    </dgm:pt>
    <dgm:pt modelId="{7F1EF6B2-CA31-4F9C-B0D6-70D8483BD9FC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b="1" dirty="0" err="1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Lapalacian</a:t>
          </a:r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 Based</a:t>
          </a:r>
          <a:endParaRPr lang="en-US" dirty="0"/>
        </a:p>
      </dgm:t>
    </dgm:pt>
    <dgm:pt modelId="{B9743648-B88E-469B-9B5A-03D4E1F7E0A0}" type="parTrans" cxnId="{40EA904E-D4B7-4384-B1EC-9C68409963F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190A8524-03B9-46CD-8251-B487F0F43529}" type="sibTrans" cxnId="{40EA904E-D4B7-4384-B1EC-9C68409963FA}">
      <dgm:prSet/>
      <dgm:spPr/>
      <dgm:t>
        <a:bodyPr/>
        <a:lstStyle/>
        <a:p>
          <a:endParaRPr lang="en-US"/>
        </a:p>
      </dgm:t>
    </dgm:pt>
    <dgm:pt modelId="{AC672430-EA92-4093-8A9D-A7F9553111E3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Region based Segmentation</a:t>
          </a:r>
          <a:r>
            <a:rPr lang="id-ID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 </a:t>
          </a:r>
          <a:endParaRPr lang="en-US" dirty="0"/>
        </a:p>
      </dgm:t>
    </dgm:pt>
    <dgm:pt modelId="{A5497826-2500-4933-9BE9-C300859134A3}" type="parTrans" cxnId="{C3333B68-3966-49F0-8822-BB99A32BDF6B}">
      <dgm:prSet/>
      <dgm:spPr/>
      <dgm:t>
        <a:bodyPr/>
        <a:lstStyle/>
        <a:p>
          <a:endParaRPr lang="en-US"/>
        </a:p>
      </dgm:t>
    </dgm:pt>
    <dgm:pt modelId="{7ED9695E-5FC2-49CF-8DD0-9F60202D9AF9}" type="sibTrans" cxnId="{C3333B68-3966-49F0-8822-BB99A32BDF6B}">
      <dgm:prSet/>
      <dgm:spPr/>
      <dgm:t>
        <a:bodyPr/>
        <a:lstStyle/>
        <a:p>
          <a:endParaRPr lang="en-US"/>
        </a:p>
      </dgm:t>
    </dgm:pt>
    <dgm:pt modelId="{AF35EAA0-49A6-459C-8EDE-B536B9305266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Region Growing</a:t>
          </a:r>
          <a:endParaRPr lang="en-US" dirty="0"/>
        </a:p>
      </dgm:t>
    </dgm:pt>
    <dgm:pt modelId="{0398BAC7-7005-4829-AD5C-FD73F7EDD057}" type="parTrans" cxnId="{CC8C52D9-E847-4183-A068-4FB652C6EAD0}">
      <dgm:prSet/>
      <dgm:spPr/>
      <dgm:t>
        <a:bodyPr/>
        <a:lstStyle/>
        <a:p>
          <a:endParaRPr lang="en-US"/>
        </a:p>
      </dgm:t>
    </dgm:pt>
    <dgm:pt modelId="{1D134EF3-6D64-4D4B-A957-A8A4A3159A92}" type="sibTrans" cxnId="{CC8C52D9-E847-4183-A068-4FB652C6EAD0}">
      <dgm:prSet/>
      <dgm:spPr/>
      <dgm:t>
        <a:bodyPr/>
        <a:lstStyle/>
        <a:p>
          <a:endParaRPr lang="en-US"/>
        </a:p>
      </dgm:t>
    </dgm:pt>
    <dgm:pt modelId="{4FD349DC-F60F-4566-B633-B0E01BA3290B}">
      <dgm:prSet/>
      <dgm:spPr/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Thresholding</a:t>
          </a:r>
          <a:endParaRPr lang="en-US" dirty="0"/>
        </a:p>
      </dgm:t>
    </dgm:pt>
    <dgm:pt modelId="{67286E8E-127F-4325-AB16-81BFE782C4F6}" type="parTrans" cxnId="{553ACE4C-FA04-441F-B407-74D7B1F57D63}">
      <dgm:prSet/>
      <dgm:spPr/>
      <dgm:t>
        <a:bodyPr/>
        <a:lstStyle/>
        <a:p>
          <a:endParaRPr lang="en-US"/>
        </a:p>
      </dgm:t>
    </dgm:pt>
    <dgm:pt modelId="{C5B2068F-1122-4A6C-8709-23BF3BCBA450}" type="sibTrans" cxnId="{553ACE4C-FA04-441F-B407-74D7B1F57D63}">
      <dgm:prSet/>
      <dgm:spPr/>
      <dgm:t>
        <a:bodyPr/>
        <a:lstStyle/>
        <a:p>
          <a:endParaRPr lang="en-US"/>
        </a:p>
      </dgm:t>
    </dgm:pt>
    <dgm:pt modelId="{D2AC1A2E-B4AA-4381-A356-55E1F57ECBD1}">
      <dgm:prSet/>
      <dgm:spPr/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Region</a:t>
          </a:r>
        </a:p>
        <a:p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Split-Merge</a:t>
          </a:r>
          <a:endParaRPr lang="en-US" dirty="0"/>
        </a:p>
      </dgm:t>
    </dgm:pt>
    <dgm:pt modelId="{DD59FEF2-8F20-42A7-9446-1FDB241E2368}" type="parTrans" cxnId="{18987457-EF90-42FA-8658-5D33544488AC}">
      <dgm:prSet/>
      <dgm:spPr/>
      <dgm:t>
        <a:bodyPr/>
        <a:lstStyle/>
        <a:p>
          <a:endParaRPr lang="en-US"/>
        </a:p>
      </dgm:t>
    </dgm:pt>
    <dgm:pt modelId="{554676B5-50EB-4A44-9F46-743C9B2B4201}" type="sibTrans" cxnId="{18987457-EF90-42FA-8658-5D33544488AC}">
      <dgm:prSet/>
      <dgm:spPr/>
      <dgm:t>
        <a:bodyPr/>
        <a:lstStyle/>
        <a:p>
          <a:endParaRPr lang="en-US"/>
        </a:p>
      </dgm:t>
    </dgm:pt>
    <dgm:pt modelId="{FCC7C64C-E96E-4334-8424-175510FC582E}" type="pres">
      <dgm:prSet presAssocID="{572D18CC-C99D-4056-B0BE-17911AF2C0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F8FD60-FDDF-4CAD-BDBB-6444C53BBD44}" type="pres">
      <dgm:prSet presAssocID="{28C76064-BAD0-4764-844B-E94DB5F9ADDC}" presName="hierRoot1" presStyleCnt="0"/>
      <dgm:spPr/>
    </dgm:pt>
    <dgm:pt modelId="{F4B0174F-A118-4EA9-B88D-FF23375AB18F}" type="pres">
      <dgm:prSet presAssocID="{28C76064-BAD0-4764-844B-E94DB5F9ADDC}" presName="composite" presStyleCnt="0"/>
      <dgm:spPr/>
    </dgm:pt>
    <dgm:pt modelId="{CF82EC56-26D4-4E18-8D09-C48070EF3EFB}" type="pres">
      <dgm:prSet presAssocID="{28C76064-BAD0-4764-844B-E94DB5F9ADDC}" presName="background" presStyleLbl="node0" presStyleIdx="0" presStyleCnt="1"/>
      <dgm:spPr/>
    </dgm:pt>
    <dgm:pt modelId="{6BF9E6A4-169F-46D6-9CA3-E2F07C996F46}" type="pres">
      <dgm:prSet presAssocID="{28C76064-BAD0-4764-844B-E94DB5F9ADD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1482AF-D470-4BFB-AFD4-4D96436E36CB}" type="pres">
      <dgm:prSet presAssocID="{28C76064-BAD0-4764-844B-E94DB5F9ADDC}" presName="hierChild2" presStyleCnt="0"/>
      <dgm:spPr/>
    </dgm:pt>
    <dgm:pt modelId="{26A74CA9-996E-4291-8CCE-2F3533BB9039}" type="pres">
      <dgm:prSet presAssocID="{8E157D3E-D1CF-43B8-A245-61CB9FCB4B9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8CB02802-9FAC-4E10-ABCB-CCBFB86BB436}" type="pres">
      <dgm:prSet presAssocID="{2A9FADDF-378D-4220-8BAA-A125C15FFC49}" presName="hierRoot2" presStyleCnt="0"/>
      <dgm:spPr/>
    </dgm:pt>
    <dgm:pt modelId="{18A7A2F5-3004-4116-85DD-ED16F536BEBF}" type="pres">
      <dgm:prSet presAssocID="{2A9FADDF-378D-4220-8BAA-A125C15FFC49}" presName="composite2" presStyleCnt="0"/>
      <dgm:spPr/>
    </dgm:pt>
    <dgm:pt modelId="{29A2D622-7B56-4A62-AF1E-EC097C2ADE5D}" type="pres">
      <dgm:prSet presAssocID="{2A9FADDF-378D-4220-8BAA-A125C15FFC49}" presName="background2" presStyleLbl="node2" presStyleIdx="0" presStyleCnt="3"/>
      <dgm:spPr>
        <a:solidFill>
          <a:schemeClr val="accent5"/>
        </a:solidFill>
      </dgm:spPr>
    </dgm:pt>
    <dgm:pt modelId="{AB74A0ED-81B7-4EC5-ABFC-304D30988D58}" type="pres">
      <dgm:prSet presAssocID="{2A9FADDF-378D-4220-8BAA-A125C15FFC4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E7011-F752-470A-8773-AC327075DE11}" type="pres">
      <dgm:prSet presAssocID="{2A9FADDF-378D-4220-8BAA-A125C15FFC49}" presName="hierChild3" presStyleCnt="0"/>
      <dgm:spPr/>
    </dgm:pt>
    <dgm:pt modelId="{3A3FFA38-9203-45A7-AE8A-1A9EC0AB6A55}" type="pres">
      <dgm:prSet presAssocID="{98B670F1-1A4E-434F-B6A0-C18C0C27E800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6A3B855-598D-407F-A4F1-21F01E5FF06C}" type="pres">
      <dgm:prSet presAssocID="{2FBA3246-E2FB-4EE6-82F6-BC494E91BAFE}" presName="hierRoot3" presStyleCnt="0"/>
      <dgm:spPr/>
    </dgm:pt>
    <dgm:pt modelId="{12493C88-4D78-4A54-B6CE-2BB2E33590AE}" type="pres">
      <dgm:prSet presAssocID="{2FBA3246-E2FB-4EE6-82F6-BC494E91BAFE}" presName="composite3" presStyleCnt="0"/>
      <dgm:spPr/>
    </dgm:pt>
    <dgm:pt modelId="{64732C2E-1397-4E9D-85EB-BF677CFED558}" type="pres">
      <dgm:prSet presAssocID="{2FBA3246-E2FB-4EE6-82F6-BC494E91BAFE}" presName="background3" presStyleLbl="node3" presStyleIdx="0" presStyleCnt="4"/>
      <dgm:spPr>
        <a:solidFill>
          <a:schemeClr val="accent6"/>
        </a:solidFill>
      </dgm:spPr>
    </dgm:pt>
    <dgm:pt modelId="{8A8BC065-2423-400E-9997-CA8FE5DA2788}" type="pres">
      <dgm:prSet presAssocID="{2FBA3246-E2FB-4EE6-82F6-BC494E91BAFE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424C27-D5C7-49AE-9EEA-C4091134564B}" type="pres">
      <dgm:prSet presAssocID="{2FBA3246-E2FB-4EE6-82F6-BC494E91BAFE}" presName="hierChild4" presStyleCnt="0"/>
      <dgm:spPr/>
    </dgm:pt>
    <dgm:pt modelId="{0722F6CA-54A4-4B02-BC10-07A143B99E9C}" type="pres">
      <dgm:prSet presAssocID="{B9743648-B88E-469B-9B5A-03D4E1F7E0A0}" presName="Name17" presStyleLbl="parChTrans1D3" presStyleIdx="1" presStyleCnt="4"/>
      <dgm:spPr/>
      <dgm:t>
        <a:bodyPr/>
        <a:lstStyle/>
        <a:p>
          <a:endParaRPr lang="en-US"/>
        </a:p>
      </dgm:t>
    </dgm:pt>
    <dgm:pt modelId="{78A95D75-712A-4AFA-92FB-21B2721E5444}" type="pres">
      <dgm:prSet presAssocID="{7F1EF6B2-CA31-4F9C-B0D6-70D8483BD9FC}" presName="hierRoot3" presStyleCnt="0"/>
      <dgm:spPr/>
    </dgm:pt>
    <dgm:pt modelId="{FA5A693E-3E3C-496C-8DCB-CFEBDB3F7735}" type="pres">
      <dgm:prSet presAssocID="{7F1EF6B2-CA31-4F9C-B0D6-70D8483BD9FC}" presName="composite3" presStyleCnt="0"/>
      <dgm:spPr/>
    </dgm:pt>
    <dgm:pt modelId="{4091A62F-F3E8-49F8-86A1-74B5DF9D628A}" type="pres">
      <dgm:prSet presAssocID="{7F1EF6B2-CA31-4F9C-B0D6-70D8483BD9FC}" presName="background3" presStyleLbl="node3" presStyleIdx="1" presStyleCnt="4"/>
      <dgm:spPr>
        <a:solidFill>
          <a:schemeClr val="accent6"/>
        </a:solidFill>
      </dgm:spPr>
    </dgm:pt>
    <dgm:pt modelId="{E26B34B4-202F-48C8-B484-489E0A6D95DE}" type="pres">
      <dgm:prSet presAssocID="{7F1EF6B2-CA31-4F9C-B0D6-70D8483BD9F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9816E7-7B01-45E4-AF53-2364F5F51D3F}" type="pres">
      <dgm:prSet presAssocID="{7F1EF6B2-CA31-4F9C-B0D6-70D8483BD9FC}" presName="hierChild4" presStyleCnt="0"/>
      <dgm:spPr/>
    </dgm:pt>
    <dgm:pt modelId="{554D91E8-E4BA-4B14-A777-D637C17E06BE}" type="pres">
      <dgm:prSet presAssocID="{A5497826-2500-4933-9BE9-C300859134A3}" presName="Name10" presStyleLbl="parChTrans1D2" presStyleIdx="1" presStyleCnt="3"/>
      <dgm:spPr/>
      <dgm:t>
        <a:bodyPr/>
        <a:lstStyle/>
        <a:p>
          <a:endParaRPr lang="en-US"/>
        </a:p>
      </dgm:t>
    </dgm:pt>
    <dgm:pt modelId="{9BB7BD18-49D5-49B3-B566-32C8E1C9CE15}" type="pres">
      <dgm:prSet presAssocID="{AC672430-EA92-4093-8A9D-A7F9553111E3}" presName="hierRoot2" presStyleCnt="0"/>
      <dgm:spPr/>
    </dgm:pt>
    <dgm:pt modelId="{4B931B12-3EFB-4627-A434-08124BECE952}" type="pres">
      <dgm:prSet presAssocID="{AC672430-EA92-4093-8A9D-A7F9553111E3}" presName="composite2" presStyleCnt="0"/>
      <dgm:spPr/>
    </dgm:pt>
    <dgm:pt modelId="{ACADEDE7-1FD4-4196-85E7-824FF03FB4D7}" type="pres">
      <dgm:prSet presAssocID="{AC672430-EA92-4093-8A9D-A7F9553111E3}" presName="background2" presStyleLbl="node2" presStyleIdx="1" presStyleCnt="3"/>
      <dgm:spPr/>
    </dgm:pt>
    <dgm:pt modelId="{F1622232-9D73-4FBB-8582-4B46A1164BB0}" type="pres">
      <dgm:prSet presAssocID="{AC672430-EA92-4093-8A9D-A7F9553111E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9A936D-65B0-42DE-A21B-A9EFA75826AF}" type="pres">
      <dgm:prSet presAssocID="{AC672430-EA92-4093-8A9D-A7F9553111E3}" presName="hierChild3" presStyleCnt="0"/>
      <dgm:spPr/>
    </dgm:pt>
    <dgm:pt modelId="{21F8A664-AB8E-4B2D-991D-E151D733D681}" type="pres">
      <dgm:prSet presAssocID="{0398BAC7-7005-4829-AD5C-FD73F7EDD057}" presName="Name17" presStyleLbl="parChTrans1D3" presStyleIdx="2" presStyleCnt="4"/>
      <dgm:spPr/>
      <dgm:t>
        <a:bodyPr/>
        <a:lstStyle/>
        <a:p>
          <a:endParaRPr lang="en-US"/>
        </a:p>
      </dgm:t>
    </dgm:pt>
    <dgm:pt modelId="{61450831-7AAD-4470-8157-4B794B65DA81}" type="pres">
      <dgm:prSet presAssocID="{AF35EAA0-49A6-459C-8EDE-B536B9305266}" presName="hierRoot3" presStyleCnt="0"/>
      <dgm:spPr/>
    </dgm:pt>
    <dgm:pt modelId="{77F63757-A2CB-4786-9F11-466DE6B2F8F3}" type="pres">
      <dgm:prSet presAssocID="{AF35EAA0-49A6-459C-8EDE-B536B9305266}" presName="composite3" presStyleCnt="0"/>
      <dgm:spPr/>
    </dgm:pt>
    <dgm:pt modelId="{6387ECA5-EBDF-4E54-8BFD-D3663130CA29}" type="pres">
      <dgm:prSet presAssocID="{AF35EAA0-49A6-459C-8EDE-B536B9305266}" presName="background3" presStyleLbl="node3" presStyleIdx="2" presStyleCnt="4"/>
      <dgm:spPr/>
    </dgm:pt>
    <dgm:pt modelId="{009C8A22-C015-4394-9D53-AE02B399A459}" type="pres">
      <dgm:prSet presAssocID="{AF35EAA0-49A6-459C-8EDE-B536B930526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4B219C-4A51-422A-ADE0-A174E3909F1D}" type="pres">
      <dgm:prSet presAssocID="{AF35EAA0-49A6-459C-8EDE-B536B9305266}" presName="hierChild4" presStyleCnt="0"/>
      <dgm:spPr/>
    </dgm:pt>
    <dgm:pt modelId="{AEBAA3C7-1E16-4FCB-9BF5-F32AF3B350E8}" type="pres">
      <dgm:prSet presAssocID="{DD59FEF2-8F20-42A7-9446-1FDB241E236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1C57D58A-8AE5-47EB-A29D-48A94721AC96}" type="pres">
      <dgm:prSet presAssocID="{D2AC1A2E-B4AA-4381-A356-55E1F57ECBD1}" presName="hierRoot3" presStyleCnt="0"/>
      <dgm:spPr/>
    </dgm:pt>
    <dgm:pt modelId="{37CB4D71-499D-49CC-97CD-61840052FCF8}" type="pres">
      <dgm:prSet presAssocID="{D2AC1A2E-B4AA-4381-A356-55E1F57ECBD1}" presName="composite3" presStyleCnt="0"/>
      <dgm:spPr/>
    </dgm:pt>
    <dgm:pt modelId="{2FEB708E-0D0C-4811-9298-37806C72F300}" type="pres">
      <dgm:prSet presAssocID="{D2AC1A2E-B4AA-4381-A356-55E1F57ECBD1}" presName="background3" presStyleLbl="node3" presStyleIdx="3" presStyleCnt="4"/>
      <dgm:spPr/>
    </dgm:pt>
    <dgm:pt modelId="{E51B4109-6149-4159-B491-23ECDFF2028D}" type="pres">
      <dgm:prSet presAssocID="{D2AC1A2E-B4AA-4381-A356-55E1F57ECBD1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9434BE-7F32-461B-A86C-D296D5A27DF1}" type="pres">
      <dgm:prSet presAssocID="{D2AC1A2E-B4AA-4381-A356-55E1F57ECBD1}" presName="hierChild4" presStyleCnt="0"/>
      <dgm:spPr/>
    </dgm:pt>
    <dgm:pt modelId="{4E83E4DA-4470-44B5-A9B8-F48FBE04639A}" type="pres">
      <dgm:prSet presAssocID="{67286E8E-127F-4325-AB16-81BFE782C4F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01510A5-D85A-454D-A4DA-45E6D97D959E}" type="pres">
      <dgm:prSet presAssocID="{4FD349DC-F60F-4566-B633-B0E01BA3290B}" presName="hierRoot2" presStyleCnt="0"/>
      <dgm:spPr/>
    </dgm:pt>
    <dgm:pt modelId="{BC4C7C89-5D25-499F-841B-BFD241ADFA9E}" type="pres">
      <dgm:prSet presAssocID="{4FD349DC-F60F-4566-B633-B0E01BA3290B}" presName="composite2" presStyleCnt="0"/>
      <dgm:spPr/>
    </dgm:pt>
    <dgm:pt modelId="{AB60355E-5469-433F-A2B6-C698581BC8CF}" type="pres">
      <dgm:prSet presAssocID="{4FD349DC-F60F-4566-B633-B0E01BA3290B}" presName="background2" presStyleLbl="node2" presStyleIdx="2" presStyleCnt="3"/>
      <dgm:spPr/>
    </dgm:pt>
    <dgm:pt modelId="{CE52109F-DAEC-4D81-8C04-6970FF54CAAF}" type="pres">
      <dgm:prSet presAssocID="{4FD349DC-F60F-4566-B633-B0E01BA3290B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E15FD8-AA44-4E64-B042-288B7B5F03FE}" type="pres">
      <dgm:prSet presAssocID="{4FD349DC-F60F-4566-B633-B0E01BA3290B}" presName="hierChild3" presStyleCnt="0"/>
      <dgm:spPr/>
    </dgm:pt>
  </dgm:ptLst>
  <dgm:cxnLst>
    <dgm:cxn modelId="{005C29F3-5732-4532-9538-FBD3674E4B28}" type="presOf" srcId="{A5497826-2500-4933-9BE9-C300859134A3}" destId="{554D91E8-E4BA-4B14-A777-D637C17E06BE}" srcOrd="0" destOrd="0" presId="urn:microsoft.com/office/officeart/2005/8/layout/hierarchy1"/>
    <dgm:cxn modelId="{18987457-EF90-42FA-8658-5D33544488AC}" srcId="{AC672430-EA92-4093-8A9D-A7F9553111E3}" destId="{D2AC1A2E-B4AA-4381-A356-55E1F57ECBD1}" srcOrd="1" destOrd="0" parTransId="{DD59FEF2-8F20-42A7-9446-1FDB241E2368}" sibTransId="{554676B5-50EB-4A44-9F46-743C9B2B4201}"/>
    <dgm:cxn modelId="{C3333B68-3966-49F0-8822-BB99A32BDF6B}" srcId="{28C76064-BAD0-4764-844B-E94DB5F9ADDC}" destId="{AC672430-EA92-4093-8A9D-A7F9553111E3}" srcOrd="1" destOrd="0" parTransId="{A5497826-2500-4933-9BE9-C300859134A3}" sibTransId="{7ED9695E-5FC2-49CF-8DD0-9F60202D9AF9}"/>
    <dgm:cxn modelId="{A8468A5B-56EE-4C57-9ED3-0E2D2A8B15F1}" type="presOf" srcId="{DD59FEF2-8F20-42A7-9446-1FDB241E2368}" destId="{AEBAA3C7-1E16-4FCB-9BF5-F32AF3B350E8}" srcOrd="0" destOrd="0" presId="urn:microsoft.com/office/officeart/2005/8/layout/hierarchy1"/>
    <dgm:cxn modelId="{CC8C52D9-E847-4183-A068-4FB652C6EAD0}" srcId="{AC672430-EA92-4093-8A9D-A7F9553111E3}" destId="{AF35EAA0-49A6-459C-8EDE-B536B9305266}" srcOrd="0" destOrd="0" parTransId="{0398BAC7-7005-4829-AD5C-FD73F7EDD057}" sibTransId="{1D134EF3-6D64-4D4B-A957-A8A4A3159A92}"/>
    <dgm:cxn modelId="{AB42CDF9-5B3B-422F-9AA5-73208EBD8ACD}" type="presOf" srcId="{67286E8E-127F-4325-AB16-81BFE782C4F6}" destId="{4E83E4DA-4470-44B5-A9B8-F48FBE04639A}" srcOrd="0" destOrd="0" presId="urn:microsoft.com/office/officeart/2005/8/layout/hierarchy1"/>
    <dgm:cxn modelId="{4C7F4C34-9B02-45E5-9D7D-9048EC865350}" type="presOf" srcId="{572D18CC-C99D-4056-B0BE-17911AF2C0F7}" destId="{FCC7C64C-E96E-4334-8424-175510FC582E}" srcOrd="0" destOrd="0" presId="urn:microsoft.com/office/officeart/2005/8/layout/hierarchy1"/>
    <dgm:cxn modelId="{40EA904E-D4B7-4384-B1EC-9C68409963FA}" srcId="{2A9FADDF-378D-4220-8BAA-A125C15FFC49}" destId="{7F1EF6B2-CA31-4F9C-B0D6-70D8483BD9FC}" srcOrd="1" destOrd="0" parTransId="{B9743648-B88E-469B-9B5A-03D4E1F7E0A0}" sibTransId="{190A8524-03B9-46CD-8251-B487F0F43529}"/>
    <dgm:cxn modelId="{7F4550E4-B36E-4961-B9D2-CEE6D38C1252}" type="presOf" srcId="{D2AC1A2E-B4AA-4381-A356-55E1F57ECBD1}" destId="{E51B4109-6149-4159-B491-23ECDFF2028D}" srcOrd="0" destOrd="0" presId="urn:microsoft.com/office/officeart/2005/8/layout/hierarchy1"/>
    <dgm:cxn modelId="{483A5076-5ABF-448D-BB67-43714A0200C8}" type="presOf" srcId="{B9743648-B88E-469B-9B5A-03D4E1F7E0A0}" destId="{0722F6CA-54A4-4B02-BC10-07A143B99E9C}" srcOrd="0" destOrd="0" presId="urn:microsoft.com/office/officeart/2005/8/layout/hierarchy1"/>
    <dgm:cxn modelId="{864B54C6-16D4-4AD5-B6F7-807ECB592908}" type="presOf" srcId="{2A9FADDF-378D-4220-8BAA-A125C15FFC49}" destId="{AB74A0ED-81B7-4EC5-ABFC-304D30988D58}" srcOrd="0" destOrd="0" presId="urn:microsoft.com/office/officeart/2005/8/layout/hierarchy1"/>
    <dgm:cxn modelId="{C8B58E35-B888-4365-BB73-7CBB2A3EB9A7}" type="presOf" srcId="{28C76064-BAD0-4764-844B-E94DB5F9ADDC}" destId="{6BF9E6A4-169F-46D6-9CA3-E2F07C996F46}" srcOrd="0" destOrd="0" presId="urn:microsoft.com/office/officeart/2005/8/layout/hierarchy1"/>
    <dgm:cxn modelId="{6838B8F0-9E3C-4327-97AE-C6B91BA8D851}" srcId="{572D18CC-C99D-4056-B0BE-17911AF2C0F7}" destId="{28C76064-BAD0-4764-844B-E94DB5F9ADDC}" srcOrd="0" destOrd="0" parTransId="{5C6095E5-CF1D-451B-A105-152606FB5A9F}" sibTransId="{1EC67028-A67A-442C-BA95-D9983AF2164E}"/>
    <dgm:cxn modelId="{98249A6C-DB87-4ED1-BE03-52D0522BFD68}" srcId="{28C76064-BAD0-4764-844B-E94DB5F9ADDC}" destId="{2A9FADDF-378D-4220-8BAA-A125C15FFC49}" srcOrd="0" destOrd="0" parTransId="{8E157D3E-D1CF-43B8-A245-61CB9FCB4B9F}" sibTransId="{CBC87873-1841-47F4-A623-FB4FA845E677}"/>
    <dgm:cxn modelId="{BFC2B89A-E56C-4213-AEB5-8E9B75688E76}" type="presOf" srcId="{AF35EAA0-49A6-459C-8EDE-B536B9305266}" destId="{009C8A22-C015-4394-9D53-AE02B399A459}" srcOrd="0" destOrd="0" presId="urn:microsoft.com/office/officeart/2005/8/layout/hierarchy1"/>
    <dgm:cxn modelId="{C7A38D7B-E910-4351-859A-810BFF533970}" type="presOf" srcId="{7F1EF6B2-CA31-4F9C-B0D6-70D8483BD9FC}" destId="{E26B34B4-202F-48C8-B484-489E0A6D95DE}" srcOrd="0" destOrd="0" presId="urn:microsoft.com/office/officeart/2005/8/layout/hierarchy1"/>
    <dgm:cxn modelId="{149D7A89-A571-4D40-BF1D-5D3785DDD473}" type="presOf" srcId="{AC672430-EA92-4093-8A9D-A7F9553111E3}" destId="{F1622232-9D73-4FBB-8582-4B46A1164BB0}" srcOrd="0" destOrd="0" presId="urn:microsoft.com/office/officeart/2005/8/layout/hierarchy1"/>
    <dgm:cxn modelId="{553ACE4C-FA04-441F-B407-74D7B1F57D63}" srcId="{28C76064-BAD0-4764-844B-E94DB5F9ADDC}" destId="{4FD349DC-F60F-4566-B633-B0E01BA3290B}" srcOrd="2" destOrd="0" parTransId="{67286E8E-127F-4325-AB16-81BFE782C4F6}" sibTransId="{C5B2068F-1122-4A6C-8709-23BF3BCBA450}"/>
    <dgm:cxn modelId="{CC0CE07A-3630-47CA-A8E9-891246743665}" type="presOf" srcId="{2FBA3246-E2FB-4EE6-82F6-BC494E91BAFE}" destId="{8A8BC065-2423-400E-9997-CA8FE5DA2788}" srcOrd="0" destOrd="0" presId="urn:microsoft.com/office/officeart/2005/8/layout/hierarchy1"/>
    <dgm:cxn modelId="{EBCFDA01-CC39-41EE-BD86-BC41C012FA8C}" type="presOf" srcId="{4FD349DC-F60F-4566-B633-B0E01BA3290B}" destId="{CE52109F-DAEC-4D81-8C04-6970FF54CAAF}" srcOrd="0" destOrd="0" presId="urn:microsoft.com/office/officeart/2005/8/layout/hierarchy1"/>
    <dgm:cxn modelId="{510DB801-2C69-4329-84C5-BBA429AB4A49}" type="presOf" srcId="{98B670F1-1A4E-434F-B6A0-C18C0C27E800}" destId="{3A3FFA38-9203-45A7-AE8A-1A9EC0AB6A55}" srcOrd="0" destOrd="0" presId="urn:microsoft.com/office/officeart/2005/8/layout/hierarchy1"/>
    <dgm:cxn modelId="{C2152DEE-943A-4B2C-8C8A-B0639A0C63DF}" type="presOf" srcId="{8E157D3E-D1CF-43B8-A245-61CB9FCB4B9F}" destId="{26A74CA9-996E-4291-8CCE-2F3533BB9039}" srcOrd="0" destOrd="0" presId="urn:microsoft.com/office/officeart/2005/8/layout/hierarchy1"/>
    <dgm:cxn modelId="{8736FF0A-D4E4-48ED-B720-A316139FDDAB}" srcId="{2A9FADDF-378D-4220-8BAA-A125C15FFC49}" destId="{2FBA3246-E2FB-4EE6-82F6-BC494E91BAFE}" srcOrd="0" destOrd="0" parTransId="{98B670F1-1A4E-434F-B6A0-C18C0C27E800}" sibTransId="{046CDDE2-3755-40A6-9276-EDA12D308612}"/>
    <dgm:cxn modelId="{FDACF291-5DAF-4299-AFA8-029EB7B0C15B}" type="presOf" srcId="{0398BAC7-7005-4829-AD5C-FD73F7EDD057}" destId="{21F8A664-AB8E-4B2D-991D-E151D733D681}" srcOrd="0" destOrd="0" presId="urn:microsoft.com/office/officeart/2005/8/layout/hierarchy1"/>
    <dgm:cxn modelId="{E0ED8D29-4AEC-4432-8054-F71DD5802580}" type="presParOf" srcId="{FCC7C64C-E96E-4334-8424-175510FC582E}" destId="{B8F8FD60-FDDF-4CAD-BDBB-6444C53BBD44}" srcOrd="0" destOrd="0" presId="urn:microsoft.com/office/officeart/2005/8/layout/hierarchy1"/>
    <dgm:cxn modelId="{5BA4B53D-A309-493D-A38A-5613D9B5E7F7}" type="presParOf" srcId="{B8F8FD60-FDDF-4CAD-BDBB-6444C53BBD44}" destId="{F4B0174F-A118-4EA9-B88D-FF23375AB18F}" srcOrd="0" destOrd="0" presId="urn:microsoft.com/office/officeart/2005/8/layout/hierarchy1"/>
    <dgm:cxn modelId="{3A959FF3-3B52-4F79-B8C0-C81D63E09713}" type="presParOf" srcId="{F4B0174F-A118-4EA9-B88D-FF23375AB18F}" destId="{CF82EC56-26D4-4E18-8D09-C48070EF3EFB}" srcOrd="0" destOrd="0" presId="urn:microsoft.com/office/officeart/2005/8/layout/hierarchy1"/>
    <dgm:cxn modelId="{217339DA-FE7D-4A5F-BB2F-828BDF4FBC96}" type="presParOf" srcId="{F4B0174F-A118-4EA9-B88D-FF23375AB18F}" destId="{6BF9E6A4-169F-46D6-9CA3-E2F07C996F46}" srcOrd="1" destOrd="0" presId="urn:microsoft.com/office/officeart/2005/8/layout/hierarchy1"/>
    <dgm:cxn modelId="{6D410B86-B210-46AD-970E-9BC4E9315BCF}" type="presParOf" srcId="{B8F8FD60-FDDF-4CAD-BDBB-6444C53BBD44}" destId="{A71482AF-D470-4BFB-AFD4-4D96436E36CB}" srcOrd="1" destOrd="0" presId="urn:microsoft.com/office/officeart/2005/8/layout/hierarchy1"/>
    <dgm:cxn modelId="{9F74B366-7E47-486D-A048-4E0D6063F9A7}" type="presParOf" srcId="{A71482AF-D470-4BFB-AFD4-4D96436E36CB}" destId="{26A74CA9-996E-4291-8CCE-2F3533BB9039}" srcOrd="0" destOrd="0" presId="urn:microsoft.com/office/officeart/2005/8/layout/hierarchy1"/>
    <dgm:cxn modelId="{8CB0E3AC-CB72-4512-8FD8-A0133BCDB3BE}" type="presParOf" srcId="{A71482AF-D470-4BFB-AFD4-4D96436E36CB}" destId="{8CB02802-9FAC-4E10-ABCB-CCBFB86BB436}" srcOrd="1" destOrd="0" presId="urn:microsoft.com/office/officeart/2005/8/layout/hierarchy1"/>
    <dgm:cxn modelId="{61B06EB6-C061-4923-AD78-0BCA673EEA74}" type="presParOf" srcId="{8CB02802-9FAC-4E10-ABCB-CCBFB86BB436}" destId="{18A7A2F5-3004-4116-85DD-ED16F536BEBF}" srcOrd="0" destOrd="0" presId="urn:microsoft.com/office/officeart/2005/8/layout/hierarchy1"/>
    <dgm:cxn modelId="{516D2040-2C82-4FF2-9252-AC369A019EC6}" type="presParOf" srcId="{18A7A2F5-3004-4116-85DD-ED16F536BEBF}" destId="{29A2D622-7B56-4A62-AF1E-EC097C2ADE5D}" srcOrd="0" destOrd="0" presId="urn:microsoft.com/office/officeart/2005/8/layout/hierarchy1"/>
    <dgm:cxn modelId="{C52AE946-2EA9-4D50-A47E-2FE700A4224E}" type="presParOf" srcId="{18A7A2F5-3004-4116-85DD-ED16F536BEBF}" destId="{AB74A0ED-81B7-4EC5-ABFC-304D30988D58}" srcOrd="1" destOrd="0" presId="urn:microsoft.com/office/officeart/2005/8/layout/hierarchy1"/>
    <dgm:cxn modelId="{EF7F94A0-C786-458C-9337-3A591B808F5A}" type="presParOf" srcId="{8CB02802-9FAC-4E10-ABCB-CCBFB86BB436}" destId="{CC0E7011-F752-470A-8773-AC327075DE11}" srcOrd="1" destOrd="0" presId="urn:microsoft.com/office/officeart/2005/8/layout/hierarchy1"/>
    <dgm:cxn modelId="{1E0C164B-97C6-42D6-B0E0-80E88B4E4208}" type="presParOf" srcId="{CC0E7011-F752-470A-8773-AC327075DE11}" destId="{3A3FFA38-9203-45A7-AE8A-1A9EC0AB6A55}" srcOrd="0" destOrd="0" presId="urn:microsoft.com/office/officeart/2005/8/layout/hierarchy1"/>
    <dgm:cxn modelId="{72B55B91-51F7-41F1-8936-958309AAA002}" type="presParOf" srcId="{CC0E7011-F752-470A-8773-AC327075DE11}" destId="{96A3B855-598D-407F-A4F1-21F01E5FF06C}" srcOrd="1" destOrd="0" presId="urn:microsoft.com/office/officeart/2005/8/layout/hierarchy1"/>
    <dgm:cxn modelId="{2DB8034A-6F22-42A1-8EAD-2802BDB0DD0E}" type="presParOf" srcId="{96A3B855-598D-407F-A4F1-21F01E5FF06C}" destId="{12493C88-4D78-4A54-B6CE-2BB2E33590AE}" srcOrd="0" destOrd="0" presId="urn:microsoft.com/office/officeart/2005/8/layout/hierarchy1"/>
    <dgm:cxn modelId="{31F85008-8C5A-49CC-924A-5904C0C2E1AE}" type="presParOf" srcId="{12493C88-4D78-4A54-B6CE-2BB2E33590AE}" destId="{64732C2E-1397-4E9D-85EB-BF677CFED558}" srcOrd="0" destOrd="0" presId="urn:microsoft.com/office/officeart/2005/8/layout/hierarchy1"/>
    <dgm:cxn modelId="{72F27A85-D673-42FF-977F-B8B830C7A177}" type="presParOf" srcId="{12493C88-4D78-4A54-B6CE-2BB2E33590AE}" destId="{8A8BC065-2423-400E-9997-CA8FE5DA2788}" srcOrd="1" destOrd="0" presId="urn:microsoft.com/office/officeart/2005/8/layout/hierarchy1"/>
    <dgm:cxn modelId="{52E2882A-1DE7-425A-AB23-85774530CD7B}" type="presParOf" srcId="{96A3B855-598D-407F-A4F1-21F01E5FF06C}" destId="{42424C27-D5C7-49AE-9EEA-C4091134564B}" srcOrd="1" destOrd="0" presId="urn:microsoft.com/office/officeart/2005/8/layout/hierarchy1"/>
    <dgm:cxn modelId="{46411F50-5738-486F-A833-4E63D5045D94}" type="presParOf" srcId="{CC0E7011-F752-470A-8773-AC327075DE11}" destId="{0722F6CA-54A4-4B02-BC10-07A143B99E9C}" srcOrd="2" destOrd="0" presId="urn:microsoft.com/office/officeart/2005/8/layout/hierarchy1"/>
    <dgm:cxn modelId="{72050476-EA30-4AE3-813D-E3CC2CA44F2B}" type="presParOf" srcId="{CC0E7011-F752-470A-8773-AC327075DE11}" destId="{78A95D75-712A-4AFA-92FB-21B2721E5444}" srcOrd="3" destOrd="0" presId="urn:microsoft.com/office/officeart/2005/8/layout/hierarchy1"/>
    <dgm:cxn modelId="{3AC92FA7-DD66-4FE9-BD8D-A8FEAB49DBED}" type="presParOf" srcId="{78A95D75-712A-4AFA-92FB-21B2721E5444}" destId="{FA5A693E-3E3C-496C-8DCB-CFEBDB3F7735}" srcOrd="0" destOrd="0" presId="urn:microsoft.com/office/officeart/2005/8/layout/hierarchy1"/>
    <dgm:cxn modelId="{D2900911-7B2D-4C53-8F9B-617F42582F98}" type="presParOf" srcId="{FA5A693E-3E3C-496C-8DCB-CFEBDB3F7735}" destId="{4091A62F-F3E8-49F8-86A1-74B5DF9D628A}" srcOrd="0" destOrd="0" presId="urn:microsoft.com/office/officeart/2005/8/layout/hierarchy1"/>
    <dgm:cxn modelId="{B61B3272-7FC9-4DBA-AE04-7729AEA0BA79}" type="presParOf" srcId="{FA5A693E-3E3C-496C-8DCB-CFEBDB3F7735}" destId="{E26B34B4-202F-48C8-B484-489E0A6D95DE}" srcOrd="1" destOrd="0" presId="urn:microsoft.com/office/officeart/2005/8/layout/hierarchy1"/>
    <dgm:cxn modelId="{260D758B-C9B7-45A8-84A9-30FB51135B74}" type="presParOf" srcId="{78A95D75-712A-4AFA-92FB-21B2721E5444}" destId="{D79816E7-7B01-45E4-AF53-2364F5F51D3F}" srcOrd="1" destOrd="0" presId="urn:microsoft.com/office/officeart/2005/8/layout/hierarchy1"/>
    <dgm:cxn modelId="{71976725-EAD4-4FF4-83FD-CCB52FC9C006}" type="presParOf" srcId="{A71482AF-D470-4BFB-AFD4-4D96436E36CB}" destId="{554D91E8-E4BA-4B14-A777-D637C17E06BE}" srcOrd="2" destOrd="0" presId="urn:microsoft.com/office/officeart/2005/8/layout/hierarchy1"/>
    <dgm:cxn modelId="{62CEFD9F-B123-41DF-BA13-27FB96335226}" type="presParOf" srcId="{A71482AF-D470-4BFB-AFD4-4D96436E36CB}" destId="{9BB7BD18-49D5-49B3-B566-32C8E1C9CE15}" srcOrd="3" destOrd="0" presId="urn:microsoft.com/office/officeart/2005/8/layout/hierarchy1"/>
    <dgm:cxn modelId="{EC996404-8D3E-4FD8-8AED-351A4242BB47}" type="presParOf" srcId="{9BB7BD18-49D5-49B3-B566-32C8E1C9CE15}" destId="{4B931B12-3EFB-4627-A434-08124BECE952}" srcOrd="0" destOrd="0" presId="urn:microsoft.com/office/officeart/2005/8/layout/hierarchy1"/>
    <dgm:cxn modelId="{DC339F20-516C-49B1-8DD4-ADCFAD764652}" type="presParOf" srcId="{4B931B12-3EFB-4627-A434-08124BECE952}" destId="{ACADEDE7-1FD4-4196-85E7-824FF03FB4D7}" srcOrd="0" destOrd="0" presId="urn:microsoft.com/office/officeart/2005/8/layout/hierarchy1"/>
    <dgm:cxn modelId="{E6C8ECF9-AF58-421F-8A74-7D9BEF3D95BB}" type="presParOf" srcId="{4B931B12-3EFB-4627-A434-08124BECE952}" destId="{F1622232-9D73-4FBB-8582-4B46A1164BB0}" srcOrd="1" destOrd="0" presId="urn:microsoft.com/office/officeart/2005/8/layout/hierarchy1"/>
    <dgm:cxn modelId="{2FDF71B1-3083-46D4-B831-638BF86CD246}" type="presParOf" srcId="{9BB7BD18-49D5-49B3-B566-32C8E1C9CE15}" destId="{9D9A936D-65B0-42DE-A21B-A9EFA75826AF}" srcOrd="1" destOrd="0" presId="urn:microsoft.com/office/officeart/2005/8/layout/hierarchy1"/>
    <dgm:cxn modelId="{F536335B-4114-4D99-A3CC-D9A37C8508B4}" type="presParOf" srcId="{9D9A936D-65B0-42DE-A21B-A9EFA75826AF}" destId="{21F8A664-AB8E-4B2D-991D-E151D733D681}" srcOrd="0" destOrd="0" presId="urn:microsoft.com/office/officeart/2005/8/layout/hierarchy1"/>
    <dgm:cxn modelId="{422FC648-A5F3-497D-81E7-DC21A44EFEF0}" type="presParOf" srcId="{9D9A936D-65B0-42DE-A21B-A9EFA75826AF}" destId="{61450831-7AAD-4470-8157-4B794B65DA81}" srcOrd="1" destOrd="0" presId="urn:microsoft.com/office/officeart/2005/8/layout/hierarchy1"/>
    <dgm:cxn modelId="{0101E88B-4A90-4C9B-97BF-AB5014BC32D8}" type="presParOf" srcId="{61450831-7AAD-4470-8157-4B794B65DA81}" destId="{77F63757-A2CB-4786-9F11-466DE6B2F8F3}" srcOrd="0" destOrd="0" presId="urn:microsoft.com/office/officeart/2005/8/layout/hierarchy1"/>
    <dgm:cxn modelId="{32106197-B04D-479A-AAF2-A42075CC76C4}" type="presParOf" srcId="{77F63757-A2CB-4786-9F11-466DE6B2F8F3}" destId="{6387ECA5-EBDF-4E54-8BFD-D3663130CA29}" srcOrd="0" destOrd="0" presId="urn:microsoft.com/office/officeart/2005/8/layout/hierarchy1"/>
    <dgm:cxn modelId="{E279C9D0-9650-4A04-9089-A5A59C2E398B}" type="presParOf" srcId="{77F63757-A2CB-4786-9F11-466DE6B2F8F3}" destId="{009C8A22-C015-4394-9D53-AE02B399A459}" srcOrd="1" destOrd="0" presId="urn:microsoft.com/office/officeart/2005/8/layout/hierarchy1"/>
    <dgm:cxn modelId="{DFD193D8-CA59-4252-93F6-62416AC7CCC0}" type="presParOf" srcId="{61450831-7AAD-4470-8157-4B794B65DA81}" destId="{294B219C-4A51-422A-ADE0-A174E3909F1D}" srcOrd="1" destOrd="0" presId="urn:microsoft.com/office/officeart/2005/8/layout/hierarchy1"/>
    <dgm:cxn modelId="{D891F4A2-3637-4603-9D33-7FA325E06E0A}" type="presParOf" srcId="{9D9A936D-65B0-42DE-A21B-A9EFA75826AF}" destId="{AEBAA3C7-1E16-4FCB-9BF5-F32AF3B350E8}" srcOrd="2" destOrd="0" presId="urn:microsoft.com/office/officeart/2005/8/layout/hierarchy1"/>
    <dgm:cxn modelId="{9F309822-BA4B-4448-BFDC-28665ACBF564}" type="presParOf" srcId="{9D9A936D-65B0-42DE-A21B-A9EFA75826AF}" destId="{1C57D58A-8AE5-47EB-A29D-48A94721AC96}" srcOrd="3" destOrd="0" presId="urn:microsoft.com/office/officeart/2005/8/layout/hierarchy1"/>
    <dgm:cxn modelId="{C59DCE4C-E5C0-494A-983C-D0758AFA34FB}" type="presParOf" srcId="{1C57D58A-8AE5-47EB-A29D-48A94721AC96}" destId="{37CB4D71-499D-49CC-97CD-61840052FCF8}" srcOrd="0" destOrd="0" presId="urn:microsoft.com/office/officeart/2005/8/layout/hierarchy1"/>
    <dgm:cxn modelId="{B56C1DA2-00E8-49B3-B1F8-FB289CBA69D5}" type="presParOf" srcId="{37CB4D71-499D-49CC-97CD-61840052FCF8}" destId="{2FEB708E-0D0C-4811-9298-37806C72F300}" srcOrd="0" destOrd="0" presId="urn:microsoft.com/office/officeart/2005/8/layout/hierarchy1"/>
    <dgm:cxn modelId="{C95BE6F3-7DC5-4C5E-803A-5AF815569CCB}" type="presParOf" srcId="{37CB4D71-499D-49CC-97CD-61840052FCF8}" destId="{E51B4109-6149-4159-B491-23ECDFF2028D}" srcOrd="1" destOrd="0" presId="urn:microsoft.com/office/officeart/2005/8/layout/hierarchy1"/>
    <dgm:cxn modelId="{A65173E1-DC29-4C78-AF20-EA2B37780B06}" type="presParOf" srcId="{1C57D58A-8AE5-47EB-A29D-48A94721AC96}" destId="{0B9434BE-7F32-461B-A86C-D296D5A27DF1}" srcOrd="1" destOrd="0" presId="urn:microsoft.com/office/officeart/2005/8/layout/hierarchy1"/>
    <dgm:cxn modelId="{FAE30781-BB1D-499D-B31D-29E490E9122E}" type="presParOf" srcId="{A71482AF-D470-4BFB-AFD4-4D96436E36CB}" destId="{4E83E4DA-4470-44B5-A9B8-F48FBE04639A}" srcOrd="4" destOrd="0" presId="urn:microsoft.com/office/officeart/2005/8/layout/hierarchy1"/>
    <dgm:cxn modelId="{711F7AE5-A377-4427-94B8-7C3F51EAC8F6}" type="presParOf" srcId="{A71482AF-D470-4BFB-AFD4-4D96436E36CB}" destId="{401510A5-D85A-454D-A4DA-45E6D97D959E}" srcOrd="5" destOrd="0" presId="urn:microsoft.com/office/officeart/2005/8/layout/hierarchy1"/>
    <dgm:cxn modelId="{ACBB2834-CE91-4DA9-B6E1-F243DA67CC80}" type="presParOf" srcId="{401510A5-D85A-454D-A4DA-45E6D97D959E}" destId="{BC4C7C89-5D25-499F-841B-BFD241ADFA9E}" srcOrd="0" destOrd="0" presId="urn:microsoft.com/office/officeart/2005/8/layout/hierarchy1"/>
    <dgm:cxn modelId="{BCA56167-C523-4CB3-9AEE-CDEBF0555C1E}" type="presParOf" srcId="{BC4C7C89-5D25-499F-841B-BFD241ADFA9E}" destId="{AB60355E-5469-433F-A2B6-C698581BC8CF}" srcOrd="0" destOrd="0" presId="urn:microsoft.com/office/officeart/2005/8/layout/hierarchy1"/>
    <dgm:cxn modelId="{FF609AC3-FB6C-40FE-A881-ACFFFEE52E0C}" type="presParOf" srcId="{BC4C7C89-5D25-499F-841B-BFD241ADFA9E}" destId="{CE52109F-DAEC-4D81-8C04-6970FF54CAAF}" srcOrd="1" destOrd="0" presId="urn:microsoft.com/office/officeart/2005/8/layout/hierarchy1"/>
    <dgm:cxn modelId="{2CF05CF2-6966-4E8E-9F5C-B32AA83E8485}" type="presParOf" srcId="{401510A5-D85A-454D-A4DA-45E6D97D959E}" destId="{53E15FD8-AA44-4E64-B042-288B7B5F03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3E4DA-4470-44B5-A9B8-F48FBE04639A}">
      <dsp:nvSpPr>
        <dsp:cNvPr id="0" name=""/>
        <dsp:cNvSpPr/>
      </dsp:nvSpPr>
      <dsp:spPr>
        <a:xfrm>
          <a:off x="4816810" y="1612653"/>
          <a:ext cx="2997403" cy="475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037"/>
              </a:lnTo>
              <a:lnTo>
                <a:pt x="2997403" y="324037"/>
              </a:lnTo>
              <a:lnTo>
                <a:pt x="2997403" y="4754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AA3C7-1E16-4FCB-9BF5-F32AF3B350E8}">
      <dsp:nvSpPr>
        <dsp:cNvPr id="0" name=""/>
        <dsp:cNvSpPr/>
      </dsp:nvSpPr>
      <dsp:spPr>
        <a:xfrm>
          <a:off x="5815945" y="3126342"/>
          <a:ext cx="999134" cy="475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037"/>
              </a:lnTo>
              <a:lnTo>
                <a:pt x="999134" y="324037"/>
              </a:lnTo>
              <a:lnTo>
                <a:pt x="999134" y="47549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8A664-AB8E-4B2D-991D-E151D733D681}">
      <dsp:nvSpPr>
        <dsp:cNvPr id="0" name=""/>
        <dsp:cNvSpPr/>
      </dsp:nvSpPr>
      <dsp:spPr>
        <a:xfrm>
          <a:off x="4816810" y="3126342"/>
          <a:ext cx="999134" cy="475497"/>
        </a:xfrm>
        <a:custGeom>
          <a:avLst/>
          <a:gdLst/>
          <a:ahLst/>
          <a:cxnLst/>
          <a:rect l="0" t="0" r="0" b="0"/>
          <a:pathLst>
            <a:path>
              <a:moveTo>
                <a:pt x="999134" y="0"/>
              </a:moveTo>
              <a:lnTo>
                <a:pt x="999134" y="324037"/>
              </a:lnTo>
              <a:lnTo>
                <a:pt x="0" y="324037"/>
              </a:lnTo>
              <a:lnTo>
                <a:pt x="0" y="47549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D91E8-E4BA-4B14-A777-D637C17E06BE}">
      <dsp:nvSpPr>
        <dsp:cNvPr id="0" name=""/>
        <dsp:cNvSpPr/>
      </dsp:nvSpPr>
      <dsp:spPr>
        <a:xfrm>
          <a:off x="4816810" y="1612653"/>
          <a:ext cx="999134" cy="475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037"/>
              </a:lnTo>
              <a:lnTo>
                <a:pt x="999134" y="324037"/>
              </a:lnTo>
              <a:lnTo>
                <a:pt x="999134" y="4754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2F6CA-54A4-4B02-BC10-07A143B99E9C}">
      <dsp:nvSpPr>
        <dsp:cNvPr id="0" name=""/>
        <dsp:cNvSpPr/>
      </dsp:nvSpPr>
      <dsp:spPr>
        <a:xfrm>
          <a:off x="1819406" y="3126342"/>
          <a:ext cx="999134" cy="475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037"/>
              </a:lnTo>
              <a:lnTo>
                <a:pt x="999134" y="324037"/>
              </a:lnTo>
              <a:lnTo>
                <a:pt x="999134" y="475497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FFA38-9203-45A7-AE8A-1A9EC0AB6A55}">
      <dsp:nvSpPr>
        <dsp:cNvPr id="0" name=""/>
        <dsp:cNvSpPr/>
      </dsp:nvSpPr>
      <dsp:spPr>
        <a:xfrm>
          <a:off x="820271" y="3126342"/>
          <a:ext cx="999134" cy="475497"/>
        </a:xfrm>
        <a:custGeom>
          <a:avLst/>
          <a:gdLst/>
          <a:ahLst/>
          <a:cxnLst/>
          <a:rect l="0" t="0" r="0" b="0"/>
          <a:pathLst>
            <a:path>
              <a:moveTo>
                <a:pt x="999134" y="0"/>
              </a:moveTo>
              <a:lnTo>
                <a:pt x="999134" y="324037"/>
              </a:lnTo>
              <a:lnTo>
                <a:pt x="0" y="324037"/>
              </a:lnTo>
              <a:lnTo>
                <a:pt x="0" y="475497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74CA9-996E-4291-8CCE-2F3533BB9039}">
      <dsp:nvSpPr>
        <dsp:cNvPr id="0" name=""/>
        <dsp:cNvSpPr/>
      </dsp:nvSpPr>
      <dsp:spPr>
        <a:xfrm>
          <a:off x="1819406" y="1612653"/>
          <a:ext cx="2997403" cy="475497"/>
        </a:xfrm>
        <a:custGeom>
          <a:avLst/>
          <a:gdLst/>
          <a:ahLst/>
          <a:cxnLst/>
          <a:rect l="0" t="0" r="0" b="0"/>
          <a:pathLst>
            <a:path>
              <a:moveTo>
                <a:pt x="2997403" y="0"/>
              </a:moveTo>
              <a:lnTo>
                <a:pt x="2997403" y="324037"/>
              </a:lnTo>
              <a:lnTo>
                <a:pt x="0" y="324037"/>
              </a:lnTo>
              <a:lnTo>
                <a:pt x="0" y="4754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2EC56-26D4-4E18-8D09-C48070EF3EFB}">
      <dsp:nvSpPr>
        <dsp:cNvPr id="0" name=""/>
        <dsp:cNvSpPr/>
      </dsp:nvSpPr>
      <dsp:spPr>
        <a:xfrm>
          <a:off x="3999336" y="574461"/>
          <a:ext cx="1634947" cy="1038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9E6A4-169F-46D6-9CA3-E2F07C996F46}">
      <dsp:nvSpPr>
        <dsp:cNvPr id="0" name=""/>
        <dsp:cNvSpPr/>
      </dsp:nvSpPr>
      <dsp:spPr>
        <a:xfrm>
          <a:off x="4180997" y="747039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Image Segmentation</a:t>
          </a:r>
        </a:p>
      </dsp:txBody>
      <dsp:txXfrm>
        <a:off x="4211405" y="777447"/>
        <a:ext cx="1574131" cy="977375"/>
      </dsp:txXfrm>
    </dsp:sp>
    <dsp:sp modelId="{29A2D622-7B56-4A62-AF1E-EC097C2ADE5D}">
      <dsp:nvSpPr>
        <dsp:cNvPr id="0" name=""/>
        <dsp:cNvSpPr/>
      </dsp:nvSpPr>
      <dsp:spPr>
        <a:xfrm>
          <a:off x="1001932" y="2088150"/>
          <a:ext cx="1634947" cy="1038191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A0ED-81B7-4EC5-ABFC-304D30988D58}">
      <dsp:nvSpPr>
        <dsp:cNvPr id="0" name=""/>
        <dsp:cNvSpPr/>
      </dsp:nvSpPr>
      <dsp:spPr>
        <a:xfrm>
          <a:off x="1183593" y="2260728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Edge Detection</a:t>
          </a:r>
          <a:endParaRPr lang="en-US" sz="1600" kern="1200" dirty="0"/>
        </a:p>
      </dsp:txBody>
      <dsp:txXfrm>
        <a:off x="1214001" y="2291136"/>
        <a:ext cx="1574131" cy="977375"/>
      </dsp:txXfrm>
    </dsp:sp>
    <dsp:sp modelId="{64732C2E-1397-4E9D-85EB-BF677CFED558}">
      <dsp:nvSpPr>
        <dsp:cNvPr id="0" name=""/>
        <dsp:cNvSpPr/>
      </dsp:nvSpPr>
      <dsp:spPr>
        <a:xfrm>
          <a:off x="2798" y="3601839"/>
          <a:ext cx="1634947" cy="103819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BC065-2423-400E-9997-CA8FE5DA2788}">
      <dsp:nvSpPr>
        <dsp:cNvPr id="0" name=""/>
        <dsp:cNvSpPr/>
      </dsp:nvSpPr>
      <dsp:spPr>
        <a:xfrm>
          <a:off x="184458" y="3774417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Gradient Based</a:t>
          </a:r>
          <a:endParaRPr lang="en-US" sz="1600" kern="1200" dirty="0"/>
        </a:p>
      </dsp:txBody>
      <dsp:txXfrm>
        <a:off x="214866" y="3804825"/>
        <a:ext cx="1574131" cy="977375"/>
      </dsp:txXfrm>
    </dsp:sp>
    <dsp:sp modelId="{4091A62F-F3E8-49F8-86A1-74B5DF9D628A}">
      <dsp:nvSpPr>
        <dsp:cNvPr id="0" name=""/>
        <dsp:cNvSpPr/>
      </dsp:nvSpPr>
      <dsp:spPr>
        <a:xfrm>
          <a:off x="2001067" y="3601839"/>
          <a:ext cx="1634947" cy="103819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B34B4-202F-48C8-B484-489E0A6D95DE}">
      <dsp:nvSpPr>
        <dsp:cNvPr id="0" name=""/>
        <dsp:cNvSpPr/>
      </dsp:nvSpPr>
      <dsp:spPr>
        <a:xfrm>
          <a:off x="2182728" y="3774417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Lapalacian</a:t>
          </a: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 Based</a:t>
          </a:r>
          <a:endParaRPr lang="en-US" sz="1600" kern="1200" dirty="0"/>
        </a:p>
      </dsp:txBody>
      <dsp:txXfrm>
        <a:off x="2213136" y="3804825"/>
        <a:ext cx="1574131" cy="977375"/>
      </dsp:txXfrm>
    </dsp:sp>
    <dsp:sp modelId="{ACADEDE7-1FD4-4196-85E7-824FF03FB4D7}">
      <dsp:nvSpPr>
        <dsp:cNvPr id="0" name=""/>
        <dsp:cNvSpPr/>
      </dsp:nvSpPr>
      <dsp:spPr>
        <a:xfrm>
          <a:off x="4998471" y="2088150"/>
          <a:ext cx="1634947" cy="10381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22232-9D73-4FBB-8582-4B46A1164BB0}">
      <dsp:nvSpPr>
        <dsp:cNvPr id="0" name=""/>
        <dsp:cNvSpPr/>
      </dsp:nvSpPr>
      <dsp:spPr>
        <a:xfrm>
          <a:off x="5180132" y="2260728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Region based Segmentation</a:t>
          </a:r>
          <a:r>
            <a:rPr lang="id-ID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 </a:t>
          </a:r>
          <a:endParaRPr lang="en-US" sz="1600" kern="1200" dirty="0"/>
        </a:p>
      </dsp:txBody>
      <dsp:txXfrm>
        <a:off x="5210540" y="2291136"/>
        <a:ext cx="1574131" cy="977375"/>
      </dsp:txXfrm>
    </dsp:sp>
    <dsp:sp modelId="{6387ECA5-EBDF-4E54-8BFD-D3663130CA29}">
      <dsp:nvSpPr>
        <dsp:cNvPr id="0" name=""/>
        <dsp:cNvSpPr/>
      </dsp:nvSpPr>
      <dsp:spPr>
        <a:xfrm>
          <a:off x="3999336" y="3601839"/>
          <a:ext cx="1634947" cy="10381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C8A22-C015-4394-9D53-AE02B399A459}">
      <dsp:nvSpPr>
        <dsp:cNvPr id="0" name=""/>
        <dsp:cNvSpPr/>
      </dsp:nvSpPr>
      <dsp:spPr>
        <a:xfrm>
          <a:off x="4180997" y="3774417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Region Growing</a:t>
          </a:r>
          <a:endParaRPr lang="en-US" sz="1600" kern="1200" dirty="0"/>
        </a:p>
      </dsp:txBody>
      <dsp:txXfrm>
        <a:off x="4211405" y="3804825"/>
        <a:ext cx="1574131" cy="977375"/>
      </dsp:txXfrm>
    </dsp:sp>
    <dsp:sp modelId="{2FEB708E-0D0C-4811-9298-37806C72F300}">
      <dsp:nvSpPr>
        <dsp:cNvPr id="0" name=""/>
        <dsp:cNvSpPr/>
      </dsp:nvSpPr>
      <dsp:spPr>
        <a:xfrm>
          <a:off x="5997605" y="3601839"/>
          <a:ext cx="1634947" cy="10381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B4109-6149-4159-B491-23ECDFF2028D}">
      <dsp:nvSpPr>
        <dsp:cNvPr id="0" name=""/>
        <dsp:cNvSpPr/>
      </dsp:nvSpPr>
      <dsp:spPr>
        <a:xfrm>
          <a:off x="6179266" y="3774417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Region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Split-Merge</a:t>
          </a:r>
          <a:endParaRPr lang="en-US" sz="1600" kern="1200" dirty="0"/>
        </a:p>
      </dsp:txBody>
      <dsp:txXfrm>
        <a:off x="6209674" y="3804825"/>
        <a:ext cx="1574131" cy="977375"/>
      </dsp:txXfrm>
    </dsp:sp>
    <dsp:sp modelId="{AB60355E-5469-433F-A2B6-C698581BC8CF}">
      <dsp:nvSpPr>
        <dsp:cNvPr id="0" name=""/>
        <dsp:cNvSpPr/>
      </dsp:nvSpPr>
      <dsp:spPr>
        <a:xfrm>
          <a:off x="6996740" y="2088150"/>
          <a:ext cx="1634947" cy="10381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2109F-DAEC-4D81-8C04-6970FF54CAAF}">
      <dsp:nvSpPr>
        <dsp:cNvPr id="0" name=""/>
        <dsp:cNvSpPr/>
      </dsp:nvSpPr>
      <dsp:spPr>
        <a:xfrm>
          <a:off x="7178401" y="2260728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Thresholding</a:t>
          </a:r>
          <a:endParaRPr lang="en-US" sz="1600" kern="1200" dirty="0"/>
        </a:p>
      </dsp:txBody>
      <dsp:txXfrm>
        <a:off x="7208809" y="2291136"/>
        <a:ext cx="1574131" cy="977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8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1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421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45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46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7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1189171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1493629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1402351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8300" y="637882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6111" y="1981155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2671" y="1106662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079" y="535473"/>
            <a:ext cx="330428" cy="330428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3767805"/>
            <a:ext cx="546214" cy="54621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565986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3692042"/>
            <a:ext cx="432256" cy="432256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1567248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70016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1452922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0"/>
          <p:cNvSpPr>
            <a:spLocks noEditPoints="1"/>
          </p:cNvSpPr>
          <p:nvPr/>
        </p:nvSpPr>
        <p:spPr bwMode="auto">
          <a:xfrm>
            <a:off x="4664575" y="5605223"/>
            <a:ext cx="310876" cy="312303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00C3D9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5102439" y="5617137"/>
            <a:ext cx="3669602" cy="2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2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Group: Double DIP</a:t>
            </a:r>
            <a:endParaRPr lang="zh-CN" altLang="en-US" sz="21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0" y="4640983"/>
            <a:ext cx="12190413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Digital Image Processing</a:t>
            </a:r>
            <a:endParaRPr lang="zh-CN" altLang="en-US" sz="48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40485" y="6187435"/>
            <a:ext cx="7309443" cy="76200"/>
            <a:chOff x="2475009" y="6173367"/>
            <a:chExt cx="7309443" cy="76200"/>
          </a:xfrm>
        </p:grpSpPr>
        <p:sp>
          <p:nvSpPr>
            <p:cNvPr id="37" name="Rectangle 13"/>
            <p:cNvSpPr/>
            <p:nvPr/>
          </p:nvSpPr>
          <p:spPr>
            <a:xfrm>
              <a:off x="2475009" y="617336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4"/>
            <p:cNvSpPr/>
            <p:nvPr/>
          </p:nvSpPr>
          <p:spPr>
            <a:xfrm>
              <a:off x="8321412" y="617336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5"/>
            <p:cNvSpPr/>
            <p:nvPr/>
          </p:nvSpPr>
          <p:spPr>
            <a:xfrm>
              <a:off x="5401089" y="617336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0" name="Rectangle 16"/>
            <p:cNvSpPr/>
            <p:nvPr/>
          </p:nvSpPr>
          <p:spPr>
            <a:xfrm>
              <a:off x="6864129" y="617336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3938049" y="617336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3470884" y="3625099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2966502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2421858"/>
            <a:ext cx="93232" cy="9323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356803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1933284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776698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1693562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3550504"/>
            <a:ext cx="394156" cy="3941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2916636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2633623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3486475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0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400"/>
                            </p:stCondLst>
                            <p:childTnLst>
                              <p:par>
                                <p:cTn id="13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9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/>
      <p:bldP spid="36" grpId="0" autoUpdateAnimBg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2022264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2326722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2235444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8300" y="1470975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6111" y="2814248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2671" y="1939755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079" y="136856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4600898"/>
            <a:ext cx="546214" cy="546214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1399079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4525135"/>
            <a:ext cx="432256" cy="4322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2400341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153325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2286015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470884" y="4458192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3799595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3254951"/>
            <a:ext cx="93232" cy="93232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4401131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2766377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1609791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252665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4383597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3749729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3466716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4319568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809B454-7334-488F-9934-4F0C3313D152}"/>
              </a:ext>
            </a:extLst>
          </p:cNvPr>
          <p:cNvSpPr txBox="1"/>
          <p:nvPr/>
        </p:nvSpPr>
        <p:spPr>
          <a:xfrm>
            <a:off x="3303319" y="2476156"/>
            <a:ext cx="55837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8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50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right Notice"/>
          <p:cNvSpPr>
            <a:spLocks/>
          </p:cNvSpPr>
          <p:nvPr/>
        </p:nvSpPr>
        <p:spPr bwMode="auto">
          <a:xfrm>
            <a:off x="4563689" y="603853"/>
            <a:ext cx="3030646" cy="49632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Members</a:t>
            </a:r>
          </a:p>
        </p:txBody>
      </p:sp>
      <p:grpSp>
        <p:nvGrpSpPr>
          <p:cNvPr id="5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6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1" name="圆角矩形 3"/>
          <p:cNvSpPr>
            <a:spLocks noChangeArrowheads="1"/>
          </p:cNvSpPr>
          <p:nvPr/>
        </p:nvSpPr>
        <p:spPr bwMode="auto">
          <a:xfrm>
            <a:off x="242686" y="6014442"/>
            <a:ext cx="11672652" cy="13661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43" tIns="34272" rIns="68543" bIns="34272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zh-CN" altLang="en-US" sz="1200">
              <a:solidFill>
                <a:srgbClr val="262626"/>
              </a:solidFill>
              <a:latin typeface="微软雅黑" pitchFamily="34" charset="-122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225107" y="3297370"/>
            <a:ext cx="1841739" cy="2830070"/>
            <a:chOff x="1143416" y="2235692"/>
            <a:chExt cx="1518788" cy="2333817"/>
          </a:xfrm>
          <a:solidFill>
            <a:srgbClr val="31B8B4"/>
          </a:solidFill>
        </p:grpSpPr>
        <p:sp>
          <p:nvSpPr>
            <p:cNvPr id="13" name="椭圆 13"/>
            <p:cNvSpPr/>
            <p:nvPr/>
          </p:nvSpPr>
          <p:spPr bwMode="auto">
            <a:xfrm>
              <a:off x="1504231" y="2600325"/>
              <a:ext cx="804014" cy="804014"/>
            </a:xfrm>
            <a:prstGeom prst="ellipse">
              <a:avLst/>
            </a:prstGeom>
            <a:solidFill>
              <a:srgbClr val="00C3D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600" b="1" dirty="0">
                  <a:solidFill>
                    <a:schemeClr val="bg1"/>
                  </a:solidFill>
                  <a:latin typeface="Arial" charset="0"/>
                  <a:ea typeface="华文细黑" pitchFamily="2" charset="-122"/>
                </a:rPr>
                <a:t>1</a:t>
              </a:r>
              <a:endPara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4" name="圆角矩形 31"/>
            <p:cNvSpPr>
              <a:spLocks noChangeArrowheads="1"/>
            </p:cNvSpPr>
            <p:nvPr/>
          </p:nvSpPr>
          <p:spPr bwMode="auto">
            <a:xfrm>
              <a:off x="1851645" y="4468329"/>
              <a:ext cx="102340" cy="101180"/>
            </a:xfrm>
            <a:prstGeom prst="roundRect">
              <a:avLst>
                <a:gd name="adj" fmla="val 50000"/>
              </a:avLst>
            </a:prstGeom>
            <a:solidFill>
              <a:srgbClr val="00C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cxnSp>
          <p:nvCxnSpPr>
            <p:cNvPr id="15" name="直接连接符 32"/>
            <p:cNvCxnSpPr>
              <a:cxnSpLocks noChangeShapeType="1"/>
            </p:cNvCxnSpPr>
            <p:nvPr/>
          </p:nvCxnSpPr>
          <p:spPr bwMode="auto">
            <a:xfrm flipH="1">
              <a:off x="1896865" y="3450580"/>
              <a:ext cx="11900" cy="1011797"/>
            </a:xfrm>
            <a:prstGeom prst="line">
              <a:avLst/>
            </a:prstGeom>
            <a:grpFill/>
            <a:ln w="19050" cmpd="sng">
              <a:solidFill>
                <a:srgbClr val="00C3D9"/>
              </a:solidFill>
              <a:round/>
              <a:headEnd/>
              <a:tailEnd/>
            </a:ln>
          </p:spPr>
        </p:cxn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1143416" y="2235692"/>
              <a:ext cx="1518788" cy="32510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Andrew Louie</a:t>
              </a:r>
            </a:p>
          </p:txBody>
        </p:sp>
      </p:grpSp>
      <p:grpSp>
        <p:nvGrpSpPr>
          <p:cNvPr id="17" name="组合 18"/>
          <p:cNvGrpSpPr/>
          <p:nvPr/>
        </p:nvGrpSpPr>
        <p:grpSpPr>
          <a:xfrm>
            <a:off x="1967877" y="2132394"/>
            <a:ext cx="1623585" cy="3995045"/>
            <a:chOff x="2255586" y="1274996"/>
            <a:chExt cx="1338888" cy="3294514"/>
          </a:xfrm>
        </p:grpSpPr>
        <p:sp>
          <p:nvSpPr>
            <p:cNvPr id="18" name="椭圆 19"/>
            <p:cNvSpPr/>
            <p:nvPr/>
          </p:nvSpPr>
          <p:spPr bwMode="auto">
            <a:xfrm>
              <a:off x="2513499" y="1676678"/>
              <a:ext cx="804014" cy="804014"/>
            </a:xfrm>
            <a:prstGeom prst="ellipse">
              <a:avLst/>
            </a:prstGeom>
            <a:solidFill>
              <a:srgbClr val="DE6E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solidFill>
                    <a:srgbClr val="FFFFFF"/>
                  </a:solidFill>
                  <a:latin typeface="Arial" charset="0"/>
                  <a:ea typeface="华文细黑" pitchFamily="2" charset="-122"/>
                </a:rPr>
                <a:t>2</a:t>
              </a:r>
              <a:endParaRPr lang="zh-CN" altLang="en-US" sz="3600" b="1" dirty="0">
                <a:solidFill>
                  <a:srgbClr val="FFFFFF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19" name="直接连接符 26"/>
            <p:cNvCxnSpPr>
              <a:cxnSpLocks noChangeShapeType="1"/>
            </p:cNvCxnSpPr>
            <p:nvPr/>
          </p:nvCxnSpPr>
          <p:spPr bwMode="auto">
            <a:xfrm>
              <a:off x="2925032" y="2508537"/>
              <a:ext cx="0" cy="1940270"/>
            </a:xfrm>
            <a:prstGeom prst="line">
              <a:avLst/>
            </a:prstGeom>
            <a:noFill/>
            <a:ln w="19050" cmpd="sng">
              <a:solidFill>
                <a:srgbClr val="DE6E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圆角矩形 28"/>
            <p:cNvSpPr>
              <a:spLocks noChangeArrowheads="1"/>
            </p:cNvSpPr>
            <p:nvPr/>
          </p:nvSpPr>
          <p:spPr bwMode="auto">
            <a:xfrm>
              <a:off x="2873861" y="4468330"/>
              <a:ext cx="102340" cy="101180"/>
            </a:xfrm>
            <a:prstGeom prst="roundRect">
              <a:avLst>
                <a:gd name="adj" fmla="val 50000"/>
              </a:avLst>
            </a:prstGeom>
            <a:solidFill>
              <a:srgbClr val="DE6E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21" name="TextBox 53"/>
            <p:cNvSpPr txBox="1">
              <a:spLocks noChangeArrowheads="1"/>
            </p:cNvSpPr>
            <p:nvPr/>
          </p:nvSpPr>
          <p:spPr bwMode="auto">
            <a:xfrm>
              <a:off x="2255586" y="1274996"/>
              <a:ext cx="1338888" cy="325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Liming Gong</a:t>
              </a:r>
            </a:p>
          </p:txBody>
        </p:sp>
      </p:grpSp>
      <p:grpSp>
        <p:nvGrpSpPr>
          <p:cNvPr id="22" name="组合 24"/>
          <p:cNvGrpSpPr/>
          <p:nvPr/>
        </p:nvGrpSpPr>
        <p:grpSpPr>
          <a:xfrm>
            <a:off x="3677276" y="3297369"/>
            <a:ext cx="1438716" cy="2830070"/>
            <a:chOff x="3340236" y="2235694"/>
            <a:chExt cx="1186436" cy="2333815"/>
          </a:xfrm>
          <a:solidFill>
            <a:srgbClr val="31B8B4"/>
          </a:solidFill>
        </p:grpSpPr>
        <p:sp>
          <p:nvSpPr>
            <p:cNvPr id="23" name="椭圆 25"/>
            <p:cNvSpPr/>
            <p:nvPr/>
          </p:nvSpPr>
          <p:spPr bwMode="auto">
            <a:xfrm>
              <a:off x="3532912" y="2658087"/>
              <a:ext cx="804014" cy="804014"/>
            </a:xfrm>
            <a:prstGeom prst="ellipse">
              <a:avLst/>
            </a:prstGeom>
            <a:solidFill>
              <a:srgbClr val="02898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solidFill>
                    <a:srgbClr val="FFFFFF"/>
                  </a:solidFill>
                  <a:latin typeface="Arial" charset="0"/>
                  <a:ea typeface="华文细黑" pitchFamily="2" charset="-122"/>
                </a:rPr>
                <a:t>3</a:t>
              </a:r>
              <a:endParaRPr lang="zh-CN" altLang="en-US" sz="3600" b="1" dirty="0">
                <a:solidFill>
                  <a:srgbClr val="FFFFFF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24" name="直接连接符 22"/>
            <p:cNvCxnSpPr>
              <a:cxnSpLocks noChangeShapeType="1"/>
            </p:cNvCxnSpPr>
            <p:nvPr/>
          </p:nvCxnSpPr>
          <p:spPr bwMode="auto">
            <a:xfrm flipH="1">
              <a:off x="3923444" y="3476769"/>
              <a:ext cx="13090" cy="982037"/>
            </a:xfrm>
            <a:prstGeom prst="line">
              <a:avLst/>
            </a:prstGeom>
            <a:grpFill/>
            <a:ln w="19050" cmpd="sng">
              <a:solidFill>
                <a:srgbClr val="028985"/>
              </a:solidFill>
              <a:round/>
              <a:headEnd/>
              <a:tailEnd/>
            </a:ln>
          </p:spPr>
        </p:cxnSp>
        <p:sp>
          <p:nvSpPr>
            <p:cNvPr id="25" name="圆角矩形 24"/>
            <p:cNvSpPr>
              <a:spLocks noChangeArrowheads="1"/>
            </p:cNvSpPr>
            <p:nvPr/>
          </p:nvSpPr>
          <p:spPr bwMode="auto">
            <a:xfrm>
              <a:off x="3878224" y="4468329"/>
              <a:ext cx="102341" cy="101180"/>
            </a:xfrm>
            <a:prstGeom prst="roundRect">
              <a:avLst>
                <a:gd name="adj" fmla="val 50000"/>
              </a:avLst>
            </a:prstGeom>
            <a:solidFill>
              <a:srgbClr val="02898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26" name="TextBox 53"/>
            <p:cNvSpPr txBox="1">
              <a:spLocks noChangeArrowheads="1"/>
            </p:cNvSpPr>
            <p:nvPr/>
          </p:nvSpPr>
          <p:spPr bwMode="auto">
            <a:xfrm>
              <a:off x="3340236" y="2235694"/>
              <a:ext cx="1186436" cy="32510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Jiahui Li</a:t>
              </a:r>
            </a:p>
          </p:txBody>
        </p:sp>
      </p:grpSp>
      <p:grpSp>
        <p:nvGrpSpPr>
          <p:cNvPr id="27" name="组合 30"/>
          <p:cNvGrpSpPr/>
          <p:nvPr/>
        </p:nvGrpSpPr>
        <p:grpSpPr>
          <a:xfrm>
            <a:off x="5164894" y="2132394"/>
            <a:ext cx="1715240" cy="3995045"/>
            <a:chOff x="4243185" y="1274998"/>
            <a:chExt cx="1414471" cy="3294512"/>
          </a:xfrm>
        </p:grpSpPr>
        <p:sp>
          <p:nvSpPr>
            <p:cNvPr id="28" name="椭圆 31"/>
            <p:cNvSpPr/>
            <p:nvPr/>
          </p:nvSpPr>
          <p:spPr bwMode="auto">
            <a:xfrm>
              <a:off x="4550588" y="1729287"/>
              <a:ext cx="804014" cy="804014"/>
            </a:xfrm>
            <a:prstGeom prst="ellipse">
              <a:avLst/>
            </a:prstGeom>
            <a:solidFill>
              <a:srgbClr val="F3C3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solidFill>
                    <a:srgbClr val="FFFFFF"/>
                  </a:solidFill>
                  <a:latin typeface="Arial" charset="0"/>
                  <a:ea typeface="华文细黑" pitchFamily="2" charset="-122"/>
                </a:rPr>
                <a:t>4</a:t>
              </a:r>
              <a:endParaRPr lang="zh-CN" altLang="en-US" sz="3600" b="1" dirty="0">
                <a:solidFill>
                  <a:srgbClr val="FFFFFF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29" name="直接连接符 19"/>
            <p:cNvCxnSpPr>
              <a:cxnSpLocks noChangeShapeType="1"/>
            </p:cNvCxnSpPr>
            <p:nvPr/>
          </p:nvCxnSpPr>
          <p:spPr bwMode="auto">
            <a:xfrm>
              <a:off x="4950420" y="2555439"/>
              <a:ext cx="2380" cy="1898606"/>
            </a:xfrm>
            <a:prstGeom prst="line">
              <a:avLst/>
            </a:prstGeom>
            <a:noFill/>
            <a:ln w="19050" cmpd="sng">
              <a:solidFill>
                <a:srgbClr val="F3C30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圆角矩形 20"/>
            <p:cNvSpPr>
              <a:spLocks noChangeArrowheads="1"/>
            </p:cNvSpPr>
            <p:nvPr/>
          </p:nvSpPr>
          <p:spPr bwMode="auto">
            <a:xfrm>
              <a:off x="4901629" y="4468330"/>
              <a:ext cx="99961" cy="101180"/>
            </a:xfrm>
            <a:prstGeom prst="roundRect">
              <a:avLst>
                <a:gd name="adj" fmla="val 50000"/>
              </a:avLst>
            </a:prstGeom>
            <a:solidFill>
              <a:srgbClr val="F3C30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4243185" y="1274998"/>
              <a:ext cx="1414471" cy="32510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b="1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Luben</a:t>
              </a: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 Popov</a:t>
              </a:r>
            </a:p>
          </p:txBody>
        </p:sp>
      </p:grpSp>
      <p:grpSp>
        <p:nvGrpSpPr>
          <p:cNvPr id="32" name="组合 36"/>
          <p:cNvGrpSpPr/>
          <p:nvPr/>
        </p:nvGrpSpPr>
        <p:grpSpPr>
          <a:xfrm>
            <a:off x="8458611" y="2132395"/>
            <a:ext cx="1622139" cy="3995045"/>
            <a:chOff x="6309340" y="1275001"/>
            <a:chExt cx="1337696" cy="3294509"/>
          </a:xfrm>
        </p:grpSpPr>
        <p:sp>
          <p:nvSpPr>
            <p:cNvPr id="33" name="椭圆 37"/>
            <p:cNvSpPr/>
            <p:nvPr/>
          </p:nvSpPr>
          <p:spPr bwMode="auto">
            <a:xfrm>
              <a:off x="6576419" y="1726435"/>
              <a:ext cx="804014" cy="804014"/>
            </a:xfrm>
            <a:prstGeom prst="ellipse">
              <a:avLst/>
            </a:prstGeom>
            <a:solidFill>
              <a:srgbClr val="00C3D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solidFill>
                    <a:srgbClr val="FFFFFF"/>
                  </a:solidFill>
                  <a:latin typeface="Arial" charset="0"/>
                  <a:ea typeface="华文细黑" pitchFamily="2" charset="-122"/>
                </a:rPr>
                <a:t>6</a:t>
              </a:r>
              <a:endParaRPr lang="zh-CN" altLang="en-US" sz="3600" b="1" dirty="0">
                <a:solidFill>
                  <a:srgbClr val="FFFFFF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34" name="直接连接符 15"/>
            <p:cNvCxnSpPr>
              <a:cxnSpLocks noChangeShapeType="1"/>
            </p:cNvCxnSpPr>
            <p:nvPr/>
          </p:nvCxnSpPr>
          <p:spPr bwMode="auto">
            <a:xfrm>
              <a:off x="6978189" y="2555439"/>
              <a:ext cx="0" cy="1898606"/>
            </a:xfrm>
            <a:prstGeom prst="line">
              <a:avLst/>
            </a:prstGeom>
            <a:noFill/>
            <a:ln w="19050" cmpd="sng">
              <a:solidFill>
                <a:srgbClr val="00C3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圆角矩形 16"/>
            <p:cNvSpPr>
              <a:spLocks noChangeArrowheads="1"/>
            </p:cNvSpPr>
            <p:nvPr/>
          </p:nvSpPr>
          <p:spPr bwMode="auto">
            <a:xfrm>
              <a:off x="6927019" y="4468330"/>
              <a:ext cx="102341" cy="101180"/>
            </a:xfrm>
            <a:prstGeom prst="roundRect">
              <a:avLst>
                <a:gd name="adj" fmla="val 50000"/>
              </a:avLst>
            </a:prstGeom>
            <a:solidFill>
              <a:srgbClr val="00C3D9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36" name="TextBox 53"/>
            <p:cNvSpPr txBox="1">
              <a:spLocks noChangeArrowheads="1"/>
            </p:cNvSpPr>
            <p:nvPr/>
          </p:nvSpPr>
          <p:spPr bwMode="auto">
            <a:xfrm>
              <a:off x="6309340" y="1275001"/>
              <a:ext cx="1337696" cy="325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b="1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Syeda</a:t>
              </a: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 Zehra</a:t>
              </a:r>
            </a:p>
          </p:txBody>
        </p:sp>
      </p:grpSp>
      <p:grpSp>
        <p:nvGrpSpPr>
          <p:cNvPr id="37" name="组合 42"/>
          <p:cNvGrpSpPr/>
          <p:nvPr/>
        </p:nvGrpSpPr>
        <p:grpSpPr>
          <a:xfrm>
            <a:off x="6926019" y="3295028"/>
            <a:ext cx="1440158" cy="2832413"/>
            <a:chOff x="5370492" y="2233761"/>
            <a:chExt cx="1187625" cy="2335749"/>
          </a:xfrm>
          <a:solidFill>
            <a:srgbClr val="31B8B4"/>
          </a:solidFill>
        </p:grpSpPr>
        <p:sp>
          <p:nvSpPr>
            <p:cNvPr id="38" name="椭圆 43"/>
            <p:cNvSpPr/>
            <p:nvPr/>
          </p:nvSpPr>
          <p:spPr bwMode="auto">
            <a:xfrm>
              <a:off x="5559922" y="2661307"/>
              <a:ext cx="804014" cy="804014"/>
            </a:xfrm>
            <a:prstGeom prst="ellipse">
              <a:avLst/>
            </a:prstGeom>
            <a:solidFill>
              <a:srgbClr val="E94E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solidFill>
                    <a:srgbClr val="FFFFFF"/>
                  </a:solidFill>
                  <a:latin typeface="Arial" charset="0"/>
                  <a:ea typeface="华文细黑" pitchFamily="2" charset="-122"/>
                </a:rPr>
                <a:t>5</a:t>
              </a:r>
              <a:endParaRPr lang="zh-CN" altLang="en-US" sz="3600" b="1" dirty="0">
                <a:solidFill>
                  <a:srgbClr val="FFFFFF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39" name="直接连接符 10"/>
            <p:cNvCxnSpPr>
              <a:cxnSpLocks noChangeShapeType="1"/>
            </p:cNvCxnSpPr>
            <p:nvPr/>
          </p:nvCxnSpPr>
          <p:spPr bwMode="auto">
            <a:xfrm flipH="1">
              <a:off x="5952404" y="3476770"/>
              <a:ext cx="11900" cy="982038"/>
            </a:xfrm>
            <a:prstGeom prst="line">
              <a:avLst/>
            </a:prstGeom>
            <a:grpFill/>
            <a:ln w="19050" cmpd="sng">
              <a:solidFill>
                <a:srgbClr val="E94E60"/>
              </a:solidFill>
              <a:round/>
              <a:headEnd/>
              <a:tailEnd/>
            </a:ln>
          </p:spPr>
        </p:cxnSp>
        <p:sp>
          <p:nvSpPr>
            <p:cNvPr id="40" name="圆角矩形 12"/>
            <p:cNvSpPr>
              <a:spLocks noChangeArrowheads="1"/>
            </p:cNvSpPr>
            <p:nvPr/>
          </p:nvSpPr>
          <p:spPr bwMode="auto">
            <a:xfrm>
              <a:off x="5907185" y="4468330"/>
              <a:ext cx="101150" cy="101180"/>
            </a:xfrm>
            <a:prstGeom prst="roundRect">
              <a:avLst>
                <a:gd name="adj" fmla="val 50000"/>
              </a:avLst>
            </a:prstGeom>
            <a:solidFill>
              <a:srgbClr val="E94E6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41" name="TextBox 53"/>
            <p:cNvSpPr txBox="1">
              <a:spLocks noChangeArrowheads="1"/>
            </p:cNvSpPr>
            <p:nvPr/>
          </p:nvSpPr>
          <p:spPr bwMode="auto">
            <a:xfrm>
              <a:off x="5370492" y="2233761"/>
              <a:ext cx="1187625" cy="3289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b="1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Panpan</a:t>
              </a: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 Qu</a:t>
              </a:r>
            </a:p>
          </p:txBody>
        </p:sp>
      </p:grpSp>
      <p:grpSp>
        <p:nvGrpSpPr>
          <p:cNvPr id="42" name="组合 18">
            <a:extLst>
              <a:ext uri="{FF2B5EF4-FFF2-40B4-BE49-F238E27FC236}">
                <a16:creationId xmlns:a16="http://schemas.microsoft.com/office/drawing/2014/main" xmlns="" id="{10103FB5-3EF3-4798-A205-82A9F615B23D}"/>
              </a:ext>
            </a:extLst>
          </p:cNvPr>
          <p:cNvGrpSpPr/>
          <p:nvPr/>
        </p:nvGrpSpPr>
        <p:grpSpPr>
          <a:xfrm>
            <a:off x="10233793" y="3233231"/>
            <a:ext cx="1440158" cy="2894208"/>
            <a:chOff x="2382388" y="2182801"/>
            <a:chExt cx="1187625" cy="2386709"/>
          </a:xfrm>
        </p:grpSpPr>
        <p:sp>
          <p:nvSpPr>
            <p:cNvPr id="43" name="椭圆 19">
              <a:extLst>
                <a:ext uri="{FF2B5EF4-FFF2-40B4-BE49-F238E27FC236}">
                  <a16:creationId xmlns:a16="http://schemas.microsoft.com/office/drawing/2014/main" xmlns="" id="{62B1A58A-6199-4FA1-9E86-C2CC5C4ED567}"/>
                </a:ext>
              </a:extLst>
            </p:cNvPr>
            <p:cNvSpPr/>
            <p:nvPr/>
          </p:nvSpPr>
          <p:spPr bwMode="auto">
            <a:xfrm>
              <a:off x="2526594" y="2653284"/>
              <a:ext cx="804014" cy="804014"/>
            </a:xfrm>
            <a:prstGeom prst="ellipse">
              <a:avLst/>
            </a:prstGeom>
            <a:solidFill>
              <a:srgbClr val="DE6E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solidFill>
                    <a:srgbClr val="FFFFFF"/>
                  </a:solidFill>
                  <a:latin typeface="Arial" charset="0"/>
                  <a:ea typeface="华文细黑" pitchFamily="2" charset="-122"/>
                </a:rPr>
                <a:t>7</a:t>
              </a:r>
              <a:endParaRPr lang="zh-CN" altLang="en-US" sz="3600" b="1" dirty="0">
                <a:solidFill>
                  <a:srgbClr val="FFFFFF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44" name="直接连接符 26">
              <a:extLst>
                <a:ext uri="{FF2B5EF4-FFF2-40B4-BE49-F238E27FC236}">
                  <a16:creationId xmlns:a16="http://schemas.microsoft.com/office/drawing/2014/main" xmlns="" id="{DE07B6C5-8EFD-4870-A2DF-2D73727774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25032" y="3504741"/>
              <a:ext cx="0" cy="944066"/>
            </a:xfrm>
            <a:prstGeom prst="line">
              <a:avLst/>
            </a:prstGeom>
            <a:noFill/>
            <a:ln w="19050" cmpd="sng">
              <a:solidFill>
                <a:srgbClr val="DE6E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圆角矩形 28">
              <a:extLst>
                <a:ext uri="{FF2B5EF4-FFF2-40B4-BE49-F238E27FC236}">
                  <a16:creationId xmlns:a16="http://schemas.microsoft.com/office/drawing/2014/main" xmlns="" id="{2052624F-B04B-4212-8FC8-02AA4A505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861" y="4468330"/>
              <a:ext cx="102340" cy="101180"/>
            </a:xfrm>
            <a:prstGeom prst="roundRect">
              <a:avLst>
                <a:gd name="adj" fmla="val 50000"/>
              </a:avLst>
            </a:prstGeom>
            <a:solidFill>
              <a:srgbClr val="DE6E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46" name="TextBox 53">
              <a:extLst>
                <a:ext uri="{FF2B5EF4-FFF2-40B4-BE49-F238E27FC236}">
                  <a16:creationId xmlns:a16="http://schemas.microsoft.com/office/drawing/2014/main" xmlns="" id="{0550BB08-AAF0-4C78-B827-38634DD84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388" y="2182801"/>
              <a:ext cx="1187625" cy="328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Joon Lee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54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88359" y="4323257"/>
            <a:ext cx="3153616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3340" y="4335291"/>
            <a:ext cx="3971220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19193" y="4369743"/>
            <a:ext cx="3971220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Project Proposal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7361" y="5510288"/>
            <a:ext cx="3971220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Operations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8121" y="4176216"/>
            <a:ext cx="1201290" cy="755738"/>
            <a:chOff x="6419118" y="1211527"/>
            <a:chExt cx="1201290" cy="755738"/>
          </a:xfrm>
        </p:grpSpPr>
        <p:sp>
          <p:nvSpPr>
            <p:cNvPr id="15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00C3D9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9118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72971" y="4214676"/>
            <a:ext cx="1201290" cy="755738"/>
            <a:chOff x="6432565" y="1211527"/>
            <a:chExt cx="1201290" cy="755738"/>
          </a:xfrm>
        </p:grpSpPr>
        <p:sp>
          <p:nvSpPr>
            <p:cNvPr id="18" name="任意多边形 83"/>
            <p:cNvSpPr/>
            <p:nvPr/>
          </p:nvSpPr>
          <p:spPr bwMode="auto">
            <a:xfrm rot="16377237">
              <a:off x="6668380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DE6E00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32565" y="1253252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19854" y="4199102"/>
            <a:ext cx="1201290" cy="755738"/>
            <a:chOff x="6405671" y="1211527"/>
            <a:chExt cx="1201290" cy="755738"/>
          </a:xfrm>
        </p:grpSpPr>
        <p:sp>
          <p:nvSpPr>
            <p:cNvPr id="21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E94E60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5671" y="1253252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6992" y="5363247"/>
            <a:ext cx="1201290" cy="755738"/>
            <a:chOff x="6419118" y="1211527"/>
            <a:chExt cx="1201290" cy="755738"/>
          </a:xfrm>
        </p:grpSpPr>
        <p:sp>
          <p:nvSpPr>
            <p:cNvPr id="24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028985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19118" y="1266699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4128357" y="1452338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599970" y="2158491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396995" y="639694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68897" y="1445487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327761" y="694250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232767" y="869852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3407466" y="2003509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flipH="1">
            <a:off x="3196309" y="889501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H="1">
            <a:off x="2668789" y="1642258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H="1">
            <a:off x="3662494" y="3216044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H="1">
            <a:off x="2914883" y="2797163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8495149" y="2157373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8424560" y="1010049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9089688" y="1926913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8051468" y="3196334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9068650" y="2893868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909764" y="2383516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44245" y="1137786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10"/>
          <p:cNvSpPr/>
          <p:nvPr/>
        </p:nvSpPr>
        <p:spPr>
          <a:xfrm>
            <a:off x="4453340" y="5548398"/>
            <a:ext cx="3971220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Segmentation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grpSp>
        <p:nvGrpSpPr>
          <p:cNvPr id="56" name="组合 22"/>
          <p:cNvGrpSpPr/>
          <p:nvPr/>
        </p:nvGrpSpPr>
        <p:grpSpPr>
          <a:xfrm>
            <a:off x="3272971" y="5401357"/>
            <a:ext cx="1201290" cy="755738"/>
            <a:chOff x="6419118" y="1211527"/>
            <a:chExt cx="1201290" cy="755738"/>
          </a:xfrm>
        </p:grpSpPr>
        <p:sp>
          <p:nvSpPr>
            <p:cNvPr id="57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028985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19118" y="1266699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矩形 10"/>
          <p:cNvSpPr/>
          <p:nvPr/>
        </p:nvSpPr>
        <p:spPr>
          <a:xfrm>
            <a:off x="8296270" y="5529692"/>
            <a:ext cx="3971220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Pipeline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grpSp>
        <p:nvGrpSpPr>
          <p:cNvPr id="60" name="组合 22"/>
          <p:cNvGrpSpPr/>
          <p:nvPr/>
        </p:nvGrpSpPr>
        <p:grpSpPr>
          <a:xfrm>
            <a:off x="7115901" y="5382651"/>
            <a:ext cx="1201290" cy="755738"/>
            <a:chOff x="6419118" y="1211527"/>
            <a:chExt cx="1201290" cy="755738"/>
          </a:xfrm>
        </p:grpSpPr>
        <p:sp>
          <p:nvSpPr>
            <p:cNvPr id="61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028985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19118" y="1266699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49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58333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0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0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58333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1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1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 p14:presetBounceEnd="58333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58333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3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3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7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grpId="0" nodeType="withEffect" p14:presetBounceEnd="58333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2" fill="hold" grpId="0" nodeType="withEffect" p14:presetBounceEnd="58333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48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49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  <p:bldP spid="11" grpId="0"/>
          <p:bldP spid="26" grpId="0" animBg="1"/>
          <p:bldP spid="28" grpId="0" animBg="1"/>
          <p:bldP spid="29" grpId="0" animBg="1"/>
          <p:bldP spid="31" grpId="0" animBg="1"/>
          <p:bldP spid="32" grpId="0" animBg="1"/>
          <p:bldP spid="34" grpId="0" animBg="1"/>
          <p:bldP spid="36" grpId="0" animBg="1"/>
          <p:bldP spid="37" grpId="0" animBg="1"/>
          <p:bldP spid="38" grpId="0" animBg="1"/>
          <p:bldP spid="40" grpId="0" animBg="1"/>
          <p:bldP spid="41" grpId="0" animBg="1"/>
          <p:bldP spid="43" grpId="0" animBg="1"/>
          <p:bldP spid="44" grpId="0" animBg="1"/>
          <p:bldP spid="45" grpId="0" animBg="1"/>
          <p:bldP spid="47" grpId="0" animBg="1"/>
          <p:bldP spid="48" grpId="0" animBg="1"/>
          <p:bldP spid="50" grpId="0" animBg="1"/>
          <p:bldP spid="30" grpId="0" animBg="1"/>
          <p:bldP spid="55" grpId="0"/>
          <p:bldP spid="5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7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  <p:bldP spid="11" grpId="0"/>
          <p:bldP spid="26" grpId="0" animBg="1"/>
          <p:bldP spid="28" grpId="0" animBg="1"/>
          <p:bldP spid="29" grpId="0" animBg="1"/>
          <p:bldP spid="31" grpId="0" animBg="1"/>
          <p:bldP spid="32" grpId="0" animBg="1"/>
          <p:bldP spid="34" grpId="0" animBg="1"/>
          <p:bldP spid="36" grpId="0" animBg="1"/>
          <p:bldP spid="37" grpId="0" animBg="1"/>
          <p:bldP spid="38" grpId="0" animBg="1"/>
          <p:bldP spid="40" grpId="0" animBg="1"/>
          <p:bldP spid="41" grpId="0" animBg="1"/>
          <p:bldP spid="43" grpId="0" animBg="1"/>
          <p:bldP spid="44" grpId="0" animBg="1"/>
          <p:bldP spid="45" grpId="0" animBg="1"/>
          <p:bldP spid="47" grpId="0" animBg="1"/>
          <p:bldP spid="48" grpId="0" animBg="1"/>
          <p:bldP spid="50" grpId="0" animBg="1"/>
          <p:bldP spid="30" grpId="0" animBg="1"/>
          <p:bldP spid="55" grpId="0"/>
          <p:bldP spid="5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019734" y="-96147"/>
            <a:ext cx="2362200" cy="2362200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184" y="-1485004"/>
            <a:ext cx="2970007" cy="2970007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8137" y="703953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8785411" y="5943918"/>
            <a:ext cx="2362200" cy="2362200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10328461" y="4938078"/>
            <a:ext cx="3124200" cy="3124200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9547411" y="4938078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8"/>
          <p:cNvSpPr>
            <a:spLocks noChangeArrowheads="1"/>
          </p:cNvSpPr>
          <p:nvPr/>
        </p:nvSpPr>
        <p:spPr bwMode="auto">
          <a:xfrm>
            <a:off x="4017575" y="1131057"/>
            <a:ext cx="3500833" cy="70789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 lIns="91446" tIns="45723" rIns="91446" bIns="45723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Topic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C3D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2069256" y="2100412"/>
            <a:ext cx="7424367" cy="2289274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4" tIns="36287" rIns="72574" bIns="36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Image Morphological Operations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a. Erosion and Dilation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b. Opening and Closing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c. Open-close and Close-open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d. Boundary Extraction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e. 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Skeletonization</a:t>
            </a:r>
            <a:endParaRPr lang="en-US" altLang="zh-CN" sz="1600" b="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1744492" y="2039752"/>
            <a:ext cx="8047000" cy="3836613"/>
          </a:xfrm>
          <a:prstGeom prst="rect">
            <a:avLst/>
          </a:prstGeom>
          <a:noFill/>
          <a:ln w="19050">
            <a:solidFill>
              <a:srgbClr val="00C3D9"/>
            </a:solidFill>
            <a:bevel/>
            <a:headEnd/>
            <a:tailEnd/>
          </a:ln>
        </p:spPr>
        <p:txBody>
          <a:bodyPr lIns="68589" tIns="34295" rIns="68589" bIns="34295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椭圆 1"/>
          <p:cNvSpPr/>
          <p:nvPr/>
        </p:nvSpPr>
        <p:spPr>
          <a:xfrm>
            <a:off x="4156707" y="1131057"/>
            <a:ext cx="710452" cy="71045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03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20" grpId="0" animBg="1"/>
      <p:bldP spid="26" grpId="0" animBg="1"/>
      <p:bldP spid="27" grpId="0"/>
      <p:bldP spid="30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019734" y="-96147"/>
            <a:ext cx="2362200" cy="2362200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184" y="-1485004"/>
            <a:ext cx="2970007" cy="2970007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8137" y="703953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8785411" y="5943918"/>
            <a:ext cx="2362200" cy="2362200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10328461" y="4938078"/>
            <a:ext cx="3124200" cy="3124200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9547411" y="4938078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8"/>
          <p:cNvSpPr>
            <a:spLocks noChangeArrowheads="1"/>
          </p:cNvSpPr>
          <p:nvPr/>
        </p:nvSpPr>
        <p:spPr bwMode="auto">
          <a:xfrm>
            <a:off x="3895171" y="1131057"/>
            <a:ext cx="3500833" cy="70789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 lIns="91446" tIns="45723" rIns="91446" bIns="45723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方正兰亭黑_GBK" pitchFamily="2" charset="-122"/>
              </a:rPr>
              <a:t>Introduction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C3D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2069256" y="2100412"/>
            <a:ext cx="7424367" cy="2658606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4" tIns="36287" rIns="72574" bIns="36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Image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morphological operators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plays vital role in Computer Vision and Digital Image Processing. </a:t>
            </a: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Image segmentation using morphological operators to extract and enhance data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Plan to incorporate different operators to develop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pixel-based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segmentation, edge based segmentation and region based segmentation.</a:t>
            </a:r>
            <a:endParaRPr lang="zh-CN" altLang="en-US" sz="1600" b="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1744492" y="2039752"/>
            <a:ext cx="8047000" cy="3836613"/>
          </a:xfrm>
          <a:prstGeom prst="rect">
            <a:avLst/>
          </a:prstGeom>
          <a:noFill/>
          <a:ln w="19050">
            <a:solidFill>
              <a:srgbClr val="00C3D9"/>
            </a:solidFill>
            <a:bevel/>
            <a:headEnd/>
            <a:tailEnd/>
          </a:ln>
        </p:spPr>
        <p:txBody>
          <a:bodyPr lIns="68589" tIns="34295" rIns="68589" bIns="34295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椭圆 1"/>
          <p:cNvSpPr/>
          <p:nvPr/>
        </p:nvSpPr>
        <p:spPr>
          <a:xfrm>
            <a:off x="3184719" y="1131057"/>
            <a:ext cx="710452" cy="71045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74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20" grpId="0" animBg="1"/>
      <p:bldP spid="26" grpId="0" animBg="1"/>
      <p:bldP spid="27" grpId="0"/>
      <p:bldP spid="30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019734" y="-96147"/>
            <a:ext cx="2362200" cy="2362200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184" y="-1485004"/>
            <a:ext cx="2970007" cy="2970007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8137" y="703953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8785411" y="5943918"/>
            <a:ext cx="2362200" cy="2362200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10328461" y="4938078"/>
            <a:ext cx="3124200" cy="3124200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9547411" y="4938078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8"/>
          <p:cNvSpPr>
            <a:spLocks noChangeArrowheads="1"/>
          </p:cNvSpPr>
          <p:nvPr/>
        </p:nvSpPr>
        <p:spPr bwMode="auto">
          <a:xfrm>
            <a:off x="3748144" y="1198610"/>
            <a:ext cx="4698450" cy="70789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 lIns="91446" tIns="45723" rIns="91446" bIns="45723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方正兰亭黑_GBK" pitchFamily="2" charset="-122"/>
              </a:rPr>
              <a:t>Project Proposal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C3D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2069256" y="2100412"/>
            <a:ext cx="7424367" cy="3397270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4" tIns="36287" rIns="72574" bIns="36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Goal: </a:t>
            </a:r>
          </a:p>
          <a:p>
            <a:pPr marL="742950" lvl="1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Digitize text, automatic extraction of text from an image of paper</a:t>
            </a: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Features: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1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User-specified morphological operators</a:t>
            </a:r>
          </a:p>
          <a:p>
            <a:pPr marL="742950" lvl="1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Written or typed text</a:t>
            </a: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Function: </a:t>
            </a:r>
          </a:p>
          <a:p>
            <a:pPr marL="742950" lvl="1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Feed data into a machine learning model to determine text</a:t>
            </a:r>
          </a:p>
          <a:p>
            <a:pPr eaLnBrk="0" hangingPunct="0">
              <a:lnSpc>
                <a:spcPct val="150000"/>
              </a:lnSpc>
            </a:pP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endParaRPr lang="zh-CN" altLang="en-US" sz="1600" b="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1744492" y="2039752"/>
            <a:ext cx="8047000" cy="3836613"/>
          </a:xfrm>
          <a:prstGeom prst="rect">
            <a:avLst/>
          </a:prstGeom>
          <a:noFill/>
          <a:ln w="19050">
            <a:solidFill>
              <a:srgbClr val="00C3D9"/>
            </a:solidFill>
            <a:bevel/>
            <a:headEnd/>
            <a:tailEnd/>
          </a:ln>
        </p:spPr>
        <p:txBody>
          <a:bodyPr lIns="68589" tIns="34295" rIns="68589" bIns="34295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椭圆 1"/>
          <p:cNvSpPr/>
          <p:nvPr/>
        </p:nvSpPr>
        <p:spPr>
          <a:xfrm>
            <a:off x="3037692" y="1131057"/>
            <a:ext cx="710452" cy="71045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38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20" grpId="0" animBg="1"/>
      <p:bldP spid="26" grpId="0" animBg="1"/>
      <p:bldP spid="27" grpId="0"/>
      <p:bldP spid="30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491383" y="444122"/>
            <a:ext cx="5207647" cy="710452"/>
            <a:chOff x="3879320" y="484463"/>
            <a:chExt cx="5207647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622306"/>
              <a:ext cx="4408667" cy="496320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Elementary Operations</a:t>
              </a:r>
              <a:endParaRPr lang="en-US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668281" y="3895683"/>
            <a:ext cx="10973435" cy="239043"/>
          </a:xfrm>
          <a:prstGeom prst="roundRect">
            <a:avLst>
              <a:gd name="adj" fmla="val 493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80" tIns="34290" rIns="68580" bIns="34290"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88677" y="3241536"/>
            <a:ext cx="699399" cy="699399"/>
            <a:chOff x="2250831" y="2560320"/>
            <a:chExt cx="745587" cy="745587"/>
          </a:xfrm>
        </p:grpSpPr>
        <p:sp>
          <p:nvSpPr>
            <p:cNvPr id="14" name="泪滴形 13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同心圆 14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9"/>
          <p:cNvSpPr txBox="1"/>
          <p:nvPr/>
        </p:nvSpPr>
        <p:spPr>
          <a:xfrm>
            <a:off x="2019308" y="3382928"/>
            <a:ext cx="2528853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rgbClr val="00C3D9"/>
                </a:solidFill>
                <a:latin typeface="微软雅黑"/>
                <a:ea typeface="微软雅黑"/>
              </a:rPr>
              <a:t>Erosion &amp; Dilution</a:t>
            </a:r>
            <a:endParaRPr lang="en-GB" altLang="zh-CN" b="1" dirty="0">
              <a:solidFill>
                <a:srgbClr val="00C3D9"/>
              </a:solidFill>
              <a:latin typeface="微软雅黑"/>
              <a:ea typeface="微软雅黑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42563" y="2512221"/>
            <a:ext cx="1302793" cy="1302793"/>
            <a:chOff x="2250831" y="2560320"/>
            <a:chExt cx="745587" cy="745587"/>
          </a:xfrm>
        </p:grpSpPr>
        <p:sp>
          <p:nvSpPr>
            <p:cNvPr id="18" name="泪滴形 17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同心圆 18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3"/>
          <p:cNvSpPr txBox="1"/>
          <p:nvPr/>
        </p:nvSpPr>
        <p:spPr>
          <a:xfrm>
            <a:off x="6295595" y="2686189"/>
            <a:ext cx="1660401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28985"/>
                </a:solidFill>
                <a:latin typeface="微软雅黑"/>
                <a:ea typeface="微软雅黑"/>
              </a:rPr>
              <a:t>Open-close</a:t>
            </a:r>
          </a:p>
          <a:p>
            <a:pPr algn="ctr"/>
            <a:r>
              <a:rPr lang="en-US" altLang="zh-CN" sz="2000" b="1" dirty="0">
                <a:solidFill>
                  <a:srgbClr val="028985"/>
                </a:solidFill>
                <a:latin typeface="微软雅黑"/>
                <a:ea typeface="微软雅黑"/>
              </a:rPr>
              <a:t>&amp;</a:t>
            </a:r>
          </a:p>
          <a:p>
            <a:pPr algn="ctr"/>
            <a:r>
              <a:rPr lang="en-US" altLang="zh-CN" sz="2000" b="1" dirty="0">
                <a:solidFill>
                  <a:srgbClr val="028985"/>
                </a:solidFill>
                <a:latin typeface="微软雅黑"/>
                <a:ea typeface="微软雅黑"/>
              </a:rPr>
              <a:t>Close-open</a:t>
            </a:r>
            <a:endParaRPr lang="en-GB" altLang="zh-CN" sz="2000" b="1" dirty="0">
              <a:solidFill>
                <a:srgbClr val="028985"/>
              </a:solidFill>
              <a:latin typeface="微软雅黑"/>
              <a:ea typeface="微软雅黑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0800000">
            <a:off x="2625925" y="4278481"/>
            <a:ext cx="1023964" cy="1023964"/>
            <a:chOff x="2250831" y="2560320"/>
            <a:chExt cx="745587" cy="745587"/>
          </a:xfrm>
        </p:grpSpPr>
        <p:sp>
          <p:nvSpPr>
            <p:cNvPr id="22" name="泪滴形 21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同心圆 22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17"/>
          <p:cNvSpPr txBox="1"/>
          <p:nvPr/>
        </p:nvSpPr>
        <p:spPr>
          <a:xfrm>
            <a:off x="3826600" y="4556698"/>
            <a:ext cx="2696119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rgbClr val="DE6E00"/>
                </a:solidFill>
                <a:latin typeface="微软雅黑"/>
                <a:ea typeface="微软雅黑"/>
              </a:rPr>
              <a:t>Opening &amp; Closing</a:t>
            </a:r>
            <a:endParaRPr lang="en-GB" altLang="zh-CN" sz="2000" b="1" dirty="0">
              <a:solidFill>
                <a:srgbClr val="DE6E00"/>
              </a:solidFill>
              <a:latin typeface="微软雅黑"/>
              <a:ea typeface="微软雅黑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7210455" y="4166448"/>
            <a:ext cx="432668" cy="432668"/>
            <a:chOff x="2250831" y="2560320"/>
            <a:chExt cx="745587" cy="745587"/>
          </a:xfrm>
        </p:grpSpPr>
        <p:sp>
          <p:nvSpPr>
            <p:cNvPr id="26" name="泪滴形 25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同心圆 26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1"/>
          <p:cNvSpPr txBox="1"/>
          <p:nvPr/>
        </p:nvSpPr>
        <p:spPr>
          <a:xfrm>
            <a:off x="7732732" y="4206514"/>
            <a:ext cx="2823764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rgbClr val="F3C301"/>
                </a:solidFill>
                <a:latin typeface="微软雅黑"/>
                <a:ea typeface="微软雅黑"/>
              </a:rPr>
              <a:t>Boundary Extraction</a:t>
            </a:r>
            <a:endParaRPr lang="en-GB" altLang="zh-CN" sz="2000" b="1" dirty="0">
              <a:solidFill>
                <a:srgbClr val="F3C301"/>
              </a:solidFill>
              <a:latin typeface="微软雅黑"/>
              <a:ea typeface="微软雅黑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065919" y="3241536"/>
            <a:ext cx="699399" cy="699399"/>
            <a:chOff x="2250831" y="2560320"/>
            <a:chExt cx="745587" cy="745587"/>
          </a:xfrm>
        </p:grpSpPr>
        <p:sp>
          <p:nvSpPr>
            <p:cNvPr id="30" name="泪滴形 29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同心圆 30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25"/>
          <p:cNvSpPr txBox="1"/>
          <p:nvPr/>
        </p:nvSpPr>
        <p:spPr>
          <a:xfrm>
            <a:off x="9847886" y="3349790"/>
            <a:ext cx="2191713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rgbClr val="E94E60"/>
                </a:solidFill>
                <a:latin typeface="微软雅黑"/>
                <a:ea typeface="微软雅黑"/>
              </a:rPr>
              <a:t>Skeletonization</a:t>
            </a:r>
            <a:endParaRPr lang="en-GB" altLang="zh-CN" sz="2000" b="1" dirty="0">
              <a:solidFill>
                <a:srgbClr val="E94E6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1358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20" grpId="0"/>
      <p:bldP spid="24" grpId="0"/>
      <p:bldP spid="28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80364" y="444122"/>
            <a:ext cx="5429685" cy="710452"/>
            <a:chOff x="3879320" y="484463"/>
            <a:chExt cx="5429685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622306"/>
              <a:ext cx="4630705" cy="496320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Segmentation Techniques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aphicFrame>
        <p:nvGraphicFramePr>
          <p:cNvPr id="78" name="Diagram 77">
            <a:extLst>
              <a:ext uri="{FF2B5EF4-FFF2-40B4-BE49-F238E27FC236}">
                <a16:creationId xmlns:a16="http://schemas.microsoft.com/office/drawing/2014/main" xmlns="" id="{C37F9B75-5DA4-4A83-9D75-A3C9A65BB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2204"/>
              </p:ext>
            </p:extLst>
          </p:nvPr>
        </p:nvGraphicFramePr>
        <p:xfrm>
          <a:off x="1674479" y="1154574"/>
          <a:ext cx="8816147" cy="5387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81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491383" y="444122"/>
            <a:ext cx="5207647" cy="710452"/>
            <a:chOff x="3879320" y="484463"/>
            <a:chExt cx="5207647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622306"/>
              <a:ext cx="4408667" cy="496320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Processing Pipeline</a:t>
              </a:r>
              <a:endParaRPr lang="en-US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668281" y="3895683"/>
            <a:ext cx="10973435" cy="239043"/>
          </a:xfrm>
          <a:prstGeom prst="roundRect">
            <a:avLst>
              <a:gd name="adj" fmla="val 493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80" tIns="34290" rIns="68580" bIns="34290"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88677" y="3241536"/>
            <a:ext cx="699399" cy="699399"/>
            <a:chOff x="2250831" y="2560320"/>
            <a:chExt cx="745587" cy="745587"/>
          </a:xfrm>
        </p:grpSpPr>
        <p:sp>
          <p:nvSpPr>
            <p:cNvPr id="14" name="泪滴形 13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同心圆 14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9"/>
          <p:cNvSpPr txBox="1"/>
          <p:nvPr/>
        </p:nvSpPr>
        <p:spPr>
          <a:xfrm>
            <a:off x="1965351" y="2572754"/>
            <a:ext cx="2528853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b="1" dirty="0" smtClean="0">
                <a:solidFill>
                  <a:srgbClr val="00C3D9"/>
                </a:solidFill>
                <a:latin typeface="微软雅黑"/>
                <a:ea typeface="微软雅黑"/>
              </a:rPr>
              <a:t>User specifies image and parameters</a:t>
            </a:r>
            <a:endParaRPr lang="en-GB" altLang="zh-CN" b="1" dirty="0">
              <a:solidFill>
                <a:srgbClr val="00C3D9"/>
              </a:solidFill>
              <a:latin typeface="微软雅黑"/>
              <a:ea typeface="微软雅黑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42563" y="2512221"/>
            <a:ext cx="1302793" cy="1302793"/>
            <a:chOff x="2250831" y="2560320"/>
            <a:chExt cx="745587" cy="745587"/>
          </a:xfrm>
        </p:grpSpPr>
        <p:sp>
          <p:nvSpPr>
            <p:cNvPr id="18" name="泪滴形 17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同心圆 18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3"/>
          <p:cNvSpPr txBox="1"/>
          <p:nvPr/>
        </p:nvSpPr>
        <p:spPr>
          <a:xfrm>
            <a:off x="6256046" y="2908172"/>
            <a:ext cx="1866949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28985"/>
                </a:solidFill>
                <a:latin typeface="微软雅黑"/>
                <a:ea typeface="微软雅黑"/>
              </a:rPr>
              <a:t>Enhance text</a:t>
            </a:r>
            <a:endParaRPr lang="en-GB" altLang="zh-CN" sz="2000" b="1" dirty="0">
              <a:solidFill>
                <a:srgbClr val="028985"/>
              </a:solidFill>
              <a:latin typeface="微软雅黑"/>
              <a:ea typeface="微软雅黑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0800000">
            <a:off x="2625925" y="4278481"/>
            <a:ext cx="1023964" cy="1023964"/>
            <a:chOff x="2250831" y="2560320"/>
            <a:chExt cx="745587" cy="745587"/>
          </a:xfrm>
        </p:grpSpPr>
        <p:sp>
          <p:nvSpPr>
            <p:cNvPr id="22" name="泪滴形 21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同心圆 22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17"/>
          <p:cNvSpPr txBox="1"/>
          <p:nvPr/>
        </p:nvSpPr>
        <p:spPr>
          <a:xfrm>
            <a:off x="3826600" y="4556698"/>
            <a:ext cx="2888977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b="1" dirty="0" smtClean="0">
                <a:solidFill>
                  <a:srgbClr val="DE6E00"/>
                </a:solidFill>
                <a:latin typeface="微软雅黑"/>
                <a:ea typeface="微软雅黑"/>
              </a:rPr>
              <a:t>Image segmentation</a:t>
            </a:r>
            <a:endParaRPr lang="en-GB" altLang="zh-CN" sz="2000" b="1" dirty="0">
              <a:solidFill>
                <a:srgbClr val="DE6E00"/>
              </a:solidFill>
              <a:latin typeface="微软雅黑"/>
              <a:ea typeface="微软雅黑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7210455" y="4166448"/>
            <a:ext cx="432668" cy="432668"/>
            <a:chOff x="2250831" y="2560320"/>
            <a:chExt cx="745587" cy="745587"/>
          </a:xfrm>
        </p:grpSpPr>
        <p:sp>
          <p:nvSpPr>
            <p:cNvPr id="26" name="泪滴形 25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同心圆 26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1"/>
          <p:cNvSpPr txBox="1"/>
          <p:nvPr/>
        </p:nvSpPr>
        <p:spPr>
          <a:xfrm>
            <a:off x="7732732" y="4206514"/>
            <a:ext cx="2823764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GB" altLang="zh-CN" sz="2000" b="1" dirty="0" smtClean="0">
                <a:solidFill>
                  <a:srgbClr val="F3C301"/>
                </a:solidFill>
                <a:latin typeface="微软雅黑"/>
                <a:ea typeface="微软雅黑"/>
              </a:rPr>
              <a:t>Machine Learning Trainer</a:t>
            </a:r>
            <a:endParaRPr lang="en-GB" altLang="zh-CN" sz="2000" b="1" dirty="0">
              <a:solidFill>
                <a:srgbClr val="F3C301"/>
              </a:solidFill>
              <a:latin typeface="微软雅黑"/>
              <a:ea typeface="微软雅黑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065919" y="3241536"/>
            <a:ext cx="699399" cy="699399"/>
            <a:chOff x="2250831" y="2560320"/>
            <a:chExt cx="745587" cy="745587"/>
          </a:xfrm>
        </p:grpSpPr>
        <p:sp>
          <p:nvSpPr>
            <p:cNvPr id="30" name="泪滴形 29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同心圆 30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25"/>
          <p:cNvSpPr txBox="1"/>
          <p:nvPr/>
        </p:nvSpPr>
        <p:spPr>
          <a:xfrm>
            <a:off x="9847886" y="3349790"/>
            <a:ext cx="2191713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GB" altLang="zh-CN" sz="2000" b="1" dirty="0" smtClean="0">
                <a:solidFill>
                  <a:srgbClr val="E94E60"/>
                </a:solidFill>
                <a:latin typeface="微软雅黑"/>
                <a:ea typeface="微软雅黑"/>
              </a:rPr>
              <a:t>Output text</a:t>
            </a:r>
            <a:endParaRPr lang="en-GB" altLang="zh-CN" sz="2000" b="1" dirty="0">
              <a:solidFill>
                <a:srgbClr val="E94E6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9527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20" grpId="0"/>
      <p:bldP spid="24" grpId="0"/>
      <p:bldP spid="28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199</Words>
  <Application>Microsoft Office PowerPoint</Application>
  <PresentationFormat>Custom</PresentationFormat>
  <Paragraphs>93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微软雅黑</vt:lpstr>
      <vt:lpstr>宋体</vt:lpstr>
      <vt:lpstr>Arial</vt:lpstr>
      <vt:lpstr>Calibri</vt:lpstr>
      <vt:lpstr>等线</vt:lpstr>
      <vt:lpstr>Impact</vt:lpstr>
      <vt:lpstr>ITC Avant Garde Std Bk</vt:lpstr>
      <vt:lpstr>Rockwell</vt:lpstr>
      <vt:lpstr>华文细黑</vt:lpstr>
      <vt:lpstr>方正兰亭黑_GBK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Andrew Louie</cp:lastModifiedBy>
  <cp:revision>1151</cp:revision>
  <dcterms:created xsi:type="dcterms:W3CDTF">2015-12-01T09:06:39Z</dcterms:created>
  <dcterms:modified xsi:type="dcterms:W3CDTF">2019-10-28T20:27:50Z</dcterms:modified>
</cp:coreProperties>
</file>