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2" r:id="rId1"/>
  </p:sldMasterIdLst>
  <p:notesMasterIdLst>
    <p:notesMasterId r:id="rId10"/>
  </p:notesMasterIdLst>
  <p:sldIdLst>
    <p:sldId id="294" r:id="rId2"/>
    <p:sldId id="295" r:id="rId3"/>
    <p:sldId id="297" r:id="rId4"/>
    <p:sldId id="302" r:id="rId5"/>
    <p:sldId id="327" r:id="rId6"/>
    <p:sldId id="329" r:id="rId7"/>
    <p:sldId id="330" r:id="rId8"/>
    <p:sldId id="332" r:id="rId9"/>
  </p:sldIdLst>
  <p:sldSz cx="12190413" cy="6859588"/>
  <p:notesSz cx="6858000" cy="9144000"/>
  <p:custDataLst>
    <p:tags r:id="rId11"/>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1">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4E60"/>
    <a:srgbClr val="F3C301"/>
    <a:srgbClr val="028985"/>
    <a:srgbClr val="DE6E00"/>
    <a:srgbClr val="00C3D9"/>
    <a:srgbClr val="FFFFFF"/>
    <a:srgbClr val="31B8B4"/>
    <a:srgbClr val="01D48F"/>
    <a:srgbClr val="0374AF"/>
    <a:srgbClr val="45576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317" autoAdjust="0"/>
    <p:restoredTop sz="97926" autoAdjust="0"/>
  </p:normalViewPr>
  <p:slideViewPr>
    <p:cSldViewPr snapToGrid="0" showGuides="1">
      <p:cViewPr>
        <p:scale>
          <a:sx n="75" d="100"/>
          <a:sy n="75" d="100"/>
        </p:scale>
        <p:origin x="245" y="206"/>
      </p:cViewPr>
      <p:guideLst>
        <p:guide orient="horz" pos="2161"/>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72D18CC-C99D-4056-B0BE-17911AF2C0F7}" type="doc">
      <dgm:prSet loTypeId="urn:microsoft.com/office/officeart/2005/8/layout/hierarchy1" loCatId="hierarchy" qsTypeId="urn:microsoft.com/office/officeart/2005/8/quickstyle/simple1" qsCatId="simple" csTypeId="urn:microsoft.com/office/officeart/2005/8/colors/colorful2" csCatId="colorful" phldr="1"/>
      <dgm:spPr/>
      <dgm:t>
        <a:bodyPr/>
        <a:lstStyle/>
        <a:p>
          <a:endParaRPr lang="en-US"/>
        </a:p>
      </dgm:t>
    </dgm:pt>
    <dgm:pt modelId="{28C76064-BAD0-4764-844B-E94DB5F9ADDC}">
      <dgm:prSet phldrT="[Text]" custT="1"/>
      <dgm:spPr/>
      <dgm:t>
        <a:bodyPr/>
        <a:lstStyle/>
        <a:p>
          <a:pPr marL="0" algn="ctr" defTabSz="914400" rtl="0" eaLnBrk="1" latinLnBrk="0" hangingPunct="1"/>
          <a:r>
            <a:rPr lang="en-US" sz="1600" b="1" kern="1200" dirty="0">
              <a:solidFill>
                <a:schemeClr val="bg1">
                  <a:lumMod val="50000"/>
                </a:schemeClr>
              </a:solidFill>
              <a:latin typeface="微软雅黑"/>
              <a:ea typeface="微软雅黑"/>
              <a:cs typeface="+mn-cs"/>
            </a:rPr>
            <a:t>Image Segmentation</a:t>
          </a:r>
        </a:p>
      </dgm:t>
    </dgm:pt>
    <dgm:pt modelId="{5C6095E5-CF1D-451B-A105-152606FB5A9F}" type="parTrans" cxnId="{6838B8F0-9E3C-4327-97AE-C6B91BA8D851}">
      <dgm:prSet/>
      <dgm:spPr/>
      <dgm:t>
        <a:bodyPr/>
        <a:lstStyle/>
        <a:p>
          <a:endParaRPr lang="en-US"/>
        </a:p>
      </dgm:t>
    </dgm:pt>
    <dgm:pt modelId="{1EC67028-A67A-442C-BA95-D9983AF2164E}" type="sibTrans" cxnId="{6838B8F0-9E3C-4327-97AE-C6B91BA8D851}">
      <dgm:prSet/>
      <dgm:spPr/>
      <dgm:t>
        <a:bodyPr/>
        <a:lstStyle/>
        <a:p>
          <a:endParaRPr lang="en-US"/>
        </a:p>
      </dgm:t>
    </dgm:pt>
    <dgm:pt modelId="{2A9FADDF-378D-4220-8BAA-A125C15FFC49}">
      <dgm:prSet phldrT="[Text]"/>
      <dgm:spPr>
        <a:ln>
          <a:solidFill>
            <a:schemeClr val="accent5"/>
          </a:solidFill>
        </a:ln>
      </dgm:spPr>
      <dgm:t>
        <a:bodyPr/>
        <a:lstStyle/>
        <a:p>
          <a:r>
            <a:rPr lang="en-US" b="1" dirty="0">
              <a:solidFill>
                <a:schemeClr val="bg1">
                  <a:lumMod val="50000"/>
                </a:schemeClr>
              </a:solidFill>
              <a:latin typeface="微软雅黑"/>
              <a:ea typeface="微软雅黑"/>
              <a:cs typeface="+mn-cs"/>
            </a:rPr>
            <a:t>Edge Detection</a:t>
          </a:r>
          <a:endParaRPr lang="en-US" dirty="0"/>
        </a:p>
      </dgm:t>
    </dgm:pt>
    <dgm:pt modelId="{8E157D3E-D1CF-43B8-A245-61CB9FCB4B9F}" type="parTrans" cxnId="{98249A6C-DB87-4ED1-BE03-52D0522BFD68}">
      <dgm:prSet/>
      <dgm:spPr/>
      <dgm:t>
        <a:bodyPr/>
        <a:lstStyle/>
        <a:p>
          <a:endParaRPr lang="en-US"/>
        </a:p>
      </dgm:t>
    </dgm:pt>
    <dgm:pt modelId="{CBC87873-1841-47F4-A623-FB4FA845E677}" type="sibTrans" cxnId="{98249A6C-DB87-4ED1-BE03-52D0522BFD68}">
      <dgm:prSet/>
      <dgm:spPr/>
      <dgm:t>
        <a:bodyPr/>
        <a:lstStyle/>
        <a:p>
          <a:endParaRPr lang="en-US"/>
        </a:p>
      </dgm:t>
    </dgm:pt>
    <dgm:pt modelId="{2FBA3246-E2FB-4EE6-82F6-BC494E91BAFE}">
      <dgm:prSet phldrT="[Text]"/>
      <dgm:spPr>
        <a:ln>
          <a:solidFill>
            <a:schemeClr val="accent6"/>
          </a:solidFill>
        </a:ln>
      </dgm:spPr>
      <dgm:t>
        <a:bodyPr/>
        <a:lstStyle/>
        <a:p>
          <a:r>
            <a:rPr lang="en-US" b="1" dirty="0">
              <a:solidFill>
                <a:schemeClr val="bg1">
                  <a:lumMod val="50000"/>
                </a:schemeClr>
              </a:solidFill>
              <a:latin typeface="微软雅黑"/>
              <a:ea typeface="微软雅黑"/>
              <a:cs typeface="+mn-cs"/>
            </a:rPr>
            <a:t>Gradient Based</a:t>
          </a:r>
          <a:endParaRPr lang="en-US" dirty="0"/>
        </a:p>
      </dgm:t>
    </dgm:pt>
    <dgm:pt modelId="{98B670F1-1A4E-434F-B6A0-C18C0C27E800}" type="parTrans" cxnId="{8736FF0A-D4E4-48ED-B720-A316139FDDAB}">
      <dgm:prSet/>
      <dgm:spPr>
        <a:ln>
          <a:solidFill>
            <a:schemeClr val="accent6"/>
          </a:solidFill>
        </a:ln>
      </dgm:spPr>
      <dgm:t>
        <a:bodyPr/>
        <a:lstStyle/>
        <a:p>
          <a:endParaRPr lang="en-US"/>
        </a:p>
      </dgm:t>
    </dgm:pt>
    <dgm:pt modelId="{046CDDE2-3755-40A6-9276-EDA12D308612}" type="sibTrans" cxnId="{8736FF0A-D4E4-48ED-B720-A316139FDDAB}">
      <dgm:prSet/>
      <dgm:spPr/>
      <dgm:t>
        <a:bodyPr/>
        <a:lstStyle/>
        <a:p>
          <a:endParaRPr lang="en-US"/>
        </a:p>
      </dgm:t>
    </dgm:pt>
    <dgm:pt modelId="{7F1EF6B2-CA31-4F9C-B0D6-70D8483BD9FC}">
      <dgm:prSet phldrT="[Text]"/>
      <dgm:spPr>
        <a:ln>
          <a:solidFill>
            <a:schemeClr val="accent6"/>
          </a:solidFill>
        </a:ln>
      </dgm:spPr>
      <dgm:t>
        <a:bodyPr/>
        <a:lstStyle/>
        <a:p>
          <a:r>
            <a:rPr lang="en-US" b="1" dirty="0" err="1">
              <a:solidFill>
                <a:schemeClr val="bg1">
                  <a:lumMod val="50000"/>
                </a:schemeClr>
              </a:solidFill>
              <a:latin typeface="微软雅黑"/>
              <a:ea typeface="微软雅黑"/>
              <a:cs typeface="+mn-cs"/>
            </a:rPr>
            <a:t>Lapalacian</a:t>
          </a:r>
          <a:r>
            <a:rPr lang="en-US" b="1" dirty="0">
              <a:solidFill>
                <a:schemeClr val="bg1">
                  <a:lumMod val="50000"/>
                </a:schemeClr>
              </a:solidFill>
              <a:latin typeface="微软雅黑"/>
              <a:ea typeface="微软雅黑"/>
              <a:cs typeface="+mn-cs"/>
            </a:rPr>
            <a:t> Based</a:t>
          </a:r>
          <a:endParaRPr lang="en-US" dirty="0"/>
        </a:p>
      </dgm:t>
    </dgm:pt>
    <dgm:pt modelId="{B9743648-B88E-469B-9B5A-03D4E1F7E0A0}" type="parTrans" cxnId="{40EA904E-D4B7-4384-B1EC-9C68409963FA}">
      <dgm:prSet/>
      <dgm:spPr>
        <a:ln>
          <a:solidFill>
            <a:schemeClr val="accent6"/>
          </a:solidFill>
        </a:ln>
      </dgm:spPr>
      <dgm:t>
        <a:bodyPr/>
        <a:lstStyle/>
        <a:p>
          <a:endParaRPr lang="en-US"/>
        </a:p>
      </dgm:t>
    </dgm:pt>
    <dgm:pt modelId="{190A8524-03B9-46CD-8251-B487F0F43529}" type="sibTrans" cxnId="{40EA904E-D4B7-4384-B1EC-9C68409963FA}">
      <dgm:prSet/>
      <dgm:spPr/>
      <dgm:t>
        <a:bodyPr/>
        <a:lstStyle/>
        <a:p>
          <a:endParaRPr lang="en-US"/>
        </a:p>
      </dgm:t>
    </dgm:pt>
    <dgm:pt modelId="{AC672430-EA92-4093-8A9D-A7F9553111E3}">
      <dgm:prSet phldrT="[Text]"/>
      <dgm:spPr/>
      <dgm:t>
        <a:bodyPr/>
        <a:lstStyle/>
        <a:p>
          <a:r>
            <a:rPr lang="en-US" b="1" dirty="0">
              <a:solidFill>
                <a:schemeClr val="bg1">
                  <a:lumMod val="50000"/>
                </a:schemeClr>
              </a:solidFill>
              <a:latin typeface="微软雅黑"/>
              <a:ea typeface="微软雅黑"/>
              <a:cs typeface="+mn-cs"/>
            </a:rPr>
            <a:t>Region based Segmentation</a:t>
          </a:r>
          <a:r>
            <a:rPr lang="id-ID" b="1" dirty="0">
              <a:solidFill>
                <a:schemeClr val="bg1">
                  <a:lumMod val="50000"/>
                </a:schemeClr>
              </a:solidFill>
              <a:latin typeface="微软雅黑"/>
              <a:ea typeface="微软雅黑"/>
              <a:cs typeface="+mn-cs"/>
            </a:rPr>
            <a:t> </a:t>
          </a:r>
          <a:endParaRPr lang="en-US" dirty="0"/>
        </a:p>
      </dgm:t>
    </dgm:pt>
    <dgm:pt modelId="{A5497826-2500-4933-9BE9-C300859134A3}" type="parTrans" cxnId="{C3333B68-3966-49F0-8822-BB99A32BDF6B}">
      <dgm:prSet/>
      <dgm:spPr/>
      <dgm:t>
        <a:bodyPr/>
        <a:lstStyle/>
        <a:p>
          <a:endParaRPr lang="en-US"/>
        </a:p>
      </dgm:t>
    </dgm:pt>
    <dgm:pt modelId="{7ED9695E-5FC2-49CF-8DD0-9F60202D9AF9}" type="sibTrans" cxnId="{C3333B68-3966-49F0-8822-BB99A32BDF6B}">
      <dgm:prSet/>
      <dgm:spPr/>
      <dgm:t>
        <a:bodyPr/>
        <a:lstStyle/>
        <a:p>
          <a:endParaRPr lang="en-US"/>
        </a:p>
      </dgm:t>
    </dgm:pt>
    <dgm:pt modelId="{AF35EAA0-49A6-459C-8EDE-B536B9305266}">
      <dgm:prSet phldrT="[Text]"/>
      <dgm:spPr/>
      <dgm:t>
        <a:bodyPr/>
        <a:lstStyle/>
        <a:p>
          <a:r>
            <a:rPr lang="en-US" b="1" dirty="0">
              <a:solidFill>
                <a:schemeClr val="bg1">
                  <a:lumMod val="50000"/>
                </a:schemeClr>
              </a:solidFill>
              <a:latin typeface="微软雅黑"/>
              <a:ea typeface="微软雅黑"/>
              <a:cs typeface="+mn-cs"/>
            </a:rPr>
            <a:t>Region Growing</a:t>
          </a:r>
          <a:endParaRPr lang="en-US" dirty="0"/>
        </a:p>
      </dgm:t>
    </dgm:pt>
    <dgm:pt modelId="{0398BAC7-7005-4829-AD5C-FD73F7EDD057}" type="parTrans" cxnId="{CC8C52D9-E847-4183-A068-4FB652C6EAD0}">
      <dgm:prSet/>
      <dgm:spPr/>
      <dgm:t>
        <a:bodyPr/>
        <a:lstStyle/>
        <a:p>
          <a:endParaRPr lang="en-US"/>
        </a:p>
      </dgm:t>
    </dgm:pt>
    <dgm:pt modelId="{1D134EF3-6D64-4D4B-A957-A8A4A3159A92}" type="sibTrans" cxnId="{CC8C52D9-E847-4183-A068-4FB652C6EAD0}">
      <dgm:prSet/>
      <dgm:spPr/>
      <dgm:t>
        <a:bodyPr/>
        <a:lstStyle/>
        <a:p>
          <a:endParaRPr lang="en-US"/>
        </a:p>
      </dgm:t>
    </dgm:pt>
    <dgm:pt modelId="{4FD349DC-F60F-4566-B633-B0E01BA3290B}">
      <dgm:prSet/>
      <dgm:spPr/>
      <dgm:t>
        <a:bodyPr/>
        <a:lstStyle/>
        <a:p>
          <a:r>
            <a:rPr lang="en-US" b="1" dirty="0">
              <a:solidFill>
                <a:schemeClr val="bg1">
                  <a:lumMod val="50000"/>
                </a:schemeClr>
              </a:solidFill>
              <a:latin typeface="微软雅黑"/>
              <a:ea typeface="微软雅黑"/>
              <a:cs typeface="+mn-cs"/>
            </a:rPr>
            <a:t>Thresholding</a:t>
          </a:r>
          <a:endParaRPr lang="en-US" dirty="0"/>
        </a:p>
      </dgm:t>
    </dgm:pt>
    <dgm:pt modelId="{67286E8E-127F-4325-AB16-81BFE782C4F6}" type="parTrans" cxnId="{553ACE4C-FA04-441F-B407-74D7B1F57D63}">
      <dgm:prSet/>
      <dgm:spPr/>
      <dgm:t>
        <a:bodyPr/>
        <a:lstStyle/>
        <a:p>
          <a:endParaRPr lang="en-US"/>
        </a:p>
      </dgm:t>
    </dgm:pt>
    <dgm:pt modelId="{C5B2068F-1122-4A6C-8709-23BF3BCBA450}" type="sibTrans" cxnId="{553ACE4C-FA04-441F-B407-74D7B1F57D63}">
      <dgm:prSet/>
      <dgm:spPr/>
      <dgm:t>
        <a:bodyPr/>
        <a:lstStyle/>
        <a:p>
          <a:endParaRPr lang="en-US"/>
        </a:p>
      </dgm:t>
    </dgm:pt>
    <dgm:pt modelId="{D2AC1A2E-B4AA-4381-A356-55E1F57ECBD1}">
      <dgm:prSet/>
      <dgm:spPr/>
      <dgm:t>
        <a:bodyPr/>
        <a:lstStyle/>
        <a:p>
          <a:r>
            <a:rPr lang="en-US" b="1" dirty="0">
              <a:solidFill>
                <a:schemeClr val="bg1">
                  <a:lumMod val="50000"/>
                </a:schemeClr>
              </a:solidFill>
              <a:latin typeface="微软雅黑"/>
              <a:ea typeface="微软雅黑"/>
              <a:cs typeface="+mn-cs"/>
            </a:rPr>
            <a:t>Region</a:t>
          </a:r>
        </a:p>
        <a:p>
          <a:r>
            <a:rPr lang="en-US" b="1" dirty="0">
              <a:solidFill>
                <a:schemeClr val="bg1">
                  <a:lumMod val="50000"/>
                </a:schemeClr>
              </a:solidFill>
              <a:latin typeface="微软雅黑"/>
              <a:ea typeface="微软雅黑"/>
              <a:cs typeface="+mn-cs"/>
            </a:rPr>
            <a:t>Split-Merge</a:t>
          </a:r>
          <a:endParaRPr lang="en-US" dirty="0"/>
        </a:p>
      </dgm:t>
    </dgm:pt>
    <dgm:pt modelId="{DD59FEF2-8F20-42A7-9446-1FDB241E2368}" type="parTrans" cxnId="{18987457-EF90-42FA-8658-5D33544488AC}">
      <dgm:prSet/>
      <dgm:spPr/>
      <dgm:t>
        <a:bodyPr/>
        <a:lstStyle/>
        <a:p>
          <a:endParaRPr lang="en-US"/>
        </a:p>
      </dgm:t>
    </dgm:pt>
    <dgm:pt modelId="{554676B5-50EB-4A44-9F46-743C9B2B4201}" type="sibTrans" cxnId="{18987457-EF90-42FA-8658-5D33544488AC}">
      <dgm:prSet/>
      <dgm:spPr/>
      <dgm:t>
        <a:bodyPr/>
        <a:lstStyle/>
        <a:p>
          <a:endParaRPr lang="en-US"/>
        </a:p>
      </dgm:t>
    </dgm:pt>
    <dgm:pt modelId="{FCC7C64C-E96E-4334-8424-175510FC582E}" type="pres">
      <dgm:prSet presAssocID="{572D18CC-C99D-4056-B0BE-17911AF2C0F7}" presName="hierChild1" presStyleCnt="0">
        <dgm:presLayoutVars>
          <dgm:chPref val="1"/>
          <dgm:dir/>
          <dgm:animOne val="branch"/>
          <dgm:animLvl val="lvl"/>
          <dgm:resizeHandles/>
        </dgm:presLayoutVars>
      </dgm:prSet>
      <dgm:spPr/>
    </dgm:pt>
    <dgm:pt modelId="{B8F8FD60-FDDF-4CAD-BDBB-6444C53BBD44}" type="pres">
      <dgm:prSet presAssocID="{28C76064-BAD0-4764-844B-E94DB5F9ADDC}" presName="hierRoot1" presStyleCnt="0"/>
      <dgm:spPr/>
    </dgm:pt>
    <dgm:pt modelId="{F4B0174F-A118-4EA9-B88D-FF23375AB18F}" type="pres">
      <dgm:prSet presAssocID="{28C76064-BAD0-4764-844B-E94DB5F9ADDC}" presName="composite" presStyleCnt="0"/>
      <dgm:spPr/>
    </dgm:pt>
    <dgm:pt modelId="{CF82EC56-26D4-4E18-8D09-C48070EF3EFB}" type="pres">
      <dgm:prSet presAssocID="{28C76064-BAD0-4764-844B-E94DB5F9ADDC}" presName="background" presStyleLbl="node0" presStyleIdx="0" presStyleCnt="1"/>
      <dgm:spPr/>
    </dgm:pt>
    <dgm:pt modelId="{6BF9E6A4-169F-46D6-9CA3-E2F07C996F46}" type="pres">
      <dgm:prSet presAssocID="{28C76064-BAD0-4764-844B-E94DB5F9ADDC}" presName="text" presStyleLbl="fgAcc0" presStyleIdx="0" presStyleCnt="1">
        <dgm:presLayoutVars>
          <dgm:chPref val="3"/>
        </dgm:presLayoutVars>
      </dgm:prSet>
      <dgm:spPr/>
    </dgm:pt>
    <dgm:pt modelId="{A71482AF-D470-4BFB-AFD4-4D96436E36CB}" type="pres">
      <dgm:prSet presAssocID="{28C76064-BAD0-4764-844B-E94DB5F9ADDC}" presName="hierChild2" presStyleCnt="0"/>
      <dgm:spPr/>
    </dgm:pt>
    <dgm:pt modelId="{26A74CA9-996E-4291-8CCE-2F3533BB9039}" type="pres">
      <dgm:prSet presAssocID="{8E157D3E-D1CF-43B8-A245-61CB9FCB4B9F}" presName="Name10" presStyleLbl="parChTrans1D2" presStyleIdx="0" presStyleCnt="3"/>
      <dgm:spPr/>
    </dgm:pt>
    <dgm:pt modelId="{8CB02802-9FAC-4E10-ABCB-CCBFB86BB436}" type="pres">
      <dgm:prSet presAssocID="{2A9FADDF-378D-4220-8BAA-A125C15FFC49}" presName="hierRoot2" presStyleCnt="0"/>
      <dgm:spPr/>
    </dgm:pt>
    <dgm:pt modelId="{18A7A2F5-3004-4116-85DD-ED16F536BEBF}" type="pres">
      <dgm:prSet presAssocID="{2A9FADDF-378D-4220-8BAA-A125C15FFC49}" presName="composite2" presStyleCnt="0"/>
      <dgm:spPr/>
    </dgm:pt>
    <dgm:pt modelId="{29A2D622-7B56-4A62-AF1E-EC097C2ADE5D}" type="pres">
      <dgm:prSet presAssocID="{2A9FADDF-378D-4220-8BAA-A125C15FFC49}" presName="background2" presStyleLbl="node2" presStyleIdx="0" presStyleCnt="3"/>
      <dgm:spPr>
        <a:solidFill>
          <a:schemeClr val="accent5"/>
        </a:solidFill>
      </dgm:spPr>
    </dgm:pt>
    <dgm:pt modelId="{AB74A0ED-81B7-4EC5-ABFC-304D30988D58}" type="pres">
      <dgm:prSet presAssocID="{2A9FADDF-378D-4220-8BAA-A125C15FFC49}" presName="text2" presStyleLbl="fgAcc2" presStyleIdx="0" presStyleCnt="3">
        <dgm:presLayoutVars>
          <dgm:chPref val="3"/>
        </dgm:presLayoutVars>
      </dgm:prSet>
      <dgm:spPr/>
    </dgm:pt>
    <dgm:pt modelId="{CC0E7011-F752-470A-8773-AC327075DE11}" type="pres">
      <dgm:prSet presAssocID="{2A9FADDF-378D-4220-8BAA-A125C15FFC49}" presName="hierChild3" presStyleCnt="0"/>
      <dgm:spPr/>
    </dgm:pt>
    <dgm:pt modelId="{3A3FFA38-9203-45A7-AE8A-1A9EC0AB6A55}" type="pres">
      <dgm:prSet presAssocID="{98B670F1-1A4E-434F-B6A0-C18C0C27E800}" presName="Name17" presStyleLbl="parChTrans1D3" presStyleIdx="0" presStyleCnt="4"/>
      <dgm:spPr/>
    </dgm:pt>
    <dgm:pt modelId="{96A3B855-598D-407F-A4F1-21F01E5FF06C}" type="pres">
      <dgm:prSet presAssocID="{2FBA3246-E2FB-4EE6-82F6-BC494E91BAFE}" presName="hierRoot3" presStyleCnt="0"/>
      <dgm:spPr/>
    </dgm:pt>
    <dgm:pt modelId="{12493C88-4D78-4A54-B6CE-2BB2E33590AE}" type="pres">
      <dgm:prSet presAssocID="{2FBA3246-E2FB-4EE6-82F6-BC494E91BAFE}" presName="composite3" presStyleCnt="0"/>
      <dgm:spPr/>
    </dgm:pt>
    <dgm:pt modelId="{64732C2E-1397-4E9D-85EB-BF677CFED558}" type="pres">
      <dgm:prSet presAssocID="{2FBA3246-E2FB-4EE6-82F6-BC494E91BAFE}" presName="background3" presStyleLbl="node3" presStyleIdx="0" presStyleCnt="4"/>
      <dgm:spPr>
        <a:solidFill>
          <a:schemeClr val="accent6"/>
        </a:solidFill>
      </dgm:spPr>
    </dgm:pt>
    <dgm:pt modelId="{8A8BC065-2423-400E-9997-CA8FE5DA2788}" type="pres">
      <dgm:prSet presAssocID="{2FBA3246-E2FB-4EE6-82F6-BC494E91BAFE}" presName="text3" presStyleLbl="fgAcc3" presStyleIdx="0" presStyleCnt="4">
        <dgm:presLayoutVars>
          <dgm:chPref val="3"/>
        </dgm:presLayoutVars>
      </dgm:prSet>
      <dgm:spPr/>
    </dgm:pt>
    <dgm:pt modelId="{42424C27-D5C7-49AE-9EEA-C4091134564B}" type="pres">
      <dgm:prSet presAssocID="{2FBA3246-E2FB-4EE6-82F6-BC494E91BAFE}" presName="hierChild4" presStyleCnt="0"/>
      <dgm:spPr/>
    </dgm:pt>
    <dgm:pt modelId="{0722F6CA-54A4-4B02-BC10-07A143B99E9C}" type="pres">
      <dgm:prSet presAssocID="{B9743648-B88E-469B-9B5A-03D4E1F7E0A0}" presName="Name17" presStyleLbl="parChTrans1D3" presStyleIdx="1" presStyleCnt="4"/>
      <dgm:spPr/>
    </dgm:pt>
    <dgm:pt modelId="{78A95D75-712A-4AFA-92FB-21B2721E5444}" type="pres">
      <dgm:prSet presAssocID="{7F1EF6B2-CA31-4F9C-B0D6-70D8483BD9FC}" presName="hierRoot3" presStyleCnt="0"/>
      <dgm:spPr/>
    </dgm:pt>
    <dgm:pt modelId="{FA5A693E-3E3C-496C-8DCB-CFEBDB3F7735}" type="pres">
      <dgm:prSet presAssocID="{7F1EF6B2-CA31-4F9C-B0D6-70D8483BD9FC}" presName="composite3" presStyleCnt="0"/>
      <dgm:spPr/>
    </dgm:pt>
    <dgm:pt modelId="{4091A62F-F3E8-49F8-86A1-74B5DF9D628A}" type="pres">
      <dgm:prSet presAssocID="{7F1EF6B2-CA31-4F9C-B0D6-70D8483BD9FC}" presName="background3" presStyleLbl="node3" presStyleIdx="1" presStyleCnt="4"/>
      <dgm:spPr>
        <a:solidFill>
          <a:schemeClr val="accent6"/>
        </a:solidFill>
      </dgm:spPr>
    </dgm:pt>
    <dgm:pt modelId="{E26B34B4-202F-48C8-B484-489E0A6D95DE}" type="pres">
      <dgm:prSet presAssocID="{7F1EF6B2-CA31-4F9C-B0D6-70D8483BD9FC}" presName="text3" presStyleLbl="fgAcc3" presStyleIdx="1" presStyleCnt="4">
        <dgm:presLayoutVars>
          <dgm:chPref val="3"/>
        </dgm:presLayoutVars>
      </dgm:prSet>
      <dgm:spPr/>
    </dgm:pt>
    <dgm:pt modelId="{D79816E7-7B01-45E4-AF53-2364F5F51D3F}" type="pres">
      <dgm:prSet presAssocID="{7F1EF6B2-CA31-4F9C-B0D6-70D8483BD9FC}" presName="hierChild4" presStyleCnt="0"/>
      <dgm:spPr/>
    </dgm:pt>
    <dgm:pt modelId="{554D91E8-E4BA-4B14-A777-D637C17E06BE}" type="pres">
      <dgm:prSet presAssocID="{A5497826-2500-4933-9BE9-C300859134A3}" presName="Name10" presStyleLbl="parChTrans1D2" presStyleIdx="1" presStyleCnt="3"/>
      <dgm:spPr/>
    </dgm:pt>
    <dgm:pt modelId="{9BB7BD18-49D5-49B3-B566-32C8E1C9CE15}" type="pres">
      <dgm:prSet presAssocID="{AC672430-EA92-4093-8A9D-A7F9553111E3}" presName="hierRoot2" presStyleCnt="0"/>
      <dgm:spPr/>
    </dgm:pt>
    <dgm:pt modelId="{4B931B12-3EFB-4627-A434-08124BECE952}" type="pres">
      <dgm:prSet presAssocID="{AC672430-EA92-4093-8A9D-A7F9553111E3}" presName="composite2" presStyleCnt="0"/>
      <dgm:spPr/>
    </dgm:pt>
    <dgm:pt modelId="{ACADEDE7-1FD4-4196-85E7-824FF03FB4D7}" type="pres">
      <dgm:prSet presAssocID="{AC672430-EA92-4093-8A9D-A7F9553111E3}" presName="background2" presStyleLbl="node2" presStyleIdx="1" presStyleCnt="3"/>
      <dgm:spPr/>
    </dgm:pt>
    <dgm:pt modelId="{F1622232-9D73-4FBB-8582-4B46A1164BB0}" type="pres">
      <dgm:prSet presAssocID="{AC672430-EA92-4093-8A9D-A7F9553111E3}" presName="text2" presStyleLbl="fgAcc2" presStyleIdx="1" presStyleCnt="3">
        <dgm:presLayoutVars>
          <dgm:chPref val="3"/>
        </dgm:presLayoutVars>
      </dgm:prSet>
      <dgm:spPr/>
    </dgm:pt>
    <dgm:pt modelId="{9D9A936D-65B0-42DE-A21B-A9EFA75826AF}" type="pres">
      <dgm:prSet presAssocID="{AC672430-EA92-4093-8A9D-A7F9553111E3}" presName="hierChild3" presStyleCnt="0"/>
      <dgm:spPr/>
    </dgm:pt>
    <dgm:pt modelId="{21F8A664-AB8E-4B2D-991D-E151D733D681}" type="pres">
      <dgm:prSet presAssocID="{0398BAC7-7005-4829-AD5C-FD73F7EDD057}" presName="Name17" presStyleLbl="parChTrans1D3" presStyleIdx="2" presStyleCnt="4"/>
      <dgm:spPr/>
    </dgm:pt>
    <dgm:pt modelId="{61450831-7AAD-4470-8157-4B794B65DA81}" type="pres">
      <dgm:prSet presAssocID="{AF35EAA0-49A6-459C-8EDE-B536B9305266}" presName="hierRoot3" presStyleCnt="0"/>
      <dgm:spPr/>
    </dgm:pt>
    <dgm:pt modelId="{77F63757-A2CB-4786-9F11-466DE6B2F8F3}" type="pres">
      <dgm:prSet presAssocID="{AF35EAA0-49A6-459C-8EDE-B536B9305266}" presName="composite3" presStyleCnt="0"/>
      <dgm:spPr/>
    </dgm:pt>
    <dgm:pt modelId="{6387ECA5-EBDF-4E54-8BFD-D3663130CA29}" type="pres">
      <dgm:prSet presAssocID="{AF35EAA0-49A6-459C-8EDE-B536B9305266}" presName="background3" presStyleLbl="node3" presStyleIdx="2" presStyleCnt="4"/>
      <dgm:spPr/>
    </dgm:pt>
    <dgm:pt modelId="{009C8A22-C015-4394-9D53-AE02B399A459}" type="pres">
      <dgm:prSet presAssocID="{AF35EAA0-49A6-459C-8EDE-B536B9305266}" presName="text3" presStyleLbl="fgAcc3" presStyleIdx="2" presStyleCnt="4">
        <dgm:presLayoutVars>
          <dgm:chPref val="3"/>
        </dgm:presLayoutVars>
      </dgm:prSet>
      <dgm:spPr/>
    </dgm:pt>
    <dgm:pt modelId="{294B219C-4A51-422A-ADE0-A174E3909F1D}" type="pres">
      <dgm:prSet presAssocID="{AF35EAA0-49A6-459C-8EDE-B536B9305266}" presName="hierChild4" presStyleCnt="0"/>
      <dgm:spPr/>
    </dgm:pt>
    <dgm:pt modelId="{AEBAA3C7-1E16-4FCB-9BF5-F32AF3B350E8}" type="pres">
      <dgm:prSet presAssocID="{DD59FEF2-8F20-42A7-9446-1FDB241E2368}" presName="Name17" presStyleLbl="parChTrans1D3" presStyleIdx="3" presStyleCnt="4"/>
      <dgm:spPr/>
    </dgm:pt>
    <dgm:pt modelId="{1C57D58A-8AE5-47EB-A29D-48A94721AC96}" type="pres">
      <dgm:prSet presAssocID="{D2AC1A2E-B4AA-4381-A356-55E1F57ECBD1}" presName="hierRoot3" presStyleCnt="0"/>
      <dgm:spPr/>
    </dgm:pt>
    <dgm:pt modelId="{37CB4D71-499D-49CC-97CD-61840052FCF8}" type="pres">
      <dgm:prSet presAssocID="{D2AC1A2E-B4AA-4381-A356-55E1F57ECBD1}" presName="composite3" presStyleCnt="0"/>
      <dgm:spPr/>
    </dgm:pt>
    <dgm:pt modelId="{2FEB708E-0D0C-4811-9298-37806C72F300}" type="pres">
      <dgm:prSet presAssocID="{D2AC1A2E-B4AA-4381-A356-55E1F57ECBD1}" presName="background3" presStyleLbl="node3" presStyleIdx="3" presStyleCnt="4"/>
      <dgm:spPr/>
    </dgm:pt>
    <dgm:pt modelId="{E51B4109-6149-4159-B491-23ECDFF2028D}" type="pres">
      <dgm:prSet presAssocID="{D2AC1A2E-B4AA-4381-A356-55E1F57ECBD1}" presName="text3" presStyleLbl="fgAcc3" presStyleIdx="3" presStyleCnt="4">
        <dgm:presLayoutVars>
          <dgm:chPref val="3"/>
        </dgm:presLayoutVars>
      </dgm:prSet>
      <dgm:spPr/>
    </dgm:pt>
    <dgm:pt modelId="{0B9434BE-7F32-461B-A86C-D296D5A27DF1}" type="pres">
      <dgm:prSet presAssocID="{D2AC1A2E-B4AA-4381-A356-55E1F57ECBD1}" presName="hierChild4" presStyleCnt="0"/>
      <dgm:spPr/>
    </dgm:pt>
    <dgm:pt modelId="{4E83E4DA-4470-44B5-A9B8-F48FBE04639A}" type="pres">
      <dgm:prSet presAssocID="{67286E8E-127F-4325-AB16-81BFE782C4F6}" presName="Name10" presStyleLbl="parChTrans1D2" presStyleIdx="2" presStyleCnt="3"/>
      <dgm:spPr/>
    </dgm:pt>
    <dgm:pt modelId="{401510A5-D85A-454D-A4DA-45E6D97D959E}" type="pres">
      <dgm:prSet presAssocID="{4FD349DC-F60F-4566-B633-B0E01BA3290B}" presName="hierRoot2" presStyleCnt="0"/>
      <dgm:spPr/>
    </dgm:pt>
    <dgm:pt modelId="{BC4C7C89-5D25-499F-841B-BFD241ADFA9E}" type="pres">
      <dgm:prSet presAssocID="{4FD349DC-F60F-4566-B633-B0E01BA3290B}" presName="composite2" presStyleCnt="0"/>
      <dgm:spPr/>
    </dgm:pt>
    <dgm:pt modelId="{AB60355E-5469-433F-A2B6-C698581BC8CF}" type="pres">
      <dgm:prSet presAssocID="{4FD349DC-F60F-4566-B633-B0E01BA3290B}" presName="background2" presStyleLbl="node2" presStyleIdx="2" presStyleCnt="3"/>
      <dgm:spPr/>
    </dgm:pt>
    <dgm:pt modelId="{CE52109F-DAEC-4D81-8C04-6970FF54CAAF}" type="pres">
      <dgm:prSet presAssocID="{4FD349DC-F60F-4566-B633-B0E01BA3290B}" presName="text2" presStyleLbl="fgAcc2" presStyleIdx="2" presStyleCnt="3">
        <dgm:presLayoutVars>
          <dgm:chPref val="3"/>
        </dgm:presLayoutVars>
      </dgm:prSet>
      <dgm:spPr/>
    </dgm:pt>
    <dgm:pt modelId="{53E15FD8-AA44-4E64-B042-288B7B5F03FE}" type="pres">
      <dgm:prSet presAssocID="{4FD349DC-F60F-4566-B633-B0E01BA3290B}" presName="hierChild3" presStyleCnt="0"/>
      <dgm:spPr/>
    </dgm:pt>
  </dgm:ptLst>
  <dgm:cxnLst>
    <dgm:cxn modelId="{510DB801-2C69-4329-84C5-BBA429AB4A49}" type="presOf" srcId="{98B670F1-1A4E-434F-B6A0-C18C0C27E800}" destId="{3A3FFA38-9203-45A7-AE8A-1A9EC0AB6A55}" srcOrd="0" destOrd="0" presId="urn:microsoft.com/office/officeart/2005/8/layout/hierarchy1"/>
    <dgm:cxn modelId="{EBCFDA01-CC39-41EE-BD86-BC41C012FA8C}" type="presOf" srcId="{4FD349DC-F60F-4566-B633-B0E01BA3290B}" destId="{CE52109F-DAEC-4D81-8C04-6970FF54CAAF}" srcOrd="0" destOrd="0" presId="urn:microsoft.com/office/officeart/2005/8/layout/hierarchy1"/>
    <dgm:cxn modelId="{8736FF0A-D4E4-48ED-B720-A316139FDDAB}" srcId="{2A9FADDF-378D-4220-8BAA-A125C15FFC49}" destId="{2FBA3246-E2FB-4EE6-82F6-BC494E91BAFE}" srcOrd="0" destOrd="0" parTransId="{98B670F1-1A4E-434F-B6A0-C18C0C27E800}" sibTransId="{046CDDE2-3755-40A6-9276-EDA12D308612}"/>
    <dgm:cxn modelId="{4C7F4C34-9B02-45E5-9D7D-9048EC865350}" type="presOf" srcId="{572D18CC-C99D-4056-B0BE-17911AF2C0F7}" destId="{FCC7C64C-E96E-4334-8424-175510FC582E}" srcOrd="0" destOrd="0" presId="urn:microsoft.com/office/officeart/2005/8/layout/hierarchy1"/>
    <dgm:cxn modelId="{C8B58E35-B888-4365-BB73-7CBB2A3EB9A7}" type="presOf" srcId="{28C76064-BAD0-4764-844B-E94DB5F9ADDC}" destId="{6BF9E6A4-169F-46D6-9CA3-E2F07C996F46}" srcOrd="0" destOrd="0" presId="urn:microsoft.com/office/officeart/2005/8/layout/hierarchy1"/>
    <dgm:cxn modelId="{A8468A5B-56EE-4C57-9ED3-0E2D2A8B15F1}" type="presOf" srcId="{DD59FEF2-8F20-42A7-9446-1FDB241E2368}" destId="{AEBAA3C7-1E16-4FCB-9BF5-F32AF3B350E8}" srcOrd="0" destOrd="0" presId="urn:microsoft.com/office/officeart/2005/8/layout/hierarchy1"/>
    <dgm:cxn modelId="{C3333B68-3966-49F0-8822-BB99A32BDF6B}" srcId="{28C76064-BAD0-4764-844B-E94DB5F9ADDC}" destId="{AC672430-EA92-4093-8A9D-A7F9553111E3}" srcOrd="1" destOrd="0" parTransId="{A5497826-2500-4933-9BE9-C300859134A3}" sibTransId="{7ED9695E-5FC2-49CF-8DD0-9F60202D9AF9}"/>
    <dgm:cxn modelId="{98249A6C-DB87-4ED1-BE03-52D0522BFD68}" srcId="{28C76064-BAD0-4764-844B-E94DB5F9ADDC}" destId="{2A9FADDF-378D-4220-8BAA-A125C15FFC49}" srcOrd="0" destOrd="0" parTransId="{8E157D3E-D1CF-43B8-A245-61CB9FCB4B9F}" sibTransId="{CBC87873-1841-47F4-A623-FB4FA845E677}"/>
    <dgm:cxn modelId="{553ACE4C-FA04-441F-B407-74D7B1F57D63}" srcId="{28C76064-BAD0-4764-844B-E94DB5F9ADDC}" destId="{4FD349DC-F60F-4566-B633-B0E01BA3290B}" srcOrd="2" destOrd="0" parTransId="{67286E8E-127F-4325-AB16-81BFE782C4F6}" sibTransId="{C5B2068F-1122-4A6C-8709-23BF3BCBA450}"/>
    <dgm:cxn modelId="{40EA904E-D4B7-4384-B1EC-9C68409963FA}" srcId="{2A9FADDF-378D-4220-8BAA-A125C15FFC49}" destId="{7F1EF6B2-CA31-4F9C-B0D6-70D8483BD9FC}" srcOrd="1" destOrd="0" parTransId="{B9743648-B88E-469B-9B5A-03D4E1F7E0A0}" sibTransId="{190A8524-03B9-46CD-8251-B487F0F43529}"/>
    <dgm:cxn modelId="{483A5076-5ABF-448D-BB67-43714A0200C8}" type="presOf" srcId="{B9743648-B88E-469B-9B5A-03D4E1F7E0A0}" destId="{0722F6CA-54A4-4B02-BC10-07A143B99E9C}" srcOrd="0" destOrd="0" presId="urn:microsoft.com/office/officeart/2005/8/layout/hierarchy1"/>
    <dgm:cxn modelId="{18987457-EF90-42FA-8658-5D33544488AC}" srcId="{AC672430-EA92-4093-8A9D-A7F9553111E3}" destId="{D2AC1A2E-B4AA-4381-A356-55E1F57ECBD1}" srcOrd="1" destOrd="0" parTransId="{DD59FEF2-8F20-42A7-9446-1FDB241E2368}" sibTransId="{554676B5-50EB-4A44-9F46-743C9B2B4201}"/>
    <dgm:cxn modelId="{CC0CE07A-3630-47CA-A8E9-891246743665}" type="presOf" srcId="{2FBA3246-E2FB-4EE6-82F6-BC494E91BAFE}" destId="{8A8BC065-2423-400E-9997-CA8FE5DA2788}" srcOrd="0" destOrd="0" presId="urn:microsoft.com/office/officeart/2005/8/layout/hierarchy1"/>
    <dgm:cxn modelId="{C7A38D7B-E910-4351-859A-810BFF533970}" type="presOf" srcId="{7F1EF6B2-CA31-4F9C-B0D6-70D8483BD9FC}" destId="{E26B34B4-202F-48C8-B484-489E0A6D95DE}" srcOrd="0" destOrd="0" presId="urn:microsoft.com/office/officeart/2005/8/layout/hierarchy1"/>
    <dgm:cxn modelId="{149D7A89-A571-4D40-BF1D-5D3785DDD473}" type="presOf" srcId="{AC672430-EA92-4093-8A9D-A7F9553111E3}" destId="{F1622232-9D73-4FBB-8582-4B46A1164BB0}" srcOrd="0" destOrd="0" presId="urn:microsoft.com/office/officeart/2005/8/layout/hierarchy1"/>
    <dgm:cxn modelId="{FDACF291-5DAF-4299-AFA8-029EB7B0C15B}" type="presOf" srcId="{0398BAC7-7005-4829-AD5C-FD73F7EDD057}" destId="{21F8A664-AB8E-4B2D-991D-E151D733D681}" srcOrd="0" destOrd="0" presId="urn:microsoft.com/office/officeart/2005/8/layout/hierarchy1"/>
    <dgm:cxn modelId="{BFC2B89A-E56C-4213-AEB5-8E9B75688E76}" type="presOf" srcId="{AF35EAA0-49A6-459C-8EDE-B536B9305266}" destId="{009C8A22-C015-4394-9D53-AE02B399A459}" srcOrd="0" destOrd="0" presId="urn:microsoft.com/office/officeart/2005/8/layout/hierarchy1"/>
    <dgm:cxn modelId="{864B54C6-16D4-4AD5-B6F7-807ECB592908}" type="presOf" srcId="{2A9FADDF-378D-4220-8BAA-A125C15FFC49}" destId="{AB74A0ED-81B7-4EC5-ABFC-304D30988D58}" srcOrd="0" destOrd="0" presId="urn:microsoft.com/office/officeart/2005/8/layout/hierarchy1"/>
    <dgm:cxn modelId="{CC8C52D9-E847-4183-A068-4FB652C6EAD0}" srcId="{AC672430-EA92-4093-8A9D-A7F9553111E3}" destId="{AF35EAA0-49A6-459C-8EDE-B536B9305266}" srcOrd="0" destOrd="0" parTransId="{0398BAC7-7005-4829-AD5C-FD73F7EDD057}" sibTransId="{1D134EF3-6D64-4D4B-A957-A8A4A3159A92}"/>
    <dgm:cxn modelId="{7F4550E4-B36E-4961-B9D2-CEE6D38C1252}" type="presOf" srcId="{D2AC1A2E-B4AA-4381-A356-55E1F57ECBD1}" destId="{E51B4109-6149-4159-B491-23ECDFF2028D}" srcOrd="0" destOrd="0" presId="urn:microsoft.com/office/officeart/2005/8/layout/hierarchy1"/>
    <dgm:cxn modelId="{C2152DEE-943A-4B2C-8C8A-B0639A0C63DF}" type="presOf" srcId="{8E157D3E-D1CF-43B8-A245-61CB9FCB4B9F}" destId="{26A74CA9-996E-4291-8CCE-2F3533BB9039}" srcOrd="0" destOrd="0" presId="urn:microsoft.com/office/officeart/2005/8/layout/hierarchy1"/>
    <dgm:cxn modelId="{6838B8F0-9E3C-4327-97AE-C6B91BA8D851}" srcId="{572D18CC-C99D-4056-B0BE-17911AF2C0F7}" destId="{28C76064-BAD0-4764-844B-E94DB5F9ADDC}" srcOrd="0" destOrd="0" parTransId="{5C6095E5-CF1D-451B-A105-152606FB5A9F}" sibTransId="{1EC67028-A67A-442C-BA95-D9983AF2164E}"/>
    <dgm:cxn modelId="{005C29F3-5732-4532-9538-FBD3674E4B28}" type="presOf" srcId="{A5497826-2500-4933-9BE9-C300859134A3}" destId="{554D91E8-E4BA-4B14-A777-D637C17E06BE}" srcOrd="0" destOrd="0" presId="urn:microsoft.com/office/officeart/2005/8/layout/hierarchy1"/>
    <dgm:cxn modelId="{AB42CDF9-5B3B-422F-9AA5-73208EBD8ACD}" type="presOf" srcId="{67286E8E-127F-4325-AB16-81BFE782C4F6}" destId="{4E83E4DA-4470-44B5-A9B8-F48FBE04639A}" srcOrd="0" destOrd="0" presId="urn:microsoft.com/office/officeart/2005/8/layout/hierarchy1"/>
    <dgm:cxn modelId="{E0ED8D29-4AEC-4432-8054-F71DD5802580}" type="presParOf" srcId="{FCC7C64C-E96E-4334-8424-175510FC582E}" destId="{B8F8FD60-FDDF-4CAD-BDBB-6444C53BBD44}" srcOrd="0" destOrd="0" presId="urn:microsoft.com/office/officeart/2005/8/layout/hierarchy1"/>
    <dgm:cxn modelId="{5BA4B53D-A309-493D-A38A-5613D9B5E7F7}" type="presParOf" srcId="{B8F8FD60-FDDF-4CAD-BDBB-6444C53BBD44}" destId="{F4B0174F-A118-4EA9-B88D-FF23375AB18F}" srcOrd="0" destOrd="0" presId="urn:microsoft.com/office/officeart/2005/8/layout/hierarchy1"/>
    <dgm:cxn modelId="{3A959FF3-3B52-4F79-B8C0-C81D63E09713}" type="presParOf" srcId="{F4B0174F-A118-4EA9-B88D-FF23375AB18F}" destId="{CF82EC56-26D4-4E18-8D09-C48070EF3EFB}" srcOrd="0" destOrd="0" presId="urn:microsoft.com/office/officeart/2005/8/layout/hierarchy1"/>
    <dgm:cxn modelId="{217339DA-FE7D-4A5F-BB2F-828BDF4FBC96}" type="presParOf" srcId="{F4B0174F-A118-4EA9-B88D-FF23375AB18F}" destId="{6BF9E6A4-169F-46D6-9CA3-E2F07C996F46}" srcOrd="1" destOrd="0" presId="urn:microsoft.com/office/officeart/2005/8/layout/hierarchy1"/>
    <dgm:cxn modelId="{6D410B86-B210-46AD-970E-9BC4E9315BCF}" type="presParOf" srcId="{B8F8FD60-FDDF-4CAD-BDBB-6444C53BBD44}" destId="{A71482AF-D470-4BFB-AFD4-4D96436E36CB}" srcOrd="1" destOrd="0" presId="urn:microsoft.com/office/officeart/2005/8/layout/hierarchy1"/>
    <dgm:cxn modelId="{9F74B366-7E47-486D-A048-4E0D6063F9A7}" type="presParOf" srcId="{A71482AF-D470-4BFB-AFD4-4D96436E36CB}" destId="{26A74CA9-996E-4291-8CCE-2F3533BB9039}" srcOrd="0" destOrd="0" presId="urn:microsoft.com/office/officeart/2005/8/layout/hierarchy1"/>
    <dgm:cxn modelId="{8CB0E3AC-CB72-4512-8FD8-A0133BCDB3BE}" type="presParOf" srcId="{A71482AF-D470-4BFB-AFD4-4D96436E36CB}" destId="{8CB02802-9FAC-4E10-ABCB-CCBFB86BB436}" srcOrd="1" destOrd="0" presId="urn:microsoft.com/office/officeart/2005/8/layout/hierarchy1"/>
    <dgm:cxn modelId="{61B06EB6-C061-4923-AD78-0BCA673EEA74}" type="presParOf" srcId="{8CB02802-9FAC-4E10-ABCB-CCBFB86BB436}" destId="{18A7A2F5-3004-4116-85DD-ED16F536BEBF}" srcOrd="0" destOrd="0" presId="urn:microsoft.com/office/officeart/2005/8/layout/hierarchy1"/>
    <dgm:cxn modelId="{516D2040-2C82-4FF2-9252-AC369A019EC6}" type="presParOf" srcId="{18A7A2F5-3004-4116-85DD-ED16F536BEBF}" destId="{29A2D622-7B56-4A62-AF1E-EC097C2ADE5D}" srcOrd="0" destOrd="0" presId="urn:microsoft.com/office/officeart/2005/8/layout/hierarchy1"/>
    <dgm:cxn modelId="{C52AE946-2EA9-4D50-A47E-2FE700A4224E}" type="presParOf" srcId="{18A7A2F5-3004-4116-85DD-ED16F536BEBF}" destId="{AB74A0ED-81B7-4EC5-ABFC-304D30988D58}" srcOrd="1" destOrd="0" presId="urn:microsoft.com/office/officeart/2005/8/layout/hierarchy1"/>
    <dgm:cxn modelId="{EF7F94A0-C786-458C-9337-3A591B808F5A}" type="presParOf" srcId="{8CB02802-9FAC-4E10-ABCB-CCBFB86BB436}" destId="{CC0E7011-F752-470A-8773-AC327075DE11}" srcOrd="1" destOrd="0" presId="urn:microsoft.com/office/officeart/2005/8/layout/hierarchy1"/>
    <dgm:cxn modelId="{1E0C164B-97C6-42D6-B0E0-80E88B4E4208}" type="presParOf" srcId="{CC0E7011-F752-470A-8773-AC327075DE11}" destId="{3A3FFA38-9203-45A7-AE8A-1A9EC0AB6A55}" srcOrd="0" destOrd="0" presId="urn:microsoft.com/office/officeart/2005/8/layout/hierarchy1"/>
    <dgm:cxn modelId="{72B55B91-51F7-41F1-8936-958309AAA002}" type="presParOf" srcId="{CC0E7011-F752-470A-8773-AC327075DE11}" destId="{96A3B855-598D-407F-A4F1-21F01E5FF06C}" srcOrd="1" destOrd="0" presId="urn:microsoft.com/office/officeart/2005/8/layout/hierarchy1"/>
    <dgm:cxn modelId="{2DB8034A-6F22-42A1-8EAD-2802BDB0DD0E}" type="presParOf" srcId="{96A3B855-598D-407F-A4F1-21F01E5FF06C}" destId="{12493C88-4D78-4A54-B6CE-2BB2E33590AE}" srcOrd="0" destOrd="0" presId="urn:microsoft.com/office/officeart/2005/8/layout/hierarchy1"/>
    <dgm:cxn modelId="{31F85008-8C5A-49CC-924A-5904C0C2E1AE}" type="presParOf" srcId="{12493C88-4D78-4A54-B6CE-2BB2E33590AE}" destId="{64732C2E-1397-4E9D-85EB-BF677CFED558}" srcOrd="0" destOrd="0" presId="urn:microsoft.com/office/officeart/2005/8/layout/hierarchy1"/>
    <dgm:cxn modelId="{72F27A85-D673-42FF-977F-B8B830C7A177}" type="presParOf" srcId="{12493C88-4D78-4A54-B6CE-2BB2E33590AE}" destId="{8A8BC065-2423-400E-9997-CA8FE5DA2788}" srcOrd="1" destOrd="0" presId="urn:microsoft.com/office/officeart/2005/8/layout/hierarchy1"/>
    <dgm:cxn modelId="{52E2882A-1DE7-425A-AB23-85774530CD7B}" type="presParOf" srcId="{96A3B855-598D-407F-A4F1-21F01E5FF06C}" destId="{42424C27-D5C7-49AE-9EEA-C4091134564B}" srcOrd="1" destOrd="0" presId="urn:microsoft.com/office/officeart/2005/8/layout/hierarchy1"/>
    <dgm:cxn modelId="{46411F50-5738-486F-A833-4E63D5045D94}" type="presParOf" srcId="{CC0E7011-F752-470A-8773-AC327075DE11}" destId="{0722F6CA-54A4-4B02-BC10-07A143B99E9C}" srcOrd="2" destOrd="0" presId="urn:microsoft.com/office/officeart/2005/8/layout/hierarchy1"/>
    <dgm:cxn modelId="{72050476-EA30-4AE3-813D-E3CC2CA44F2B}" type="presParOf" srcId="{CC0E7011-F752-470A-8773-AC327075DE11}" destId="{78A95D75-712A-4AFA-92FB-21B2721E5444}" srcOrd="3" destOrd="0" presId="urn:microsoft.com/office/officeart/2005/8/layout/hierarchy1"/>
    <dgm:cxn modelId="{3AC92FA7-DD66-4FE9-BD8D-A8FEAB49DBED}" type="presParOf" srcId="{78A95D75-712A-4AFA-92FB-21B2721E5444}" destId="{FA5A693E-3E3C-496C-8DCB-CFEBDB3F7735}" srcOrd="0" destOrd="0" presId="urn:microsoft.com/office/officeart/2005/8/layout/hierarchy1"/>
    <dgm:cxn modelId="{D2900911-7B2D-4C53-8F9B-617F42582F98}" type="presParOf" srcId="{FA5A693E-3E3C-496C-8DCB-CFEBDB3F7735}" destId="{4091A62F-F3E8-49F8-86A1-74B5DF9D628A}" srcOrd="0" destOrd="0" presId="urn:microsoft.com/office/officeart/2005/8/layout/hierarchy1"/>
    <dgm:cxn modelId="{B61B3272-7FC9-4DBA-AE04-7729AEA0BA79}" type="presParOf" srcId="{FA5A693E-3E3C-496C-8DCB-CFEBDB3F7735}" destId="{E26B34B4-202F-48C8-B484-489E0A6D95DE}" srcOrd="1" destOrd="0" presId="urn:microsoft.com/office/officeart/2005/8/layout/hierarchy1"/>
    <dgm:cxn modelId="{260D758B-C9B7-45A8-84A9-30FB51135B74}" type="presParOf" srcId="{78A95D75-712A-4AFA-92FB-21B2721E5444}" destId="{D79816E7-7B01-45E4-AF53-2364F5F51D3F}" srcOrd="1" destOrd="0" presId="urn:microsoft.com/office/officeart/2005/8/layout/hierarchy1"/>
    <dgm:cxn modelId="{71976725-EAD4-4FF4-83FD-CCB52FC9C006}" type="presParOf" srcId="{A71482AF-D470-4BFB-AFD4-4D96436E36CB}" destId="{554D91E8-E4BA-4B14-A777-D637C17E06BE}" srcOrd="2" destOrd="0" presId="urn:microsoft.com/office/officeart/2005/8/layout/hierarchy1"/>
    <dgm:cxn modelId="{62CEFD9F-B123-41DF-BA13-27FB96335226}" type="presParOf" srcId="{A71482AF-D470-4BFB-AFD4-4D96436E36CB}" destId="{9BB7BD18-49D5-49B3-B566-32C8E1C9CE15}" srcOrd="3" destOrd="0" presId="urn:microsoft.com/office/officeart/2005/8/layout/hierarchy1"/>
    <dgm:cxn modelId="{EC996404-8D3E-4FD8-8AED-351A4242BB47}" type="presParOf" srcId="{9BB7BD18-49D5-49B3-B566-32C8E1C9CE15}" destId="{4B931B12-3EFB-4627-A434-08124BECE952}" srcOrd="0" destOrd="0" presId="urn:microsoft.com/office/officeart/2005/8/layout/hierarchy1"/>
    <dgm:cxn modelId="{DC339F20-516C-49B1-8DD4-ADCFAD764652}" type="presParOf" srcId="{4B931B12-3EFB-4627-A434-08124BECE952}" destId="{ACADEDE7-1FD4-4196-85E7-824FF03FB4D7}" srcOrd="0" destOrd="0" presId="urn:microsoft.com/office/officeart/2005/8/layout/hierarchy1"/>
    <dgm:cxn modelId="{E6C8ECF9-AF58-421F-8A74-7D9BEF3D95BB}" type="presParOf" srcId="{4B931B12-3EFB-4627-A434-08124BECE952}" destId="{F1622232-9D73-4FBB-8582-4B46A1164BB0}" srcOrd="1" destOrd="0" presId="urn:microsoft.com/office/officeart/2005/8/layout/hierarchy1"/>
    <dgm:cxn modelId="{2FDF71B1-3083-46D4-B831-638BF86CD246}" type="presParOf" srcId="{9BB7BD18-49D5-49B3-B566-32C8E1C9CE15}" destId="{9D9A936D-65B0-42DE-A21B-A9EFA75826AF}" srcOrd="1" destOrd="0" presId="urn:microsoft.com/office/officeart/2005/8/layout/hierarchy1"/>
    <dgm:cxn modelId="{F536335B-4114-4D99-A3CC-D9A37C8508B4}" type="presParOf" srcId="{9D9A936D-65B0-42DE-A21B-A9EFA75826AF}" destId="{21F8A664-AB8E-4B2D-991D-E151D733D681}" srcOrd="0" destOrd="0" presId="urn:microsoft.com/office/officeart/2005/8/layout/hierarchy1"/>
    <dgm:cxn modelId="{422FC648-A5F3-497D-81E7-DC21A44EFEF0}" type="presParOf" srcId="{9D9A936D-65B0-42DE-A21B-A9EFA75826AF}" destId="{61450831-7AAD-4470-8157-4B794B65DA81}" srcOrd="1" destOrd="0" presId="urn:microsoft.com/office/officeart/2005/8/layout/hierarchy1"/>
    <dgm:cxn modelId="{0101E88B-4A90-4C9B-97BF-AB5014BC32D8}" type="presParOf" srcId="{61450831-7AAD-4470-8157-4B794B65DA81}" destId="{77F63757-A2CB-4786-9F11-466DE6B2F8F3}" srcOrd="0" destOrd="0" presId="urn:microsoft.com/office/officeart/2005/8/layout/hierarchy1"/>
    <dgm:cxn modelId="{32106197-B04D-479A-AAF2-A42075CC76C4}" type="presParOf" srcId="{77F63757-A2CB-4786-9F11-466DE6B2F8F3}" destId="{6387ECA5-EBDF-4E54-8BFD-D3663130CA29}" srcOrd="0" destOrd="0" presId="urn:microsoft.com/office/officeart/2005/8/layout/hierarchy1"/>
    <dgm:cxn modelId="{E279C9D0-9650-4A04-9089-A5A59C2E398B}" type="presParOf" srcId="{77F63757-A2CB-4786-9F11-466DE6B2F8F3}" destId="{009C8A22-C015-4394-9D53-AE02B399A459}" srcOrd="1" destOrd="0" presId="urn:microsoft.com/office/officeart/2005/8/layout/hierarchy1"/>
    <dgm:cxn modelId="{DFD193D8-CA59-4252-93F6-62416AC7CCC0}" type="presParOf" srcId="{61450831-7AAD-4470-8157-4B794B65DA81}" destId="{294B219C-4A51-422A-ADE0-A174E3909F1D}" srcOrd="1" destOrd="0" presId="urn:microsoft.com/office/officeart/2005/8/layout/hierarchy1"/>
    <dgm:cxn modelId="{D891F4A2-3637-4603-9D33-7FA325E06E0A}" type="presParOf" srcId="{9D9A936D-65B0-42DE-A21B-A9EFA75826AF}" destId="{AEBAA3C7-1E16-4FCB-9BF5-F32AF3B350E8}" srcOrd="2" destOrd="0" presId="urn:microsoft.com/office/officeart/2005/8/layout/hierarchy1"/>
    <dgm:cxn modelId="{9F309822-BA4B-4448-BFDC-28665ACBF564}" type="presParOf" srcId="{9D9A936D-65B0-42DE-A21B-A9EFA75826AF}" destId="{1C57D58A-8AE5-47EB-A29D-48A94721AC96}" srcOrd="3" destOrd="0" presId="urn:microsoft.com/office/officeart/2005/8/layout/hierarchy1"/>
    <dgm:cxn modelId="{C59DCE4C-E5C0-494A-983C-D0758AFA34FB}" type="presParOf" srcId="{1C57D58A-8AE5-47EB-A29D-48A94721AC96}" destId="{37CB4D71-499D-49CC-97CD-61840052FCF8}" srcOrd="0" destOrd="0" presId="urn:microsoft.com/office/officeart/2005/8/layout/hierarchy1"/>
    <dgm:cxn modelId="{B56C1DA2-00E8-49B3-B1F8-FB289CBA69D5}" type="presParOf" srcId="{37CB4D71-499D-49CC-97CD-61840052FCF8}" destId="{2FEB708E-0D0C-4811-9298-37806C72F300}" srcOrd="0" destOrd="0" presId="urn:microsoft.com/office/officeart/2005/8/layout/hierarchy1"/>
    <dgm:cxn modelId="{C95BE6F3-7DC5-4C5E-803A-5AF815569CCB}" type="presParOf" srcId="{37CB4D71-499D-49CC-97CD-61840052FCF8}" destId="{E51B4109-6149-4159-B491-23ECDFF2028D}" srcOrd="1" destOrd="0" presId="urn:microsoft.com/office/officeart/2005/8/layout/hierarchy1"/>
    <dgm:cxn modelId="{A65173E1-DC29-4C78-AF20-EA2B37780B06}" type="presParOf" srcId="{1C57D58A-8AE5-47EB-A29D-48A94721AC96}" destId="{0B9434BE-7F32-461B-A86C-D296D5A27DF1}" srcOrd="1" destOrd="0" presId="urn:microsoft.com/office/officeart/2005/8/layout/hierarchy1"/>
    <dgm:cxn modelId="{FAE30781-BB1D-499D-B31D-29E490E9122E}" type="presParOf" srcId="{A71482AF-D470-4BFB-AFD4-4D96436E36CB}" destId="{4E83E4DA-4470-44B5-A9B8-F48FBE04639A}" srcOrd="4" destOrd="0" presId="urn:microsoft.com/office/officeart/2005/8/layout/hierarchy1"/>
    <dgm:cxn modelId="{711F7AE5-A377-4427-94B8-7C3F51EAC8F6}" type="presParOf" srcId="{A71482AF-D470-4BFB-AFD4-4D96436E36CB}" destId="{401510A5-D85A-454D-A4DA-45E6D97D959E}" srcOrd="5" destOrd="0" presId="urn:microsoft.com/office/officeart/2005/8/layout/hierarchy1"/>
    <dgm:cxn modelId="{ACBB2834-CE91-4DA9-B6E1-F243DA67CC80}" type="presParOf" srcId="{401510A5-D85A-454D-A4DA-45E6D97D959E}" destId="{BC4C7C89-5D25-499F-841B-BFD241ADFA9E}" srcOrd="0" destOrd="0" presId="urn:microsoft.com/office/officeart/2005/8/layout/hierarchy1"/>
    <dgm:cxn modelId="{BCA56167-C523-4CB3-9AEE-CDEBF0555C1E}" type="presParOf" srcId="{BC4C7C89-5D25-499F-841B-BFD241ADFA9E}" destId="{AB60355E-5469-433F-A2B6-C698581BC8CF}" srcOrd="0" destOrd="0" presId="urn:microsoft.com/office/officeart/2005/8/layout/hierarchy1"/>
    <dgm:cxn modelId="{FF609AC3-FB6C-40FE-A881-ACFFFEE52E0C}" type="presParOf" srcId="{BC4C7C89-5D25-499F-841B-BFD241ADFA9E}" destId="{CE52109F-DAEC-4D81-8C04-6970FF54CAAF}" srcOrd="1" destOrd="0" presId="urn:microsoft.com/office/officeart/2005/8/layout/hierarchy1"/>
    <dgm:cxn modelId="{2CF05CF2-6966-4E8E-9F5C-B32AA83E8485}" type="presParOf" srcId="{401510A5-D85A-454D-A4DA-45E6D97D959E}" destId="{53E15FD8-AA44-4E64-B042-288B7B5F03FE}"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83E4DA-4470-44B5-A9B8-F48FBE04639A}">
      <dsp:nvSpPr>
        <dsp:cNvPr id="0" name=""/>
        <dsp:cNvSpPr/>
      </dsp:nvSpPr>
      <dsp:spPr>
        <a:xfrm>
          <a:off x="4816810" y="1612653"/>
          <a:ext cx="2997403" cy="475497"/>
        </a:xfrm>
        <a:custGeom>
          <a:avLst/>
          <a:gdLst/>
          <a:ahLst/>
          <a:cxnLst/>
          <a:rect l="0" t="0" r="0" b="0"/>
          <a:pathLst>
            <a:path>
              <a:moveTo>
                <a:pt x="0" y="0"/>
              </a:moveTo>
              <a:lnTo>
                <a:pt x="0" y="324037"/>
              </a:lnTo>
              <a:lnTo>
                <a:pt x="2997403" y="324037"/>
              </a:lnTo>
              <a:lnTo>
                <a:pt x="2997403" y="475497"/>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EBAA3C7-1E16-4FCB-9BF5-F32AF3B350E8}">
      <dsp:nvSpPr>
        <dsp:cNvPr id="0" name=""/>
        <dsp:cNvSpPr/>
      </dsp:nvSpPr>
      <dsp:spPr>
        <a:xfrm>
          <a:off x="5815945" y="3126342"/>
          <a:ext cx="999134" cy="475497"/>
        </a:xfrm>
        <a:custGeom>
          <a:avLst/>
          <a:gdLst/>
          <a:ahLst/>
          <a:cxnLst/>
          <a:rect l="0" t="0" r="0" b="0"/>
          <a:pathLst>
            <a:path>
              <a:moveTo>
                <a:pt x="0" y="0"/>
              </a:moveTo>
              <a:lnTo>
                <a:pt x="0" y="324037"/>
              </a:lnTo>
              <a:lnTo>
                <a:pt x="999134" y="324037"/>
              </a:lnTo>
              <a:lnTo>
                <a:pt x="999134" y="475497"/>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1F8A664-AB8E-4B2D-991D-E151D733D681}">
      <dsp:nvSpPr>
        <dsp:cNvPr id="0" name=""/>
        <dsp:cNvSpPr/>
      </dsp:nvSpPr>
      <dsp:spPr>
        <a:xfrm>
          <a:off x="4816810" y="3126342"/>
          <a:ext cx="999134" cy="475497"/>
        </a:xfrm>
        <a:custGeom>
          <a:avLst/>
          <a:gdLst/>
          <a:ahLst/>
          <a:cxnLst/>
          <a:rect l="0" t="0" r="0" b="0"/>
          <a:pathLst>
            <a:path>
              <a:moveTo>
                <a:pt x="999134" y="0"/>
              </a:moveTo>
              <a:lnTo>
                <a:pt x="999134" y="324037"/>
              </a:lnTo>
              <a:lnTo>
                <a:pt x="0" y="324037"/>
              </a:lnTo>
              <a:lnTo>
                <a:pt x="0" y="475497"/>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54D91E8-E4BA-4B14-A777-D637C17E06BE}">
      <dsp:nvSpPr>
        <dsp:cNvPr id="0" name=""/>
        <dsp:cNvSpPr/>
      </dsp:nvSpPr>
      <dsp:spPr>
        <a:xfrm>
          <a:off x="4816810" y="1612653"/>
          <a:ext cx="999134" cy="475497"/>
        </a:xfrm>
        <a:custGeom>
          <a:avLst/>
          <a:gdLst/>
          <a:ahLst/>
          <a:cxnLst/>
          <a:rect l="0" t="0" r="0" b="0"/>
          <a:pathLst>
            <a:path>
              <a:moveTo>
                <a:pt x="0" y="0"/>
              </a:moveTo>
              <a:lnTo>
                <a:pt x="0" y="324037"/>
              </a:lnTo>
              <a:lnTo>
                <a:pt x="999134" y="324037"/>
              </a:lnTo>
              <a:lnTo>
                <a:pt x="999134" y="475497"/>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722F6CA-54A4-4B02-BC10-07A143B99E9C}">
      <dsp:nvSpPr>
        <dsp:cNvPr id="0" name=""/>
        <dsp:cNvSpPr/>
      </dsp:nvSpPr>
      <dsp:spPr>
        <a:xfrm>
          <a:off x="1819406" y="3126342"/>
          <a:ext cx="999134" cy="475497"/>
        </a:xfrm>
        <a:custGeom>
          <a:avLst/>
          <a:gdLst/>
          <a:ahLst/>
          <a:cxnLst/>
          <a:rect l="0" t="0" r="0" b="0"/>
          <a:pathLst>
            <a:path>
              <a:moveTo>
                <a:pt x="0" y="0"/>
              </a:moveTo>
              <a:lnTo>
                <a:pt x="0" y="324037"/>
              </a:lnTo>
              <a:lnTo>
                <a:pt x="999134" y="324037"/>
              </a:lnTo>
              <a:lnTo>
                <a:pt x="999134" y="475497"/>
              </a:lnTo>
            </a:path>
          </a:pathLst>
        </a:custGeom>
        <a:noFill/>
        <a:ln w="25400" cap="flat" cmpd="sng" algn="ctr">
          <a:solidFill>
            <a:schemeClr val="accent6"/>
          </a:solidFill>
          <a:prstDash val="solid"/>
        </a:ln>
        <a:effectLst/>
      </dsp:spPr>
      <dsp:style>
        <a:lnRef idx="2">
          <a:scrgbClr r="0" g="0" b="0"/>
        </a:lnRef>
        <a:fillRef idx="0">
          <a:scrgbClr r="0" g="0" b="0"/>
        </a:fillRef>
        <a:effectRef idx="0">
          <a:scrgbClr r="0" g="0" b="0"/>
        </a:effectRef>
        <a:fontRef idx="minor"/>
      </dsp:style>
    </dsp:sp>
    <dsp:sp modelId="{3A3FFA38-9203-45A7-AE8A-1A9EC0AB6A55}">
      <dsp:nvSpPr>
        <dsp:cNvPr id="0" name=""/>
        <dsp:cNvSpPr/>
      </dsp:nvSpPr>
      <dsp:spPr>
        <a:xfrm>
          <a:off x="820271" y="3126342"/>
          <a:ext cx="999134" cy="475497"/>
        </a:xfrm>
        <a:custGeom>
          <a:avLst/>
          <a:gdLst/>
          <a:ahLst/>
          <a:cxnLst/>
          <a:rect l="0" t="0" r="0" b="0"/>
          <a:pathLst>
            <a:path>
              <a:moveTo>
                <a:pt x="999134" y="0"/>
              </a:moveTo>
              <a:lnTo>
                <a:pt x="999134" y="324037"/>
              </a:lnTo>
              <a:lnTo>
                <a:pt x="0" y="324037"/>
              </a:lnTo>
              <a:lnTo>
                <a:pt x="0" y="475497"/>
              </a:lnTo>
            </a:path>
          </a:pathLst>
        </a:custGeom>
        <a:noFill/>
        <a:ln w="25400" cap="flat" cmpd="sng" algn="ctr">
          <a:solidFill>
            <a:schemeClr val="accent6"/>
          </a:solidFill>
          <a:prstDash val="solid"/>
        </a:ln>
        <a:effectLst/>
      </dsp:spPr>
      <dsp:style>
        <a:lnRef idx="2">
          <a:scrgbClr r="0" g="0" b="0"/>
        </a:lnRef>
        <a:fillRef idx="0">
          <a:scrgbClr r="0" g="0" b="0"/>
        </a:fillRef>
        <a:effectRef idx="0">
          <a:scrgbClr r="0" g="0" b="0"/>
        </a:effectRef>
        <a:fontRef idx="minor"/>
      </dsp:style>
    </dsp:sp>
    <dsp:sp modelId="{26A74CA9-996E-4291-8CCE-2F3533BB9039}">
      <dsp:nvSpPr>
        <dsp:cNvPr id="0" name=""/>
        <dsp:cNvSpPr/>
      </dsp:nvSpPr>
      <dsp:spPr>
        <a:xfrm>
          <a:off x="1819406" y="1612653"/>
          <a:ext cx="2997403" cy="475497"/>
        </a:xfrm>
        <a:custGeom>
          <a:avLst/>
          <a:gdLst/>
          <a:ahLst/>
          <a:cxnLst/>
          <a:rect l="0" t="0" r="0" b="0"/>
          <a:pathLst>
            <a:path>
              <a:moveTo>
                <a:pt x="2997403" y="0"/>
              </a:moveTo>
              <a:lnTo>
                <a:pt x="2997403" y="324037"/>
              </a:lnTo>
              <a:lnTo>
                <a:pt x="0" y="324037"/>
              </a:lnTo>
              <a:lnTo>
                <a:pt x="0" y="475497"/>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F82EC56-26D4-4E18-8D09-C48070EF3EFB}">
      <dsp:nvSpPr>
        <dsp:cNvPr id="0" name=""/>
        <dsp:cNvSpPr/>
      </dsp:nvSpPr>
      <dsp:spPr>
        <a:xfrm>
          <a:off x="3999336" y="574461"/>
          <a:ext cx="1634947" cy="103819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BF9E6A4-169F-46D6-9CA3-E2F07C996F46}">
      <dsp:nvSpPr>
        <dsp:cNvPr id="0" name=""/>
        <dsp:cNvSpPr/>
      </dsp:nvSpPr>
      <dsp:spPr>
        <a:xfrm>
          <a:off x="4180997" y="747039"/>
          <a:ext cx="1634947" cy="1038191"/>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914400" rtl="0" eaLnBrk="1" latinLnBrk="0" hangingPunct="1">
            <a:lnSpc>
              <a:spcPct val="90000"/>
            </a:lnSpc>
            <a:spcBef>
              <a:spcPct val="0"/>
            </a:spcBef>
            <a:spcAft>
              <a:spcPct val="35000"/>
            </a:spcAft>
            <a:buNone/>
          </a:pPr>
          <a:r>
            <a:rPr lang="en-US" sz="1600" b="1" kern="1200" dirty="0">
              <a:solidFill>
                <a:schemeClr val="bg1">
                  <a:lumMod val="50000"/>
                </a:schemeClr>
              </a:solidFill>
              <a:latin typeface="微软雅黑"/>
              <a:ea typeface="微软雅黑"/>
              <a:cs typeface="+mn-cs"/>
            </a:rPr>
            <a:t>Image Segmentation</a:t>
          </a:r>
        </a:p>
      </dsp:txBody>
      <dsp:txXfrm>
        <a:off x="4211405" y="777447"/>
        <a:ext cx="1574131" cy="977375"/>
      </dsp:txXfrm>
    </dsp:sp>
    <dsp:sp modelId="{29A2D622-7B56-4A62-AF1E-EC097C2ADE5D}">
      <dsp:nvSpPr>
        <dsp:cNvPr id="0" name=""/>
        <dsp:cNvSpPr/>
      </dsp:nvSpPr>
      <dsp:spPr>
        <a:xfrm>
          <a:off x="1001932" y="2088150"/>
          <a:ext cx="1634947" cy="1038191"/>
        </a:xfrm>
        <a:prstGeom prst="roundRect">
          <a:avLst>
            <a:gd name="adj" fmla="val 10000"/>
          </a:avLst>
        </a:prstGeom>
        <a:solidFill>
          <a:schemeClr val="accent5"/>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B74A0ED-81B7-4EC5-ABFC-304D30988D58}">
      <dsp:nvSpPr>
        <dsp:cNvPr id="0" name=""/>
        <dsp:cNvSpPr/>
      </dsp:nvSpPr>
      <dsp:spPr>
        <a:xfrm>
          <a:off x="1183593" y="2260728"/>
          <a:ext cx="1634947" cy="1038191"/>
        </a:xfrm>
        <a:prstGeom prst="roundRect">
          <a:avLst>
            <a:gd name="adj" fmla="val 10000"/>
          </a:avLst>
        </a:prstGeom>
        <a:solidFill>
          <a:schemeClr val="lt1">
            <a:alpha val="90000"/>
            <a:hueOff val="0"/>
            <a:satOff val="0"/>
            <a:lumOff val="0"/>
            <a:alphaOff val="0"/>
          </a:schemeClr>
        </a:solidFill>
        <a:ln w="25400" cap="flat" cmpd="sng" algn="ctr">
          <a:solidFill>
            <a:schemeClr val="accent5"/>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kern="1200" dirty="0">
              <a:solidFill>
                <a:schemeClr val="bg1">
                  <a:lumMod val="50000"/>
                </a:schemeClr>
              </a:solidFill>
              <a:latin typeface="微软雅黑"/>
              <a:ea typeface="微软雅黑"/>
              <a:cs typeface="+mn-cs"/>
            </a:rPr>
            <a:t>Edge Detection</a:t>
          </a:r>
          <a:endParaRPr lang="en-US" sz="1600" kern="1200" dirty="0"/>
        </a:p>
      </dsp:txBody>
      <dsp:txXfrm>
        <a:off x="1214001" y="2291136"/>
        <a:ext cx="1574131" cy="977375"/>
      </dsp:txXfrm>
    </dsp:sp>
    <dsp:sp modelId="{64732C2E-1397-4E9D-85EB-BF677CFED558}">
      <dsp:nvSpPr>
        <dsp:cNvPr id="0" name=""/>
        <dsp:cNvSpPr/>
      </dsp:nvSpPr>
      <dsp:spPr>
        <a:xfrm>
          <a:off x="2798" y="3601839"/>
          <a:ext cx="1634947" cy="1038191"/>
        </a:xfrm>
        <a:prstGeom prst="roundRect">
          <a:avLst>
            <a:gd name="adj" fmla="val 10000"/>
          </a:avLst>
        </a:prstGeom>
        <a:solidFill>
          <a:schemeClr val="accent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A8BC065-2423-400E-9997-CA8FE5DA2788}">
      <dsp:nvSpPr>
        <dsp:cNvPr id="0" name=""/>
        <dsp:cNvSpPr/>
      </dsp:nvSpPr>
      <dsp:spPr>
        <a:xfrm>
          <a:off x="184458" y="3774417"/>
          <a:ext cx="1634947" cy="1038191"/>
        </a:xfrm>
        <a:prstGeom prst="roundRect">
          <a:avLst>
            <a:gd name="adj" fmla="val 10000"/>
          </a:avLst>
        </a:prstGeom>
        <a:solidFill>
          <a:schemeClr val="lt1">
            <a:alpha val="90000"/>
            <a:hueOff val="0"/>
            <a:satOff val="0"/>
            <a:lumOff val="0"/>
            <a:alphaOff val="0"/>
          </a:schemeClr>
        </a:solidFill>
        <a:ln w="25400" cap="flat" cmpd="sng" algn="ctr">
          <a:solidFill>
            <a:schemeClr val="accent6"/>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kern="1200" dirty="0">
              <a:solidFill>
                <a:schemeClr val="bg1">
                  <a:lumMod val="50000"/>
                </a:schemeClr>
              </a:solidFill>
              <a:latin typeface="微软雅黑"/>
              <a:ea typeface="微软雅黑"/>
              <a:cs typeface="+mn-cs"/>
            </a:rPr>
            <a:t>Gradient Based</a:t>
          </a:r>
          <a:endParaRPr lang="en-US" sz="1600" kern="1200" dirty="0"/>
        </a:p>
      </dsp:txBody>
      <dsp:txXfrm>
        <a:off x="214866" y="3804825"/>
        <a:ext cx="1574131" cy="977375"/>
      </dsp:txXfrm>
    </dsp:sp>
    <dsp:sp modelId="{4091A62F-F3E8-49F8-86A1-74B5DF9D628A}">
      <dsp:nvSpPr>
        <dsp:cNvPr id="0" name=""/>
        <dsp:cNvSpPr/>
      </dsp:nvSpPr>
      <dsp:spPr>
        <a:xfrm>
          <a:off x="2001067" y="3601839"/>
          <a:ext cx="1634947" cy="1038191"/>
        </a:xfrm>
        <a:prstGeom prst="roundRect">
          <a:avLst>
            <a:gd name="adj" fmla="val 10000"/>
          </a:avLst>
        </a:prstGeom>
        <a:solidFill>
          <a:schemeClr val="accent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26B34B4-202F-48C8-B484-489E0A6D95DE}">
      <dsp:nvSpPr>
        <dsp:cNvPr id="0" name=""/>
        <dsp:cNvSpPr/>
      </dsp:nvSpPr>
      <dsp:spPr>
        <a:xfrm>
          <a:off x="2182728" y="3774417"/>
          <a:ext cx="1634947" cy="1038191"/>
        </a:xfrm>
        <a:prstGeom prst="roundRect">
          <a:avLst>
            <a:gd name="adj" fmla="val 10000"/>
          </a:avLst>
        </a:prstGeom>
        <a:solidFill>
          <a:schemeClr val="lt1">
            <a:alpha val="90000"/>
            <a:hueOff val="0"/>
            <a:satOff val="0"/>
            <a:lumOff val="0"/>
            <a:alphaOff val="0"/>
          </a:schemeClr>
        </a:solidFill>
        <a:ln w="25400" cap="flat" cmpd="sng" algn="ctr">
          <a:solidFill>
            <a:schemeClr val="accent6"/>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kern="1200" dirty="0" err="1">
              <a:solidFill>
                <a:schemeClr val="bg1">
                  <a:lumMod val="50000"/>
                </a:schemeClr>
              </a:solidFill>
              <a:latin typeface="微软雅黑"/>
              <a:ea typeface="微软雅黑"/>
              <a:cs typeface="+mn-cs"/>
            </a:rPr>
            <a:t>Lapalacian</a:t>
          </a:r>
          <a:r>
            <a:rPr lang="en-US" sz="1600" b="1" kern="1200" dirty="0">
              <a:solidFill>
                <a:schemeClr val="bg1">
                  <a:lumMod val="50000"/>
                </a:schemeClr>
              </a:solidFill>
              <a:latin typeface="微软雅黑"/>
              <a:ea typeface="微软雅黑"/>
              <a:cs typeface="+mn-cs"/>
            </a:rPr>
            <a:t> Based</a:t>
          </a:r>
          <a:endParaRPr lang="en-US" sz="1600" kern="1200" dirty="0"/>
        </a:p>
      </dsp:txBody>
      <dsp:txXfrm>
        <a:off x="2213136" y="3804825"/>
        <a:ext cx="1574131" cy="977375"/>
      </dsp:txXfrm>
    </dsp:sp>
    <dsp:sp modelId="{ACADEDE7-1FD4-4196-85E7-824FF03FB4D7}">
      <dsp:nvSpPr>
        <dsp:cNvPr id="0" name=""/>
        <dsp:cNvSpPr/>
      </dsp:nvSpPr>
      <dsp:spPr>
        <a:xfrm>
          <a:off x="4998471" y="2088150"/>
          <a:ext cx="1634947" cy="1038191"/>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1622232-9D73-4FBB-8582-4B46A1164BB0}">
      <dsp:nvSpPr>
        <dsp:cNvPr id="0" name=""/>
        <dsp:cNvSpPr/>
      </dsp:nvSpPr>
      <dsp:spPr>
        <a:xfrm>
          <a:off x="5180132" y="2260728"/>
          <a:ext cx="1634947" cy="1038191"/>
        </a:xfrm>
        <a:prstGeom prst="roundRect">
          <a:avLst>
            <a:gd name="adj" fmla="val 10000"/>
          </a:avLst>
        </a:prstGeom>
        <a:solidFill>
          <a:schemeClr val="lt1">
            <a:alpha val="90000"/>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kern="1200" dirty="0">
              <a:solidFill>
                <a:schemeClr val="bg1">
                  <a:lumMod val="50000"/>
                </a:schemeClr>
              </a:solidFill>
              <a:latin typeface="微软雅黑"/>
              <a:ea typeface="微软雅黑"/>
              <a:cs typeface="+mn-cs"/>
            </a:rPr>
            <a:t>Region based Segmentation</a:t>
          </a:r>
          <a:r>
            <a:rPr lang="id-ID" sz="1600" b="1" kern="1200" dirty="0">
              <a:solidFill>
                <a:schemeClr val="bg1">
                  <a:lumMod val="50000"/>
                </a:schemeClr>
              </a:solidFill>
              <a:latin typeface="微软雅黑"/>
              <a:ea typeface="微软雅黑"/>
              <a:cs typeface="+mn-cs"/>
            </a:rPr>
            <a:t> </a:t>
          </a:r>
          <a:endParaRPr lang="en-US" sz="1600" kern="1200" dirty="0"/>
        </a:p>
      </dsp:txBody>
      <dsp:txXfrm>
        <a:off x="5210540" y="2291136"/>
        <a:ext cx="1574131" cy="977375"/>
      </dsp:txXfrm>
    </dsp:sp>
    <dsp:sp modelId="{6387ECA5-EBDF-4E54-8BFD-D3663130CA29}">
      <dsp:nvSpPr>
        <dsp:cNvPr id="0" name=""/>
        <dsp:cNvSpPr/>
      </dsp:nvSpPr>
      <dsp:spPr>
        <a:xfrm>
          <a:off x="3999336" y="3601839"/>
          <a:ext cx="1634947" cy="1038191"/>
        </a:xfrm>
        <a:prstGeom prst="roundRect">
          <a:avLst>
            <a:gd name="adj" fmla="val 10000"/>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09C8A22-C015-4394-9D53-AE02B399A459}">
      <dsp:nvSpPr>
        <dsp:cNvPr id="0" name=""/>
        <dsp:cNvSpPr/>
      </dsp:nvSpPr>
      <dsp:spPr>
        <a:xfrm>
          <a:off x="4180997" y="3774417"/>
          <a:ext cx="1634947" cy="1038191"/>
        </a:xfrm>
        <a:prstGeom prst="roundRect">
          <a:avLst>
            <a:gd name="adj" fmla="val 10000"/>
          </a:avLst>
        </a:prstGeom>
        <a:solidFill>
          <a:schemeClr val="lt1">
            <a:alpha val="90000"/>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kern="1200" dirty="0">
              <a:solidFill>
                <a:schemeClr val="bg1">
                  <a:lumMod val="50000"/>
                </a:schemeClr>
              </a:solidFill>
              <a:latin typeface="微软雅黑"/>
              <a:ea typeface="微软雅黑"/>
              <a:cs typeface="+mn-cs"/>
            </a:rPr>
            <a:t>Region Growing</a:t>
          </a:r>
          <a:endParaRPr lang="en-US" sz="1600" kern="1200" dirty="0"/>
        </a:p>
      </dsp:txBody>
      <dsp:txXfrm>
        <a:off x="4211405" y="3804825"/>
        <a:ext cx="1574131" cy="977375"/>
      </dsp:txXfrm>
    </dsp:sp>
    <dsp:sp modelId="{2FEB708E-0D0C-4811-9298-37806C72F300}">
      <dsp:nvSpPr>
        <dsp:cNvPr id="0" name=""/>
        <dsp:cNvSpPr/>
      </dsp:nvSpPr>
      <dsp:spPr>
        <a:xfrm>
          <a:off x="5997605" y="3601839"/>
          <a:ext cx="1634947" cy="1038191"/>
        </a:xfrm>
        <a:prstGeom prst="roundRect">
          <a:avLst>
            <a:gd name="adj" fmla="val 10000"/>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51B4109-6149-4159-B491-23ECDFF2028D}">
      <dsp:nvSpPr>
        <dsp:cNvPr id="0" name=""/>
        <dsp:cNvSpPr/>
      </dsp:nvSpPr>
      <dsp:spPr>
        <a:xfrm>
          <a:off x="6179266" y="3774417"/>
          <a:ext cx="1634947" cy="1038191"/>
        </a:xfrm>
        <a:prstGeom prst="roundRect">
          <a:avLst>
            <a:gd name="adj" fmla="val 10000"/>
          </a:avLst>
        </a:prstGeom>
        <a:solidFill>
          <a:schemeClr val="lt1">
            <a:alpha val="90000"/>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kern="1200" dirty="0">
              <a:solidFill>
                <a:schemeClr val="bg1">
                  <a:lumMod val="50000"/>
                </a:schemeClr>
              </a:solidFill>
              <a:latin typeface="微软雅黑"/>
              <a:ea typeface="微软雅黑"/>
              <a:cs typeface="+mn-cs"/>
            </a:rPr>
            <a:t>Region</a:t>
          </a:r>
        </a:p>
        <a:p>
          <a:pPr marL="0" lvl="0" indent="0" algn="ctr" defTabSz="711200">
            <a:lnSpc>
              <a:spcPct val="90000"/>
            </a:lnSpc>
            <a:spcBef>
              <a:spcPct val="0"/>
            </a:spcBef>
            <a:spcAft>
              <a:spcPct val="35000"/>
            </a:spcAft>
            <a:buNone/>
          </a:pPr>
          <a:r>
            <a:rPr lang="en-US" sz="1600" b="1" kern="1200" dirty="0">
              <a:solidFill>
                <a:schemeClr val="bg1">
                  <a:lumMod val="50000"/>
                </a:schemeClr>
              </a:solidFill>
              <a:latin typeface="微软雅黑"/>
              <a:ea typeface="微软雅黑"/>
              <a:cs typeface="+mn-cs"/>
            </a:rPr>
            <a:t>Split-Merge</a:t>
          </a:r>
          <a:endParaRPr lang="en-US" sz="1600" kern="1200" dirty="0"/>
        </a:p>
      </dsp:txBody>
      <dsp:txXfrm>
        <a:off x="6209674" y="3804825"/>
        <a:ext cx="1574131" cy="977375"/>
      </dsp:txXfrm>
    </dsp:sp>
    <dsp:sp modelId="{AB60355E-5469-433F-A2B6-C698581BC8CF}">
      <dsp:nvSpPr>
        <dsp:cNvPr id="0" name=""/>
        <dsp:cNvSpPr/>
      </dsp:nvSpPr>
      <dsp:spPr>
        <a:xfrm>
          <a:off x="6996740" y="2088150"/>
          <a:ext cx="1634947" cy="1038191"/>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E52109F-DAEC-4D81-8C04-6970FF54CAAF}">
      <dsp:nvSpPr>
        <dsp:cNvPr id="0" name=""/>
        <dsp:cNvSpPr/>
      </dsp:nvSpPr>
      <dsp:spPr>
        <a:xfrm>
          <a:off x="7178401" y="2260728"/>
          <a:ext cx="1634947" cy="1038191"/>
        </a:xfrm>
        <a:prstGeom prst="roundRect">
          <a:avLst>
            <a:gd name="adj" fmla="val 10000"/>
          </a:avLst>
        </a:prstGeom>
        <a:solidFill>
          <a:schemeClr val="lt1">
            <a:alpha val="90000"/>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kern="1200" dirty="0">
              <a:solidFill>
                <a:schemeClr val="bg1">
                  <a:lumMod val="50000"/>
                </a:schemeClr>
              </a:solidFill>
              <a:latin typeface="微软雅黑"/>
              <a:ea typeface="微软雅黑"/>
              <a:cs typeface="+mn-cs"/>
            </a:rPr>
            <a:t>Thresholding</a:t>
          </a:r>
          <a:endParaRPr lang="en-US" sz="1600" kern="1200" dirty="0"/>
        </a:p>
      </dsp:txBody>
      <dsp:txXfrm>
        <a:off x="7208809" y="2291136"/>
        <a:ext cx="1574131" cy="977375"/>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012C8C0-A3D3-487B-AECC-CB6663EAE28D}" type="datetimeFigureOut">
              <a:rPr lang="zh-CN" altLang="en-US" smtClean="0"/>
              <a:t>2019/10/27</a:t>
            </a:fld>
            <a:endParaRPr lang="zh-CN" altLang="en-US"/>
          </a:p>
        </p:txBody>
      </p:sp>
      <p:sp>
        <p:nvSpPr>
          <p:cNvPr id="4" name="幻灯片图像占位符 3"/>
          <p:cNvSpPr>
            <a:spLocks noGrp="1" noRot="1" noChangeAspect="1"/>
          </p:cNvSpPr>
          <p:nvPr>
            <p:ph type="sldImg" idx="2"/>
          </p:nvPr>
        </p:nvSpPr>
        <p:spPr>
          <a:xfrm>
            <a:off x="687388" y="1143000"/>
            <a:ext cx="5483225"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849D3E0-124D-4DFF-AE99-4EA4CC201DB4}" type="slidenum">
              <a:rPr lang="zh-CN" altLang="en-US" smtClean="0"/>
              <a:t>‹#›</a:t>
            </a:fld>
            <a:endParaRPr lang="zh-CN" altLang="en-US"/>
          </a:p>
        </p:txBody>
      </p:sp>
    </p:spTree>
    <p:extLst>
      <p:ext uri="{BB962C8B-B14F-4D97-AF65-F5344CB8AC3E}">
        <p14:creationId xmlns:p14="http://schemas.microsoft.com/office/powerpoint/2010/main" val="9417776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t>1</a:t>
            </a:fld>
            <a:endParaRPr lang="zh-CN" altLang="en-US"/>
          </a:p>
        </p:txBody>
      </p:sp>
    </p:spTree>
    <p:extLst>
      <p:ext uri="{BB962C8B-B14F-4D97-AF65-F5344CB8AC3E}">
        <p14:creationId xmlns:p14="http://schemas.microsoft.com/office/powerpoint/2010/main" val="3819202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t>2</a:t>
            </a:fld>
            <a:endParaRPr lang="zh-CN" altLang="en-US"/>
          </a:p>
        </p:txBody>
      </p:sp>
    </p:spTree>
    <p:extLst>
      <p:ext uri="{BB962C8B-B14F-4D97-AF65-F5344CB8AC3E}">
        <p14:creationId xmlns:p14="http://schemas.microsoft.com/office/powerpoint/2010/main" val="20253207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t>3</a:t>
            </a:fld>
            <a:endParaRPr lang="zh-CN" altLang="en-US"/>
          </a:p>
        </p:txBody>
      </p:sp>
    </p:spTree>
    <p:extLst>
      <p:ext uri="{BB962C8B-B14F-4D97-AF65-F5344CB8AC3E}">
        <p14:creationId xmlns:p14="http://schemas.microsoft.com/office/powerpoint/2010/main" val="20253207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t>4</a:t>
            </a:fld>
            <a:endParaRPr lang="zh-CN" altLang="en-US"/>
          </a:p>
        </p:txBody>
      </p:sp>
    </p:spTree>
    <p:extLst>
      <p:ext uri="{BB962C8B-B14F-4D97-AF65-F5344CB8AC3E}">
        <p14:creationId xmlns:p14="http://schemas.microsoft.com/office/powerpoint/2010/main" val="20253207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t>5</a:t>
            </a:fld>
            <a:endParaRPr lang="zh-CN" altLang="en-US"/>
          </a:p>
        </p:txBody>
      </p:sp>
    </p:spTree>
    <p:extLst>
      <p:ext uri="{BB962C8B-B14F-4D97-AF65-F5344CB8AC3E}">
        <p14:creationId xmlns:p14="http://schemas.microsoft.com/office/powerpoint/2010/main" val="33984210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t>6</a:t>
            </a:fld>
            <a:endParaRPr lang="zh-CN" altLang="en-US"/>
          </a:p>
        </p:txBody>
      </p:sp>
    </p:spTree>
    <p:extLst>
      <p:ext uri="{BB962C8B-B14F-4D97-AF65-F5344CB8AC3E}">
        <p14:creationId xmlns:p14="http://schemas.microsoft.com/office/powerpoint/2010/main" val="25276458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t>7</a:t>
            </a:fld>
            <a:endParaRPr lang="zh-CN" altLang="en-US"/>
          </a:p>
        </p:txBody>
      </p:sp>
    </p:spTree>
    <p:extLst>
      <p:ext uri="{BB962C8B-B14F-4D97-AF65-F5344CB8AC3E}">
        <p14:creationId xmlns:p14="http://schemas.microsoft.com/office/powerpoint/2010/main" val="42215096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t>8</a:t>
            </a:fld>
            <a:endParaRPr lang="zh-CN" altLang="en-US"/>
          </a:p>
        </p:txBody>
      </p:sp>
    </p:spTree>
    <p:extLst>
      <p:ext uri="{BB962C8B-B14F-4D97-AF65-F5344CB8AC3E}">
        <p14:creationId xmlns:p14="http://schemas.microsoft.com/office/powerpoint/2010/main" val="30450764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282" y="2130922"/>
            <a:ext cx="10361851" cy="1470365"/>
          </a:xfrm>
        </p:spPr>
        <p:txBody>
          <a:bodyPr/>
          <a:lstStyle/>
          <a:p>
            <a:r>
              <a:rPr lang="en-US"/>
              <a:t>Click to edit Master title style</a:t>
            </a:r>
          </a:p>
        </p:txBody>
      </p:sp>
      <p:sp>
        <p:nvSpPr>
          <p:cNvPr id="3" name="Subtitle 2"/>
          <p:cNvSpPr>
            <a:spLocks noGrp="1"/>
          </p:cNvSpPr>
          <p:nvPr>
            <p:ph type="subTitle" idx="1"/>
          </p:nvPr>
        </p:nvSpPr>
        <p:spPr>
          <a:xfrm>
            <a:off x="1828563" y="3887100"/>
            <a:ext cx="8533289" cy="1753006"/>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pPr>
              <a:defRPr/>
            </a:pPr>
            <a:fld id="{406E9206-D2D6-4057-92D4-39C87A03E66D}" type="datetime1">
              <a:rPr lang="en-US" altLang="zh-CN" smtClean="0">
                <a:solidFill>
                  <a:prstClr val="black">
                    <a:tint val="75000"/>
                  </a:prstClr>
                </a:solidFill>
              </a:rPr>
              <a:pPr>
                <a:defRPr/>
              </a:pPr>
              <a:t>10/27/2019</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pPr>
              <a:defRPr/>
            </a:pP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pPr>
              <a:defRPr/>
            </a:pPr>
            <a:fld id="{601EE9E8-4134-49B0-9AA7-3089E6521627}" type="slidenum">
              <a:rPr lang="en-US" smtClean="0">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15896262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406" y="4801714"/>
            <a:ext cx="7314248" cy="566870"/>
          </a:xfrm>
        </p:spPr>
        <p:txBody>
          <a:bodyPr anchor="b"/>
          <a:lstStyle>
            <a:lvl1pPr algn="l">
              <a:defRPr sz="2700" b="1"/>
            </a:lvl1pPr>
          </a:lstStyle>
          <a:p>
            <a:r>
              <a:rPr lang="en-US"/>
              <a:t>Click to edit Master title style</a:t>
            </a:r>
          </a:p>
        </p:txBody>
      </p:sp>
      <p:sp>
        <p:nvSpPr>
          <p:cNvPr id="3" name="Picture Placeholder 2"/>
          <p:cNvSpPr>
            <a:spLocks noGrp="1"/>
          </p:cNvSpPr>
          <p:nvPr>
            <p:ph type="pic" idx="1"/>
          </p:nvPr>
        </p:nvSpPr>
        <p:spPr>
          <a:xfrm>
            <a:off x="2389406" y="612918"/>
            <a:ext cx="7314248" cy="4115753"/>
          </a:xfrm>
        </p:spPr>
        <p:txBody>
          <a:bodyPr/>
          <a:lstStyle>
            <a:lvl1pPr marL="0" indent="0">
              <a:buNone/>
              <a:defRPr sz="4300"/>
            </a:lvl1pPr>
            <a:lvl2pPr marL="609585" indent="0">
              <a:buNone/>
              <a:defRPr sz="3800"/>
            </a:lvl2pPr>
            <a:lvl3pPr marL="1219170" indent="0">
              <a:buNone/>
              <a:defRPr sz="3200"/>
            </a:lvl3pPr>
            <a:lvl4pPr marL="1828754" indent="0">
              <a:buNone/>
              <a:defRPr sz="2700"/>
            </a:lvl4pPr>
            <a:lvl5pPr marL="2438339" indent="0">
              <a:buNone/>
              <a:defRPr sz="2700"/>
            </a:lvl5pPr>
            <a:lvl6pPr marL="3047924" indent="0">
              <a:buNone/>
              <a:defRPr sz="2700"/>
            </a:lvl6pPr>
            <a:lvl7pPr marL="3657509" indent="0">
              <a:buNone/>
              <a:defRPr sz="2700"/>
            </a:lvl7pPr>
            <a:lvl8pPr marL="4267093" indent="0">
              <a:buNone/>
              <a:defRPr sz="2700"/>
            </a:lvl8pPr>
            <a:lvl9pPr marL="4876678" indent="0">
              <a:buNone/>
              <a:defRPr sz="2700"/>
            </a:lvl9pPr>
          </a:lstStyle>
          <a:p>
            <a:endParaRPr lang="en-US" dirty="0"/>
          </a:p>
        </p:txBody>
      </p:sp>
      <p:sp>
        <p:nvSpPr>
          <p:cNvPr id="4" name="Text Placeholder 3"/>
          <p:cNvSpPr>
            <a:spLocks noGrp="1"/>
          </p:cNvSpPr>
          <p:nvPr>
            <p:ph type="body" sz="half" idx="2"/>
          </p:nvPr>
        </p:nvSpPr>
        <p:spPr>
          <a:xfrm>
            <a:off x="2389406" y="5368584"/>
            <a:ext cx="7314248" cy="805049"/>
          </a:xfrm>
        </p:spPr>
        <p:txBody>
          <a:bodyPr/>
          <a:lstStyle>
            <a:lvl1pPr marL="0" indent="0">
              <a:buNone/>
              <a:defRPr sz="1900"/>
            </a:lvl1pPr>
            <a:lvl2pPr marL="609585" indent="0">
              <a:buNone/>
              <a:defRPr sz="1600"/>
            </a:lvl2pPr>
            <a:lvl3pPr marL="1219170" indent="0">
              <a:buNone/>
              <a:defRPr sz="1400"/>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E257577C-F53D-4BB9-9408-EB84DEB3CD80}" type="datetime1">
              <a:rPr lang="en-US" altLang="zh-CN" smtClean="0">
                <a:solidFill>
                  <a:prstClr val="black">
                    <a:tint val="75000"/>
                  </a:prstClr>
                </a:solidFill>
              </a:rPr>
              <a:pPr>
                <a:defRPr/>
              </a:pPr>
              <a:t>10/27/2019</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pPr>
              <a:defRPr/>
            </a:pPr>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pPr>
              <a:defRPr/>
            </a:pPr>
            <a:fld id="{601EE9E8-4134-49B0-9AA7-3089E6521627}" type="slidenum">
              <a:rPr lang="en-US" smtClean="0">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4037326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fld id="{77D58058-BD14-4845-947D-4A9B79A00D09}" type="datetime1">
              <a:rPr lang="en-US" altLang="zh-CN" smtClean="0">
                <a:solidFill>
                  <a:prstClr val="black">
                    <a:tint val="75000"/>
                  </a:prstClr>
                </a:solidFill>
              </a:rPr>
              <a:pPr>
                <a:defRPr/>
              </a:pPr>
              <a:t>10/27/2019</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pPr>
              <a:defRPr/>
            </a:pP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pPr>
              <a:defRPr/>
            </a:pPr>
            <a:fld id="{601EE9E8-4134-49B0-9AA7-3089E6521627}" type="slidenum">
              <a:rPr lang="en-US" smtClean="0">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128385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8050" y="274704"/>
            <a:ext cx="2742843" cy="585288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522" y="274704"/>
            <a:ext cx="8025355" cy="58528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fld id="{18ECB469-C949-4E3F-B0CB-0C15DA7B7F92}" type="datetime1">
              <a:rPr lang="en-US" altLang="zh-CN" smtClean="0">
                <a:solidFill>
                  <a:prstClr val="black">
                    <a:tint val="75000"/>
                  </a:prstClr>
                </a:solidFill>
              </a:rPr>
              <a:pPr>
                <a:defRPr/>
              </a:pPr>
              <a:t>10/27/2019</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pPr>
              <a:defRPr/>
            </a:pP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pPr>
              <a:defRPr/>
            </a:pPr>
            <a:fld id="{601EE9E8-4134-49B0-9AA7-3089E6521627}" type="slidenum">
              <a:rPr lang="en-US" smtClean="0">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40046711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8711259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fld id="{C052E9E1-D97D-4C90-BB96-FA1ED58B786F}" type="datetime1">
              <a:rPr lang="en-US" altLang="zh-CN" smtClean="0">
                <a:solidFill>
                  <a:prstClr val="black">
                    <a:tint val="75000"/>
                  </a:prstClr>
                </a:solidFill>
              </a:rPr>
              <a:pPr>
                <a:defRPr/>
              </a:pPr>
              <a:t>10/27/2019</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pPr>
              <a:defRPr/>
            </a:pP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pPr>
              <a:defRPr/>
            </a:pPr>
            <a:fld id="{601EE9E8-4134-49B0-9AA7-3089E6521627}" type="slidenum">
              <a:rPr lang="en-US" smtClean="0">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19115628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2960" y="4407923"/>
            <a:ext cx="10361851" cy="1362390"/>
          </a:xfrm>
        </p:spPr>
        <p:txBody>
          <a:bodyPr anchor="t"/>
          <a:lstStyle>
            <a:lvl1pPr algn="l">
              <a:defRPr sz="5400" b="1" cap="all"/>
            </a:lvl1pPr>
          </a:lstStyle>
          <a:p>
            <a:r>
              <a:rPr lang="en-US"/>
              <a:t>Click to edit Master title style</a:t>
            </a:r>
          </a:p>
        </p:txBody>
      </p:sp>
      <p:sp>
        <p:nvSpPr>
          <p:cNvPr id="3" name="Text Placeholder 2"/>
          <p:cNvSpPr>
            <a:spLocks noGrp="1"/>
          </p:cNvSpPr>
          <p:nvPr>
            <p:ph type="body" idx="1"/>
          </p:nvPr>
        </p:nvSpPr>
        <p:spPr>
          <a:xfrm>
            <a:off x="962960" y="2907387"/>
            <a:ext cx="10361851" cy="1500534"/>
          </a:xfrm>
        </p:spPr>
        <p:txBody>
          <a:bodyPr anchor="b"/>
          <a:lstStyle>
            <a:lvl1pPr marL="0" indent="0">
              <a:buNone/>
              <a:defRPr sz="2700">
                <a:solidFill>
                  <a:schemeClr val="tx1">
                    <a:tint val="75000"/>
                  </a:schemeClr>
                </a:solidFill>
              </a:defRPr>
            </a:lvl1pPr>
            <a:lvl2pPr marL="609585" indent="0">
              <a:buNone/>
              <a:defRPr sz="2400">
                <a:solidFill>
                  <a:schemeClr val="tx1">
                    <a:tint val="75000"/>
                  </a:schemeClr>
                </a:solidFill>
              </a:defRPr>
            </a:lvl2pPr>
            <a:lvl3pPr marL="1219170" indent="0">
              <a:buNone/>
              <a:defRPr sz="2200">
                <a:solidFill>
                  <a:schemeClr val="tx1">
                    <a:tint val="75000"/>
                  </a:schemeClr>
                </a:solidFill>
              </a:defRPr>
            </a:lvl3pPr>
            <a:lvl4pPr marL="1828754" indent="0">
              <a:buNone/>
              <a:defRPr sz="1900">
                <a:solidFill>
                  <a:schemeClr val="tx1">
                    <a:tint val="75000"/>
                  </a:schemeClr>
                </a:solidFill>
              </a:defRPr>
            </a:lvl4pPr>
            <a:lvl5pPr marL="2438339" indent="0">
              <a:buNone/>
              <a:defRPr sz="1900">
                <a:solidFill>
                  <a:schemeClr val="tx1">
                    <a:tint val="75000"/>
                  </a:schemeClr>
                </a:solidFill>
              </a:defRPr>
            </a:lvl5pPr>
            <a:lvl6pPr marL="3047924" indent="0">
              <a:buNone/>
              <a:defRPr sz="1900">
                <a:solidFill>
                  <a:schemeClr val="tx1">
                    <a:tint val="75000"/>
                  </a:schemeClr>
                </a:solidFill>
              </a:defRPr>
            </a:lvl6pPr>
            <a:lvl7pPr marL="3657509" indent="0">
              <a:buNone/>
              <a:defRPr sz="1900">
                <a:solidFill>
                  <a:schemeClr val="tx1">
                    <a:tint val="75000"/>
                  </a:schemeClr>
                </a:solidFill>
              </a:defRPr>
            </a:lvl7pPr>
            <a:lvl8pPr marL="4267093" indent="0">
              <a:buNone/>
              <a:defRPr sz="1900">
                <a:solidFill>
                  <a:schemeClr val="tx1">
                    <a:tint val="75000"/>
                  </a:schemeClr>
                </a:solidFill>
              </a:defRPr>
            </a:lvl8pPr>
            <a:lvl9pPr marL="4876678" indent="0">
              <a:buNone/>
              <a:defRPr sz="19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fld id="{814779EE-1E16-4CC5-A459-C716090F6017}" type="datetime1">
              <a:rPr lang="en-US" altLang="zh-CN" smtClean="0">
                <a:solidFill>
                  <a:prstClr val="black">
                    <a:tint val="75000"/>
                  </a:prstClr>
                </a:solidFill>
              </a:rPr>
              <a:pPr>
                <a:defRPr/>
              </a:pPr>
              <a:t>10/27/2019</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pPr>
              <a:defRPr/>
            </a:pP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pPr>
              <a:defRPr/>
            </a:pPr>
            <a:fld id="{601EE9E8-4134-49B0-9AA7-3089E6521627}" type="slidenum">
              <a:rPr lang="en-US" smtClean="0">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26515700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522" y="1600572"/>
            <a:ext cx="5384099" cy="4527011"/>
          </a:xfrm>
        </p:spPr>
        <p:txBody>
          <a:bodyPr/>
          <a:lstStyle>
            <a:lvl1pPr>
              <a:defRPr sz="38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6794" y="1600572"/>
            <a:ext cx="5384099" cy="4527011"/>
          </a:xfrm>
        </p:spPr>
        <p:txBody>
          <a:bodyPr/>
          <a:lstStyle>
            <a:lvl1pPr>
              <a:defRPr sz="38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pPr>
              <a:defRPr/>
            </a:pPr>
            <a:fld id="{A3311C9F-D64E-4824-A709-CF61DE4E0BDD}" type="datetime1">
              <a:rPr lang="en-US" altLang="zh-CN" smtClean="0">
                <a:solidFill>
                  <a:prstClr val="black">
                    <a:tint val="75000"/>
                  </a:prstClr>
                </a:solidFill>
              </a:rPr>
              <a:pPr>
                <a:defRPr/>
              </a:pPr>
              <a:t>10/27/2019</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pPr>
              <a:defRPr/>
            </a:pPr>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pPr>
              <a:defRPr/>
            </a:pPr>
            <a:fld id="{601EE9E8-4134-49B0-9AA7-3089E6521627}" type="slidenum">
              <a:rPr lang="en-US" smtClean="0">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696614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522" y="1535469"/>
            <a:ext cx="5386216" cy="639911"/>
          </a:xfrm>
        </p:spPr>
        <p:txBody>
          <a:bodyPr anchor="b"/>
          <a:lstStyle>
            <a:lvl1pPr marL="0" indent="0">
              <a:buNone/>
              <a:defRPr sz="3200" b="1"/>
            </a:lvl1pPr>
            <a:lvl2pPr marL="609585" indent="0">
              <a:buNone/>
              <a:defRPr sz="2700" b="1"/>
            </a:lvl2pPr>
            <a:lvl3pPr marL="1219170" indent="0">
              <a:buNone/>
              <a:defRPr sz="2400" b="1"/>
            </a:lvl3pPr>
            <a:lvl4pPr marL="1828754" indent="0">
              <a:buNone/>
              <a:defRPr sz="2200" b="1"/>
            </a:lvl4pPr>
            <a:lvl5pPr marL="2438339" indent="0">
              <a:buNone/>
              <a:defRPr sz="2200" b="1"/>
            </a:lvl5pPr>
            <a:lvl6pPr marL="3047924" indent="0">
              <a:buNone/>
              <a:defRPr sz="2200" b="1"/>
            </a:lvl6pPr>
            <a:lvl7pPr marL="3657509" indent="0">
              <a:buNone/>
              <a:defRPr sz="2200" b="1"/>
            </a:lvl7pPr>
            <a:lvl8pPr marL="4267093" indent="0">
              <a:buNone/>
              <a:defRPr sz="2200" b="1"/>
            </a:lvl8pPr>
            <a:lvl9pPr marL="4876678" indent="0">
              <a:buNone/>
              <a:defRPr sz="2200" b="1"/>
            </a:lvl9pPr>
          </a:lstStyle>
          <a:p>
            <a:pPr lvl="0"/>
            <a:r>
              <a:rPr lang="en-US"/>
              <a:t>Click to edit Master text styles</a:t>
            </a:r>
          </a:p>
        </p:txBody>
      </p:sp>
      <p:sp>
        <p:nvSpPr>
          <p:cNvPr id="4" name="Content Placeholder 3"/>
          <p:cNvSpPr>
            <a:spLocks noGrp="1"/>
          </p:cNvSpPr>
          <p:nvPr>
            <p:ph sz="half" idx="2"/>
          </p:nvPr>
        </p:nvSpPr>
        <p:spPr>
          <a:xfrm>
            <a:off x="609522" y="2175380"/>
            <a:ext cx="5386216" cy="3952203"/>
          </a:xfrm>
        </p:spPr>
        <p:txBody>
          <a:bodyPr/>
          <a:lstStyle>
            <a:lvl1pPr>
              <a:defRPr sz="3200"/>
            </a:lvl1pPr>
            <a:lvl2pPr>
              <a:defRPr sz="2700"/>
            </a:lvl2pPr>
            <a:lvl3pPr>
              <a:defRPr sz="2400"/>
            </a:lvl3pPr>
            <a:lvl4pPr>
              <a:defRPr sz="2200"/>
            </a:lvl4pPr>
            <a:lvl5pPr>
              <a:defRPr sz="2200"/>
            </a:lvl5pPr>
            <a:lvl6pPr>
              <a:defRPr sz="2200"/>
            </a:lvl6pPr>
            <a:lvl7pPr>
              <a:defRPr sz="2200"/>
            </a:lvl7pPr>
            <a:lvl8pPr>
              <a:defRPr sz="2200"/>
            </a:lvl8pPr>
            <a:lvl9pPr>
              <a:defRPr sz="2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2567" y="1535469"/>
            <a:ext cx="5388332" cy="639911"/>
          </a:xfrm>
        </p:spPr>
        <p:txBody>
          <a:bodyPr anchor="b"/>
          <a:lstStyle>
            <a:lvl1pPr marL="0" indent="0">
              <a:buNone/>
              <a:defRPr sz="3200" b="1"/>
            </a:lvl1pPr>
            <a:lvl2pPr marL="609585" indent="0">
              <a:buNone/>
              <a:defRPr sz="2700" b="1"/>
            </a:lvl2pPr>
            <a:lvl3pPr marL="1219170" indent="0">
              <a:buNone/>
              <a:defRPr sz="2400" b="1"/>
            </a:lvl3pPr>
            <a:lvl4pPr marL="1828754" indent="0">
              <a:buNone/>
              <a:defRPr sz="2200" b="1"/>
            </a:lvl4pPr>
            <a:lvl5pPr marL="2438339" indent="0">
              <a:buNone/>
              <a:defRPr sz="2200" b="1"/>
            </a:lvl5pPr>
            <a:lvl6pPr marL="3047924" indent="0">
              <a:buNone/>
              <a:defRPr sz="2200" b="1"/>
            </a:lvl6pPr>
            <a:lvl7pPr marL="3657509" indent="0">
              <a:buNone/>
              <a:defRPr sz="2200" b="1"/>
            </a:lvl7pPr>
            <a:lvl8pPr marL="4267093" indent="0">
              <a:buNone/>
              <a:defRPr sz="2200" b="1"/>
            </a:lvl8pPr>
            <a:lvl9pPr marL="4876678" indent="0">
              <a:buNone/>
              <a:defRPr sz="2200" b="1"/>
            </a:lvl9pPr>
          </a:lstStyle>
          <a:p>
            <a:pPr lvl="0"/>
            <a:r>
              <a:rPr lang="en-US"/>
              <a:t>Click to edit Master text styles</a:t>
            </a:r>
          </a:p>
        </p:txBody>
      </p:sp>
      <p:sp>
        <p:nvSpPr>
          <p:cNvPr id="6" name="Content Placeholder 5"/>
          <p:cNvSpPr>
            <a:spLocks noGrp="1"/>
          </p:cNvSpPr>
          <p:nvPr>
            <p:ph sz="quarter" idx="4"/>
          </p:nvPr>
        </p:nvSpPr>
        <p:spPr>
          <a:xfrm>
            <a:off x="6192567" y="2175380"/>
            <a:ext cx="5388332" cy="3952203"/>
          </a:xfrm>
        </p:spPr>
        <p:txBody>
          <a:bodyPr/>
          <a:lstStyle>
            <a:lvl1pPr>
              <a:defRPr sz="3200"/>
            </a:lvl1pPr>
            <a:lvl2pPr>
              <a:defRPr sz="2700"/>
            </a:lvl2pPr>
            <a:lvl3pPr>
              <a:defRPr sz="2400"/>
            </a:lvl3pPr>
            <a:lvl4pPr>
              <a:defRPr sz="2200"/>
            </a:lvl4pPr>
            <a:lvl5pPr>
              <a:defRPr sz="2200"/>
            </a:lvl5pPr>
            <a:lvl6pPr>
              <a:defRPr sz="2200"/>
            </a:lvl6pPr>
            <a:lvl7pPr>
              <a:defRPr sz="2200"/>
            </a:lvl7pPr>
            <a:lvl8pPr>
              <a:defRPr sz="2200"/>
            </a:lvl8pPr>
            <a:lvl9pPr>
              <a:defRPr sz="2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pPr>
              <a:defRPr/>
            </a:pPr>
            <a:fld id="{0A4318BD-B3C6-4D4B-B871-C29490A2E55A}" type="datetime1">
              <a:rPr lang="en-US" altLang="zh-CN" smtClean="0">
                <a:solidFill>
                  <a:prstClr val="black">
                    <a:tint val="75000"/>
                  </a:prstClr>
                </a:solidFill>
              </a:rPr>
              <a:pPr>
                <a:defRPr/>
              </a:pPr>
              <a:t>10/27/2019</a:t>
            </a:fld>
            <a:endParaRPr lang="en-US" dirty="0">
              <a:solidFill>
                <a:prstClr val="black">
                  <a:tint val="75000"/>
                </a:prstClr>
              </a:solidFill>
            </a:endParaRPr>
          </a:p>
        </p:txBody>
      </p:sp>
      <p:sp>
        <p:nvSpPr>
          <p:cNvPr id="8" name="Footer Placeholder 7"/>
          <p:cNvSpPr>
            <a:spLocks noGrp="1"/>
          </p:cNvSpPr>
          <p:nvPr>
            <p:ph type="ftr" sz="quarter" idx="11"/>
          </p:nvPr>
        </p:nvSpPr>
        <p:spPr/>
        <p:txBody>
          <a:bodyPr/>
          <a:lstStyle/>
          <a:p>
            <a:pPr>
              <a:defRPr/>
            </a:pPr>
            <a:endParaRPr lang="en-US" dirty="0">
              <a:solidFill>
                <a:prstClr val="black">
                  <a:tint val="75000"/>
                </a:prstClr>
              </a:solidFill>
            </a:endParaRPr>
          </a:p>
        </p:txBody>
      </p:sp>
      <p:sp>
        <p:nvSpPr>
          <p:cNvPr id="9" name="Slide Number Placeholder 8"/>
          <p:cNvSpPr>
            <a:spLocks noGrp="1"/>
          </p:cNvSpPr>
          <p:nvPr>
            <p:ph type="sldNum" sz="quarter" idx="12"/>
          </p:nvPr>
        </p:nvSpPr>
        <p:spPr/>
        <p:txBody>
          <a:bodyPr/>
          <a:lstStyle/>
          <a:p>
            <a:pPr>
              <a:defRPr/>
            </a:pPr>
            <a:fld id="{601EE9E8-4134-49B0-9AA7-3089E6521627}" type="slidenum">
              <a:rPr lang="en-US" smtClean="0">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15494143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defRPr/>
            </a:pPr>
            <a:fld id="{E14CAFC4-799C-4CDE-B92B-8C262F06CF3E}" type="datetime1">
              <a:rPr lang="en-US" altLang="zh-CN" smtClean="0">
                <a:solidFill>
                  <a:prstClr val="black">
                    <a:tint val="75000"/>
                  </a:prstClr>
                </a:solidFill>
              </a:rPr>
              <a:pPr>
                <a:defRPr/>
              </a:pPr>
              <a:t>10/27/2019</a:t>
            </a:fld>
            <a:endParaRPr lang="en-US" dirty="0">
              <a:solidFill>
                <a:prstClr val="black">
                  <a:tint val="75000"/>
                </a:prstClr>
              </a:solidFill>
            </a:endParaRPr>
          </a:p>
        </p:txBody>
      </p:sp>
      <p:sp>
        <p:nvSpPr>
          <p:cNvPr id="4" name="Footer Placeholder 3"/>
          <p:cNvSpPr>
            <a:spLocks noGrp="1"/>
          </p:cNvSpPr>
          <p:nvPr>
            <p:ph type="ftr" sz="quarter" idx="11"/>
          </p:nvPr>
        </p:nvSpPr>
        <p:spPr/>
        <p:txBody>
          <a:bodyPr/>
          <a:lstStyle/>
          <a:p>
            <a:pPr>
              <a:defRPr/>
            </a:pPr>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pPr>
              <a:defRPr/>
            </a:pPr>
            <a:fld id="{601EE9E8-4134-49B0-9AA7-3089E6521627}" type="slidenum">
              <a:rPr lang="en-US" smtClean="0">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28401174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圆角矩形 4"/>
          <p:cNvSpPr/>
          <p:nvPr userDrawn="1"/>
        </p:nvSpPr>
        <p:spPr>
          <a:xfrm>
            <a:off x="1139485" y="1031497"/>
            <a:ext cx="9911444" cy="42900"/>
          </a:xfrm>
          <a:prstGeom prst="roundRect">
            <a:avLst>
              <a:gd name="adj" fmla="val 50000"/>
            </a:avLst>
          </a:prstGeom>
          <a:gradFill>
            <a:gsLst>
              <a:gs pos="0">
                <a:schemeClr val="bg1">
                  <a:lumMod val="75000"/>
                </a:schemeClr>
              </a:gs>
              <a:gs pos="100000">
                <a:schemeClr val="bg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Calibri"/>
              <a:ea typeface="宋体" panose="02010600030101010101" pitchFamily="2" charset="-122"/>
              <a:cs typeface="+mn-cs"/>
            </a:endParaRPr>
          </a:p>
        </p:txBody>
      </p:sp>
      <p:sp>
        <p:nvSpPr>
          <p:cNvPr id="6" name="圆角矩形 5"/>
          <p:cNvSpPr/>
          <p:nvPr userDrawn="1"/>
        </p:nvSpPr>
        <p:spPr>
          <a:xfrm>
            <a:off x="5899289" y="6453393"/>
            <a:ext cx="391838" cy="22015"/>
          </a:xfrm>
          <a:prstGeom prst="roundRect">
            <a:avLst>
              <a:gd name="adj" fmla="val 50000"/>
            </a:avLst>
          </a:prstGeom>
          <a:gradFill>
            <a:gsLst>
              <a:gs pos="0">
                <a:schemeClr val="bg1">
                  <a:lumMod val="75000"/>
                </a:schemeClr>
              </a:gs>
              <a:gs pos="100000">
                <a:schemeClr val="bg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Calibri"/>
              <a:ea typeface="宋体" panose="02010600030101010101" pitchFamily="2" charset="-122"/>
              <a:cs typeface="+mn-cs"/>
            </a:endParaRPr>
          </a:p>
        </p:txBody>
      </p:sp>
      <p:sp>
        <p:nvSpPr>
          <p:cNvPr id="7" name="日期占位符 6"/>
          <p:cNvSpPr>
            <a:spLocks noGrp="1"/>
          </p:cNvSpPr>
          <p:nvPr>
            <p:ph type="dt" sz="half" idx="10"/>
          </p:nvPr>
        </p:nvSpPr>
        <p:spPr/>
        <p:txBody>
          <a:bodyPr/>
          <a:lstStyle/>
          <a:p>
            <a:pPr>
              <a:defRPr/>
            </a:pPr>
            <a:fld id="{3E729073-8FFE-4F18-B513-07581FC6638E}" type="datetime1">
              <a:rPr lang="en-US" altLang="zh-CN" smtClean="0">
                <a:solidFill>
                  <a:prstClr val="black">
                    <a:tint val="75000"/>
                  </a:prstClr>
                </a:solidFill>
              </a:rPr>
              <a:pPr>
                <a:defRPr/>
              </a:pPr>
              <a:t>10/27/2019</a:t>
            </a:fld>
            <a:endParaRPr lang="en-US" dirty="0">
              <a:solidFill>
                <a:prstClr val="black">
                  <a:tint val="75000"/>
                </a:prstClr>
              </a:solidFill>
            </a:endParaRPr>
          </a:p>
        </p:txBody>
      </p:sp>
      <p:sp>
        <p:nvSpPr>
          <p:cNvPr id="9" name="灯片编号占位符 8"/>
          <p:cNvSpPr>
            <a:spLocks noGrp="1"/>
          </p:cNvSpPr>
          <p:nvPr>
            <p:ph type="sldNum" sz="quarter" idx="12"/>
          </p:nvPr>
        </p:nvSpPr>
        <p:spPr>
          <a:xfrm>
            <a:off x="4672992" y="6397708"/>
            <a:ext cx="2844430" cy="365210"/>
          </a:xfrm>
        </p:spPr>
        <p:txBody>
          <a:bodyPr/>
          <a:lstStyle>
            <a:lvl1pPr algn="ctr">
              <a:defRPr>
                <a:latin typeface="ITC Avant Garde Std Bk" panose="020B0502020202020204" pitchFamily="34" charset="0"/>
              </a:defRPr>
            </a:lvl1pPr>
          </a:lstStyle>
          <a:p>
            <a:pPr>
              <a:defRPr/>
            </a:pPr>
            <a:fld id="{601EE9E8-4134-49B0-9AA7-3089E6521627}" type="slidenum">
              <a:rPr lang="en-US" smtClean="0">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26968874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35753215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24" y="273113"/>
            <a:ext cx="4010562" cy="1162320"/>
          </a:xfrm>
        </p:spPr>
        <p:txBody>
          <a:bodyPr anchor="b"/>
          <a:lstStyle>
            <a:lvl1pPr algn="l">
              <a:defRPr sz="2700" b="1"/>
            </a:lvl1pPr>
          </a:lstStyle>
          <a:p>
            <a:r>
              <a:rPr lang="en-US"/>
              <a:t>Click to edit Master title style</a:t>
            </a:r>
          </a:p>
        </p:txBody>
      </p:sp>
      <p:sp>
        <p:nvSpPr>
          <p:cNvPr id="3" name="Content Placeholder 2"/>
          <p:cNvSpPr>
            <a:spLocks noGrp="1"/>
          </p:cNvSpPr>
          <p:nvPr>
            <p:ph idx="1"/>
          </p:nvPr>
        </p:nvSpPr>
        <p:spPr>
          <a:xfrm>
            <a:off x="4766113" y="273117"/>
            <a:ext cx="6814780" cy="5854468"/>
          </a:xfrm>
        </p:spPr>
        <p:txBody>
          <a:bodyPr/>
          <a:lstStyle>
            <a:lvl1pPr>
              <a:defRPr sz="4300"/>
            </a:lvl1pPr>
            <a:lvl2pPr>
              <a:defRPr sz="3800"/>
            </a:lvl2pPr>
            <a:lvl3pPr>
              <a:defRPr sz="3200"/>
            </a:lvl3pPr>
            <a:lvl4pPr>
              <a:defRPr sz="2700"/>
            </a:lvl4pPr>
            <a:lvl5pPr>
              <a:defRPr sz="2700"/>
            </a:lvl5pPr>
            <a:lvl6pPr>
              <a:defRPr sz="2700"/>
            </a:lvl6pPr>
            <a:lvl7pPr>
              <a:defRPr sz="2700"/>
            </a:lvl7pPr>
            <a:lvl8pPr>
              <a:defRPr sz="2700"/>
            </a:lvl8pPr>
            <a:lvl9pPr>
              <a:defRPr sz="2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524" y="1435437"/>
            <a:ext cx="4010562" cy="4692149"/>
          </a:xfrm>
        </p:spPr>
        <p:txBody>
          <a:bodyPr/>
          <a:lstStyle>
            <a:lvl1pPr marL="0" indent="0">
              <a:buNone/>
              <a:defRPr sz="1900"/>
            </a:lvl1pPr>
            <a:lvl2pPr marL="609585" indent="0">
              <a:buNone/>
              <a:defRPr sz="1600"/>
            </a:lvl2pPr>
            <a:lvl3pPr marL="1219170" indent="0">
              <a:buNone/>
              <a:defRPr sz="1400"/>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43C7FCF6-76BD-4495-B08F-4C059D2BA31F}" type="datetime1">
              <a:rPr lang="en-US" altLang="zh-CN" smtClean="0">
                <a:solidFill>
                  <a:prstClr val="black">
                    <a:tint val="75000"/>
                  </a:prstClr>
                </a:solidFill>
              </a:rPr>
              <a:pPr>
                <a:defRPr/>
              </a:pPr>
              <a:t>10/27/2019</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pPr>
              <a:defRPr/>
            </a:pPr>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pPr>
              <a:defRPr/>
            </a:pPr>
            <a:fld id="{601EE9E8-4134-49B0-9AA7-3089E6521627}" type="slidenum">
              <a:rPr lang="en-US" smtClean="0">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39712933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5">
            <a:lum/>
          </a:blip>
          <a:srcRect/>
          <a:stretch>
            <a:fillRect t="-17000" b="-17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521" y="274703"/>
            <a:ext cx="10971372" cy="1143265"/>
          </a:xfrm>
          <a:prstGeom prst="rect">
            <a:avLst/>
          </a:prstGeom>
        </p:spPr>
        <p:txBody>
          <a:bodyPr vert="horz" lIns="91436" tIns="45718" rIns="91436" bIns="45718" rtlCol="0" anchor="ctr">
            <a:normAutofit/>
          </a:bodyPr>
          <a:lstStyle/>
          <a:p>
            <a:r>
              <a:rPr lang="en-US" dirty="0"/>
              <a:t>Click to edit Master title style</a:t>
            </a:r>
          </a:p>
        </p:txBody>
      </p:sp>
      <p:sp>
        <p:nvSpPr>
          <p:cNvPr id="3" name="Text Placeholder 2"/>
          <p:cNvSpPr>
            <a:spLocks noGrp="1"/>
          </p:cNvSpPr>
          <p:nvPr>
            <p:ph type="body" idx="1"/>
          </p:nvPr>
        </p:nvSpPr>
        <p:spPr>
          <a:xfrm>
            <a:off x="609521" y="1600572"/>
            <a:ext cx="10971372" cy="4527011"/>
          </a:xfrm>
          <a:prstGeom prst="rect">
            <a:avLst/>
          </a:prstGeom>
        </p:spPr>
        <p:txBody>
          <a:bodyPr vert="horz" lIns="91436" tIns="45718" rIns="91436" bIns="45718"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521" y="6357825"/>
            <a:ext cx="2844430" cy="365210"/>
          </a:xfrm>
          <a:prstGeom prst="rect">
            <a:avLst/>
          </a:prstGeom>
        </p:spPr>
        <p:txBody>
          <a:bodyPr vert="horz" lIns="91436" tIns="45718" rIns="91436" bIns="45718" rtlCol="0" anchor="ctr"/>
          <a:lstStyle>
            <a:lvl1pPr algn="l">
              <a:defRPr sz="1600">
                <a:solidFill>
                  <a:schemeClr val="tx1">
                    <a:tint val="75000"/>
                  </a:schemeClr>
                </a:solidFill>
              </a:defRPr>
            </a:lvl1pPr>
          </a:lstStyle>
          <a:p>
            <a:pPr>
              <a:defRPr/>
            </a:pPr>
            <a:fld id="{9196EC2F-0988-4314-AD4B-24FF16D7B45E}" type="datetime1">
              <a:rPr lang="en-US" altLang="zh-CN" smtClean="0">
                <a:solidFill>
                  <a:prstClr val="black">
                    <a:tint val="75000"/>
                  </a:prstClr>
                </a:solidFill>
              </a:rPr>
              <a:pPr>
                <a:defRPr/>
              </a:pPr>
              <a:t>10/27/2019</a:t>
            </a:fld>
            <a:endParaRPr lang="en-US" dirty="0">
              <a:solidFill>
                <a:prstClr val="black">
                  <a:tint val="75000"/>
                </a:prstClr>
              </a:solidFill>
            </a:endParaRPr>
          </a:p>
        </p:txBody>
      </p:sp>
      <p:sp>
        <p:nvSpPr>
          <p:cNvPr id="5" name="Footer Placeholder 4"/>
          <p:cNvSpPr>
            <a:spLocks noGrp="1"/>
          </p:cNvSpPr>
          <p:nvPr>
            <p:ph type="ftr" sz="quarter" idx="3"/>
          </p:nvPr>
        </p:nvSpPr>
        <p:spPr>
          <a:xfrm>
            <a:off x="4165059" y="6357825"/>
            <a:ext cx="3860297" cy="365210"/>
          </a:xfrm>
          <a:prstGeom prst="rect">
            <a:avLst/>
          </a:prstGeom>
        </p:spPr>
        <p:txBody>
          <a:bodyPr vert="horz" lIns="91436" tIns="45718" rIns="91436" bIns="45718" rtlCol="0" anchor="ctr"/>
          <a:lstStyle>
            <a:lvl1pPr algn="ctr">
              <a:defRPr sz="1600">
                <a:solidFill>
                  <a:schemeClr val="tx1">
                    <a:tint val="75000"/>
                  </a:schemeClr>
                </a:solidFill>
              </a:defRPr>
            </a:lvl1pPr>
          </a:lstStyle>
          <a:p>
            <a:pPr>
              <a:defRPr/>
            </a:pPr>
            <a:endParaRPr lang="en-US" dirty="0">
              <a:solidFill>
                <a:prstClr val="black">
                  <a:tint val="75000"/>
                </a:prstClr>
              </a:solidFill>
            </a:endParaRPr>
          </a:p>
        </p:txBody>
      </p:sp>
      <p:sp>
        <p:nvSpPr>
          <p:cNvPr id="6" name="Slide Number Placeholder 5"/>
          <p:cNvSpPr>
            <a:spLocks noGrp="1"/>
          </p:cNvSpPr>
          <p:nvPr>
            <p:ph type="sldNum" sz="quarter" idx="4"/>
          </p:nvPr>
        </p:nvSpPr>
        <p:spPr>
          <a:xfrm>
            <a:off x="8736463" y="6357825"/>
            <a:ext cx="2844430" cy="365210"/>
          </a:xfrm>
          <a:prstGeom prst="rect">
            <a:avLst/>
          </a:prstGeom>
        </p:spPr>
        <p:txBody>
          <a:bodyPr vert="horz" lIns="91436" tIns="45718" rIns="91436" bIns="45718" rtlCol="0" anchor="ctr"/>
          <a:lstStyle>
            <a:lvl1pPr algn="r">
              <a:defRPr sz="1600">
                <a:solidFill>
                  <a:schemeClr val="tx1">
                    <a:tint val="75000"/>
                  </a:schemeClr>
                </a:solidFill>
              </a:defRPr>
            </a:lvl1pPr>
          </a:lstStyle>
          <a:p>
            <a:pPr>
              <a:defRPr/>
            </a:pPr>
            <a:fld id="{601EE9E8-4134-49B0-9AA7-3089E6521627}" type="slidenum">
              <a:rPr lang="en-US" smtClean="0">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759065102"/>
      </p:ext>
    </p:extLst>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 id="2147483704" r:id="rId12"/>
    <p:sldLayoutId id="2147483705" r:id="rId13"/>
  </p:sldLayoutIdLst>
  <p:hf hdr="0" ftr="0" dt="0"/>
  <p:txStyles>
    <p:titleStyle>
      <a:lvl1pPr algn="ctr" defTabSz="1219170" rtl="0" eaLnBrk="1" latinLnBrk="0" hangingPunct="1">
        <a:spcBef>
          <a:spcPct val="0"/>
        </a:spcBef>
        <a:buNone/>
        <a:defRPr sz="5900" kern="1200">
          <a:solidFill>
            <a:schemeClr val="tx1"/>
          </a:solidFill>
          <a:latin typeface="+mj-lt"/>
          <a:ea typeface="+mj-ea"/>
          <a:cs typeface="+mj-cs"/>
        </a:defRPr>
      </a:lvl1pPr>
    </p:titleStyle>
    <p:bodyStyle>
      <a:lvl1pPr marL="457189" indent="-457189" algn="l" defTabSz="1219170" rtl="0" eaLnBrk="1" latinLnBrk="0" hangingPunct="1">
        <a:spcBef>
          <a:spcPct val="20000"/>
        </a:spcBef>
        <a:buFont typeface="Arial" pitchFamily="34" charset="0"/>
        <a:buChar char="•"/>
        <a:defRPr sz="4300" kern="1200">
          <a:solidFill>
            <a:schemeClr val="tx1"/>
          </a:solidFill>
          <a:latin typeface="+mn-lt"/>
          <a:ea typeface="+mn-ea"/>
          <a:cs typeface="+mn-cs"/>
        </a:defRPr>
      </a:lvl1pPr>
      <a:lvl2pPr marL="990575" indent="-380990" algn="l" defTabSz="1219170" rtl="0" eaLnBrk="1" latinLnBrk="0" hangingPunct="1">
        <a:spcBef>
          <a:spcPct val="20000"/>
        </a:spcBef>
        <a:buFont typeface="Arial" pitchFamily="34" charset="0"/>
        <a:buChar char="–"/>
        <a:defRPr sz="3800" kern="1200">
          <a:solidFill>
            <a:schemeClr val="tx1"/>
          </a:solidFill>
          <a:latin typeface="+mn-lt"/>
          <a:ea typeface="+mn-ea"/>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8.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椭圆 52"/>
          <p:cNvSpPr/>
          <p:nvPr/>
        </p:nvSpPr>
        <p:spPr>
          <a:xfrm>
            <a:off x="4226580" y="1189171"/>
            <a:ext cx="1875836" cy="1875836"/>
          </a:xfrm>
          <a:prstGeom prst="ellipse">
            <a:avLst/>
          </a:prstGeom>
          <a:solidFill>
            <a:srgbClr val="F3C301">
              <a:alpha val="4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5837697" y="1493629"/>
            <a:ext cx="1875836" cy="1875836"/>
          </a:xfrm>
          <a:prstGeom prst="ellipse">
            <a:avLst/>
          </a:prstGeom>
          <a:solidFill>
            <a:srgbClr val="F3C301">
              <a:alpha val="4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3143260" y="1402351"/>
            <a:ext cx="1920268" cy="1920268"/>
          </a:xfrm>
          <a:prstGeom prst="ellipse">
            <a:avLst/>
          </a:prstGeom>
          <a:solidFill>
            <a:srgbClr val="00C3D9">
              <a:alpha val="4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800" b="1" dirty="0">
                <a:latin typeface="微软雅黑" panose="020B0503020204020204" pitchFamily="34" charset="-122"/>
                <a:ea typeface="微软雅黑" panose="020B0503020204020204" pitchFamily="34" charset="-122"/>
              </a:rPr>
              <a:t>2</a:t>
            </a:r>
            <a:endParaRPr lang="zh-CN" altLang="en-US" sz="11800" b="1" dirty="0">
              <a:latin typeface="微软雅黑" panose="020B0503020204020204" pitchFamily="34" charset="-122"/>
              <a:ea typeface="微软雅黑" panose="020B0503020204020204" pitchFamily="34" charset="-122"/>
            </a:endParaRPr>
          </a:p>
        </p:txBody>
      </p:sp>
      <p:sp>
        <p:nvSpPr>
          <p:cNvPr id="19" name="椭圆 18"/>
          <p:cNvSpPr/>
          <p:nvPr/>
        </p:nvSpPr>
        <p:spPr>
          <a:xfrm>
            <a:off x="4608300" y="637882"/>
            <a:ext cx="1920268" cy="1920268"/>
          </a:xfrm>
          <a:prstGeom prst="ellipse">
            <a:avLst/>
          </a:prstGeom>
          <a:solidFill>
            <a:srgbClr val="028985">
              <a:alpha val="4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800" b="1" dirty="0">
                <a:latin typeface="微软雅黑" panose="020B0503020204020204" pitchFamily="34" charset="-122"/>
                <a:ea typeface="微软雅黑" panose="020B0503020204020204" pitchFamily="34" charset="-122"/>
              </a:rPr>
              <a:t>0</a:t>
            </a:r>
            <a:endParaRPr lang="zh-CN" altLang="en-US" sz="11800" b="1" dirty="0">
              <a:latin typeface="微软雅黑" panose="020B0503020204020204" pitchFamily="34" charset="-122"/>
              <a:ea typeface="微软雅黑" panose="020B0503020204020204" pitchFamily="34" charset="-122"/>
            </a:endParaRPr>
          </a:p>
        </p:txBody>
      </p:sp>
      <p:sp>
        <p:nvSpPr>
          <p:cNvPr id="20" name="椭圆 19"/>
          <p:cNvSpPr/>
          <p:nvPr/>
        </p:nvSpPr>
        <p:spPr>
          <a:xfrm>
            <a:off x="5696111" y="1981155"/>
            <a:ext cx="1920268" cy="1920268"/>
          </a:xfrm>
          <a:prstGeom prst="ellipse">
            <a:avLst/>
          </a:prstGeom>
          <a:solidFill>
            <a:srgbClr val="E94E60">
              <a:alpha val="4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800" b="1" dirty="0">
                <a:latin typeface="微软雅黑" panose="020B0503020204020204" pitchFamily="34" charset="-122"/>
                <a:ea typeface="微软雅黑" panose="020B0503020204020204" pitchFamily="34" charset="-122"/>
              </a:rPr>
              <a:t>1</a:t>
            </a:r>
            <a:endParaRPr lang="zh-CN" altLang="en-US" sz="11800" b="1" dirty="0">
              <a:latin typeface="微软雅黑" panose="020B0503020204020204" pitchFamily="34" charset="-122"/>
              <a:ea typeface="微软雅黑" panose="020B0503020204020204" pitchFamily="34" charset="-122"/>
            </a:endParaRPr>
          </a:p>
        </p:txBody>
      </p:sp>
      <p:sp>
        <p:nvSpPr>
          <p:cNvPr id="21" name="椭圆 20"/>
          <p:cNvSpPr/>
          <p:nvPr/>
        </p:nvSpPr>
        <p:spPr>
          <a:xfrm>
            <a:off x="7082671" y="1106662"/>
            <a:ext cx="1920268" cy="1920268"/>
          </a:xfrm>
          <a:prstGeom prst="ellipse">
            <a:avLst/>
          </a:prstGeom>
          <a:solidFill>
            <a:srgbClr val="DE6E00">
              <a:alpha val="4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800" b="1" dirty="0">
                <a:latin typeface="微软雅黑" panose="020B0503020204020204" pitchFamily="34" charset="-122"/>
                <a:ea typeface="微软雅黑" panose="020B0503020204020204" pitchFamily="34" charset="-122"/>
              </a:rPr>
              <a:t>9</a:t>
            </a:r>
            <a:endParaRPr lang="zh-CN" altLang="en-US" sz="11800" b="1" dirty="0">
              <a:latin typeface="微软雅黑" panose="020B0503020204020204" pitchFamily="34" charset="-122"/>
              <a:ea typeface="微软雅黑" panose="020B0503020204020204" pitchFamily="34" charset="-122"/>
            </a:endParaRPr>
          </a:p>
        </p:txBody>
      </p:sp>
      <p:sp>
        <p:nvSpPr>
          <p:cNvPr id="22" name="椭圆 21"/>
          <p:cNvSpPr/>
          <p:nvPr/>
        </p:nvSpPr>
        <p:spPr>
          <a:xfrm>
            <a:off x="7302079" y="535473"/>
            <a:ext cx="330428" cy="330428"/>
          </a:xfrm>
          <a:prstGeom prst="ellipse">
            <a:avLst/>
          </a:prstGeom>
          <a:solidFill>
            <a:srgbClr val="00C3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7359400" y="3767805"/>
            <a:ext cx="546214" cy="546214"/>
          </a:xfrm>
          <a:prstGeom prst="ellipse">
            <a:avLst/>
          </a:prstGeom>
          <a:solidFill>
            <a:srgbClr val="E94E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p:nvSpPr>
        <p:spPr>
          <a:xfrm>
            <a:off x="3776548" y="565986"/>
            <a:ext cx="394156" cy="394156"/>
          </a:xfrm>
          <a:prstGeom prst="ellipse">
            <a:avLst/>
          </a:prstGeom>
          <a:solidFill>
            <a:srgbClr val="E94E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p:nvSpPr>
        <p:spPr>
          <a:xfrm>
            <a:off x="4847400" y="3692042"/>
            <a:ext cx="432256" cy="432256"/>
          </a:xfrm>
          <a:prstGeom prst="ellipse">
            <a:avLst/>
          </a:prstGeom>
          <a:solidFill>
            <a:srgbClr val="00C3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椭圆 26"/>
          <p:cNvSpPr/>
          <p:nvPr/>
        </p:nvSpPr>
        <p:spPr>
          <a:xfrm flipH="1">
            <a:off x="2598770" y="1567248"/>
            <a:ext cx="228245" cy="228245"/>
          </a:xfrm>
          <a:prstGeom prst="ellipse">
            <a:avLst/>
          </a:prstGeom>
          <a:solidFill>
            <a:srgbClr val="DE6E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椭圆 27"/>
          <p:cNvSpPr/>
          <p:nvPr/>
        </p:nvSpPr>
        <p:spPr>
          <a:xfrm flipH="1">
            <a:off x="2279270" y="700165"/>
            <a:ext cx="93232" cy="93232"/>
          </a:xfrm>
          <a:prstGeom prst="ellipse">
            <a:avLst/>
          </a:prstGeom>
          <a:solidFill>
            <a:srgbClr val="0289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椭圆 28"/>
          <p:cNvSpPr/>
          <p:nvPr/>
        </p:nvSpPr>
        <p:spPr>
          <a:xfrm flipH="1">
            <a:off x="1751750" y="1452922"/>
            <a:ext cx="93232" cy="93232"/>
          </a:xfrm>
          <a:prstGeom prst="ellipse">
            <a:avLst/>
          </a:prstGeom>
          <a:solidFill>
            <a:srgbClr val="F3C3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Freeform 10"/>
          <p:cNvSpPr>
            <a:spLocks noEditPoints="1"/>
          </p:cNvSpPr>
          <p:nvPr/>
        </p:nvSpPr>
        <p:spPr bwMode="auto">
          <a:xfrm>
            <a:off x="4664575" y="5605223"/>
            <a:ext cx="310876" cy="312303"/>
          </a:xfrm>
          <a:custGeom>
            <a:avLst/>
            <a:gdLst>
              <a:gd name="T0" fmla="*/ 245 w 490"/>
              <a:gd name="T1" fmla="*/ 0 h 490"/>
              <a:gd name="T2" fmla="*/ 490 w 490"/>
              <a:gd name="T3" fmla="*/ 245 h 490"/>
              <a:gd name="T4" fmla="*/ 245 w 490"/>
              <a:gd name="T5" fmla="*/ 490 h 490"/>
              <a:gd name="T6" fmla="*/ 0 w 490"/>
              <a:gd name="T7" fmla="*/ 245 h 490"/>
              <a:gd name="T8" fmla="*/ 245 w 490"/>
              <a:gd name="T9" fmla="*/ 0 h 490"/>
              <a:gd name="T10" fmla="*/ 436 w 490"/>
              <a:gd name="T11" fmla="*/ 250 h 490"/>
              <a:gd name="T12" fmla="*/ 427 w 490"/>
              <a:gd name="T13" fmla="*/ 256 h 490"/>
              <a:gd name="T14" fmla="*/ 394 w 490"/>
              <a:gd name="T15" fmla="*/ 256 h 490"/>
              <a:gd name="T16" fmla="*/ 386 w 490"/>
              <a:gd name="T17" fmla="*/ 253 h 490"/>
              <a:gd name="T18" fmla="*/ 245 w 490"/>
              <a:gd name="T19" fmla="*/ 105 h 490"/>
              <a:gd name="T20" fmla="*/ 104 w 490"/>
              <a:gd name="T21" fmla="*/ 253 h 490"/>
              <a:gd name="T22" fmla="*/ 96 w 490"/>
              <a:gd name="T23" fmla="*/ 256 h 490"/>
              <a:gd name="T24" fmla="*/ 63 w 490"/>
              <a:gd name="T25" fmla="*/ 256 h 490"/>
              <a:gd name="T26" fmla="*/ 54 w 490"/>
              <a:gd name="T27" fmla="*/ 250 h 490"/>
              <a:gd name="T28" fmla="*/ 56 w 490"/>
              <a:gd name="T29" fmla="*/ 239 h 490"/>
              <a:gd name="T30" fmla="*/ 236 w 490"/>
              <a:gd name="T31" fmla="*/ 52 h 490"/>
              <a:gd name="T32" fmla="*/ 245 w 490"/>
              <a:gd name="T33" fmla="*/ 48 h 490"/>
              <a:gd name="T34" fmla="*/ 254 w 490"/>
              <a:gd name="T35" fmla="*/ 52 h 490"/>
              <a:gd name="T36" fmla="*/ 434 w 490"/>
              <a:gd name="T37" fmla="*/ 239 h 490"/>
              <a:gd name="T38" fmla="*/ 436 w 490"/>
              <a:gd name="T39" fmla="*/ 250 h 490"/>
              <a:gd name="T40" fmla="*/ 113 w 490"/>
              <a:gd name="T41" fmla="*/ 267 h 490"/>
              <a:gd name="T42" fmla="*/ 113 w 490"/>
              <a:gd name="T43" fmla="*/ 267 h 490"/>
              <a:gd name="T44" fmla="*/ 113 w 490"/>
              <a:gd name="T45" fmla="*/ 379 h 490"/>
              <a:gd name="T46" fmla="*/ 129 w 490"/>
              <a:gd name="T47" fmla="*/ 398 h 490"/>
              <a:gd name="T48" fmla="*/ 202 w 490"/>
              <a:gd name="T49" fmla="*/ 398 h 490"/>
              <a:gd name="T50" fmla="*/ 202 w 490"/>
              <a:gd name="T51" fmla="*/ 276 h 490"/>
              <a:gd name="T52" fmla="*/ 221 w 490"/>
              <a:gd name="T53" fmla="*/ 257 h 490"/>
              <a:gd name="T54" fmla="*/ 269 w 490"/>
              <a:gd name="T55" fmla="*/ 257 h 490"/>
              <a:gd name="T56" fmla="*/ 288 w 490"/>
              <a:gd name="T57" fmla="*/ 276 h 490"/>
              <a:gd name="T58" fmla="*/ 288 w 490"/>
              <a:gd name="T59" fmla="*/ 398 h 490"/>
              <a:gd name="T60" fmla="*/ 361 w 490"/>
              <a:gd name="T61" fmla="*/ 398 h 490"/>
              <a:gd name="T62" fmla="*/ 377 w 490"/>
              <a:gd name="T63" fmla="*/ 379 h 490"/>
              <a:gd name="T64" fmla="*/ 377 w 490"/>
              <a:gd name="T65" fmla="*/ 268 h 490"/>
              <a:gd name="T66" fmla="*/ 245 w 490"/>
              <a:gd name="T67" fmla="*/ 130 h 490"/>
              <a:gd name="T68" fmla="*/ 113 w 490"/>
              <a:gd name="T69" fmla="*/ 267 h 4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90" h="490">
                <a:moveTo>
                  <a:pt x="245" y="0"/>
                </a:moveTo>
                <a:cubicBezTo>
                  <a:pt x="380" y="0"/>
                  <a:pt x="490" y="110"/>
                  <a:pt x="490" y="245"/>
                </a:cubicBezTo>
                <a:cubicBezTo>
                  <a:pt x="490" y="381"/>
                  <a:pt x="380" y="490"/>
                  <a:pt x="245" y="490"/>
                </a:cubicBezTo>
                <a:cubicBezTo>
                  <a:pt x="110" y="490"/>
                  <a:pt x="0" y="381"/>
                  <a:pt x="0" y="245"/>
                </a:cubicBezTo>
                <a:cubicBezTo>
                  <a:pt x="0" y="110"/>
                  <a:pt x="110" y="0"/>
                  <a:pt x="245" y="0"/>
                </a:cubicBezTo>
                <a:close/>
                <a:moveTo>
                  <a:pt x="436" y="250"/>
                </a:moveTo>
                <a:cubicBezTo>
                  <a:pt x="435" y="254"/>
                  <a:pt x="431" y="256"/>
                  <a:pt x="427" y="256"/>
                </a:cubicBezTo>
                <a:lnTo>
                  <a:pt x="394" y="256"/>
                </a:lnTo>
                <a:cubicBezTo>
                  <a:pt x="391" y="256"/>
                  <a:pt x="388" y="255"/>
                  <a:pt x="386" y="253"/>
                </a:cubicBezTo>
                <a:lnTo>
                  <a:pt x="245" y="105"/>
                </a:lnTo>
                <a:lnTo>
                  <a:pt x="104" y="253"/>
                </a:lnTo>
                <a:cubicBezTo>
                  <a:pt x="102" y="255"/>
                  <a:pt x="99" y="256"/>
                  <a:pt x="96" y="256"/>
                </a:cubicBezTo>
                <a:lnTo>
                  <a:pt x="63" y="256"/>
                </a:lnTo>
                <a:cubicBezTo>
                  <a:pt x="59" y="256"/>
                  <a:pt x="55" y="254"/>
                  <a:pt x="54" y="250"/>
                </a:cubicBezTo>
                <a:cubicBezTo>
                  <a:pt x="52" y="246"/>
                  <a:pt x="53" y="242"/>
                  <a:pt x="56" y="239"/>
                </a:cubicBezTo>
                <a:lnTo>
                  <a:pt x="236" y="52"/>
                </a:lnTo>
                <a:cubicBezTo>
                  <a:pt x="238" y="49"/>
                  <a:pt x="242" y="48"/>
                  <a:pt x="245" y="48"/>
                </a:cubicBezTo>
                <a:cubicBezTo>
                  <a:pt x="248" y="48"/>
                  <a:pt x="252" y="49"/>
                  <a:pt x="254" y="52"/>
                </a:cubicBezTo>
                <a:lnTo>
                  <a:pt x="434" y="239"/>
                </a:lnTo>
                <a:cubicBezTo>
                  <a:pt x="437" y="242"/>
                  <a:pt x="438" y="246"/>
                  <a:pt x="436" y="250"/>
                </a:cubicBezTo>
                <a:close/>
                <a:moveTo>
                  <a:pt x="113" y="267"/>
                </a:moveTo>
                <a:lnTo>
                  <a:pt x="113" y="267"/>
                </a:lnTo>
                <a:lnTo>
                  <a:pt x="113" y="379"/>
                </a:lnTo>
                <a:cubicBezTo>
                  <a:pt x="113" y="389"/>
                  <a:pt x="120" y="398"/>
                  <a:pt x="129" y="398"/>
                </a:cubicBezTo>
                <a:lnTo>
                  <a:pt x="202" y="398"/>
                </a:lnTo>
                <a:lnTo>
                  <a:pt x="202" y="276"/>
                </a:lnTo>
                <a:cubicBezTo>
                  <a:pt x="202" y="266"/>
                  <a:pt x="211" y="257"/>
                  <a:pt x="221" y="257"/>
                </a:cubicBezTo>
                <a:lnTo>
                  <a:pt x="269" y="257"/>
                </a:lnTo>
                <a:cubicBezTo>
                  <a:pt x="279" y="257"/>
                  <a:pt x="288" y="266"/>
                  <a:pt x="288" y="276"/>
                </a:cubicBezTo>
                <a:lnTo>
                  <a:pt x="288" y="398"/>
                </a:lnTo>
                <a:lnTo>
                  <a:pt x="361" y="398"/>
                </a:lnTo>
                <a:cubicBezTo>
                  <a:pt x="370" y="398"/>
                  <a:pt x="377" y="389"/>
                  <a:pt x="377" y="379"/>
                </a:cubicBezTo>
                <a:lnTo>
                  <a:pt x="377" y="268"/>
                </a:lnTo>
                <a:lnTo>
                  <a:pt x="245" y="130"/>
                </a:lnTo>
                <a:lnTo>
                  <a:pt x="113" y="267"/>
                </a:lnTo>
                <a:close/>
              </a:path>
            </a:pathLst>
          </a:custGeom>
          <a:solidFill>
            <a:srgbClr val="00C3D9"/>
          </a:solidFill>
          <a:ln>
            <a:noFill/>
          </a:ln>
        </p:spPr>
        <p:txBody>
          <a:bodyPr vert="horz" wrap="square" lIns="68562" tIns="34281" rIns="68562" bIns="34281" numCol="1" anchor="t" anchorCtr="0" compatLnSpc="1">
            <a:prstTxWarp prst="textNoShape">
              <a:avLst/>
            </a:prstTxWarp>
          </a:bodyPr>
          <a:lstStyle/>
          <a:p>
            <a:endParaRPr lang="zh-CN" altLang="en-US"/>
          </a:p>
        </p:txBody>
      </p:sp>
      <p:sp>
        <p:nvSpPr>
          <p:cNvPr id="35" name="Rectangle 4"/>
          <p:cNvSpPr txBox="1">
            <a:spLocks noChangeArrowheads="1"/>
          </p:cNvSpPr>
          <p:nvPr/>
        </p:nvSpPr>
        <p:spPr bwMode="auto">
          <a:xfrm>
            <a:off x="5102439" y="5617137"/>
            <a:ext cx="3669602" cy="256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62" tIns="34281" rIns="68562" bIns="34281" numCol="1" anchor="ctr" anchorCtr="0" compatLnSpc="1">
            <a:prstTxWarp prst="textNoShape">
              <a:avLst/>
            </a:prstTxWarp>
          </a:bodyPr>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algn="l"/>
            <a:r>
              <a:rPr lang="en-US" altLang="zh-CN" sz="2100" b="0" dirty="0">
                <a:solidFill>
                  <a:schemeClr val="tx1">
                    <a:lumMod val="50000"/>
                    <a:lumOff val="50000"/>
                  </a:schemeClr>
                </a:solidFill>
                <a:latin typeface="微软雅黑" pitchFamily="34" charset="-122"/>
                <a:ea typeface="微软雅黑" pitchFamily="34" charset="-122"/>
              </a:rPr>
              <a:t>Group: Double DIP</a:t>
            </a:r>
            <a:endParaRPr lang="zh-CN" altLang="en-US" sz="2100" b="0" dirty="0">
              <a:solidFill>
                <a:schemeClr val="tx1">
                  <a:lumMod val="50000"/>
                  <a:lumOff val="50000"/>
                </a:schemeClr>
              </a:solidFill>
              <a:latin typeface="微软雅黑" pitchFamily="34" charset="-122"/>
              <a:ea typeface="微软雅黑" pitchFamily="34" charset="-122"/>
            </a:endParaRPr>
          </a:p>
        </p:txBody>
      </p:sp>
      <p:sp>
        <p:nvSpPr>
          <p:cNvPr id="36" name="Rectangle 3"/>
          <p:cNvSpPr txBox="1">
            <a:spLocks noChangeArrowheads="1"/>
          </p:cNvSpPr>
          <p:nvPr/>
        </p:nvSpPr>
        <p:spPr bwMode="auto">
          <a:xfrm>
            <a:off x="0" y="4640983"/>
            <a:ext cx="12190413" cy="677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r>
              <a:rPr lang="en-US" altLang="zh-CN" sz="4800" b="1" dirty="0">
                <a:solidFill>
                  <a:srgbClr val="00C3D9"/>
                </a:solidFill>
                <a:latin typeface="微软雅黑" pitchFamily="34" charset="-122"/>
                <a:ea typeface="微软雅黑" pitchFamily="34" charset="-122"/>
              </a:rPr>
              <a:t>Digital Image Processing</a:t>
            </a:r>
            <a:endParaRPr lang="zh-CN" altLang="en-US" sz="4800" b="1" dirty="0">
              <a:solidFill>
                <a:srgbClr val="00C3D9"/>
              </a:solidFill>
              <a:latin typeface="微软雅黑" pitchFamily="34" charset="-122"/>
              <a:ea typeface="微软雅黑" pitchFamily="34" charset="-122"/>
            </a:endParaRPr>
          </a:p>
        </p:txBody>
      </p:sp>
      <p:grpSp>
        <p:nvGrpSpPr>
          <p:cNvPr id="7" name="组合 6"/>
          <p:cNvGrpSpPr/>
          <p:nvPr/>
        </p:nvGrpSpPr>
        <p:grpSpPr>
          <a:xfrm>
            <a:off x="2440485" y="6187435"/>
            <a:ext cx="7309443" cy="76200"/>
            <a:chOff x="2475009" y="6173367"/>
            <a:chExt cx="7309443" cy="76200"/>
          </a:xfrm>
        </p:grpSpPr>
        <p:sp>
          <p:nvSpPr>
            <p:cNvPr id="37" name="Rectangle 13"/>
            <p:cNvSpPr/>
            <p:nvPr/>
          </p:nvSpPr>
          <p:spPr>
            <a:xfrm>
              <a:off x="2475009" y="6173367"/>
              <a:ext cx="1463040" cy="76200"/>
            </a:xfrm>
            <a:prstGeom prst="rect">
              <a:avLst/>
            </a:prstGeom>
            <a:solidFill>
              <a:srgbClr val="00C3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a:ea typeface="+mn-ea"/>
                <a:cs typeface="+mn-cs"/>
              </a:endParaRPr>
            </a:p>
          </p:txBody>
        </p:sp>
        <p:sp>
          <p:nvSpPr>
            <p:cNvPr id="38" name="Rectangle 14"/>
            <p:cNvSpPr/>
            <p:nvPr/>
          </p:nvSpPr>
          <p:spPr>
            <a:xfrm>
              <a:off x="8321412" y="6173367"/>
              <a:ext cx="1463040" cy="76200"/>
            </a:xfrm>
            <a:prstGeom prst="rect">
              <a:avLst/>
            </a:prstGeom>
            <a:solidFill>
              <a:srgbClr val="E94E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a:ea typeface="+mn-ea"/>
                <a:cs typeface="+mn-cs"/>
              </a:endParaRPr>
            </a:p>
          </p:txBody>
        </p:sp>
        <p:sp>
          <p:nvSpPr>
            <p:cNvPr id="39" name="Rectangle 15"/>
            <p:cNvSpPr/>
            <p:nvPr/>
          </p:nvSpPr>
          <p:spPr>
            <a:xfrm>
              <a:off x="5401089" y="6173367"/>
              <a:ext cx="1463040" cy="76200"/>
            </a:xfrm>
            <a:prstGeom prst="rect">
              <a:avLst/>
            </a:prstGeom>
            <a:solidFill>
              <a:srgbClr val="0289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a:ea typeface="+mn-ea"/>
                <a:cs typeface="+mn-cs"/>
              </a:endParaRPr>
            </a:p>
          </p:txBody>
        </p:sp>
        <p:sp>
          <p:nvSpPr>
            <p:cNvPr id="40" name="Rectangle 16"/>
            <p:cNvSpPr/>
            <p:nvPr/>
          </p:nvSpPr>
          <p:spPr>
            <a:xfrm>
              <a:off x="6864129" y="6173367"/>
              <a:ext cx="1463040" cy="76200"/>
            </a:xfrm>
            <a:prstGeom prst="rect">
              <a:avLst/>
            </a:prstGeom>
            <a:solidFill>
              <a:srgbClr val="F3C3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a:ea typeface="+mn-ea"/>
                <a:cs typeface="+mn-cs"/>
              </a:endParaRPr>
            </a:p>
          </p:txBody>
        </p:sp>
        <p:sp>
          <p:nvSpPr>
            <p:cNvPr id="41" name="Rectangle 17"/>
            <p:cNvSpPr/>
            <p:nvPr/>
          </p:nvSpPr>
          <p:spPr>
            <a:xfrm>
              <a:off x="3938049" y="6173367"/>
              <a:ext cx="1463040" cy="76200"/>
            </a:xfrm>
            <a:prstGeom prst="rect">
              <a:avLst/>
            </a:prstGeom>
            <a:solidFill>
              <a:srgbClr val="DE6E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a:ea typeface="+mn-ea"/>
                <a:cs typeface="+mn-cs"/>
              </a:endParaRPr>
            </a:p>
          </p:txBody>
        </p:sp>
      </p:grpSp>
      <p:sp>
        <p:nvSpPr>
          <p:cNvPr id="42" name="椭圆 41"/>
          <p:cNvSpPr/>
          <p:nvPr/>
        </p:nvSpPr>
        <p:spPr>
          <a:xfrm>
            <a:off x="3470884" y="3625099"/>
            <a:ext cx="394156" cy="394156"/>
          </a:xfrm>
          <a:prstGeom prst="ellipse">
            <a:avLst/>
          </a:prstGeom>
          <a:solidFill>
            <a:srgbClr val="F3C3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椭圆 42"/>
          <p:cNvSpPr/>
          <p:nvPr/>
        </p:nvSpPr>
        <p:spPr>
          <a:xfrm flipH="1">
            <a:off x="2450874" y="2966502"/>
            <a:ext cx="228245" cy="228245"/>
          </a:xfrm>
          <a:prstGeom prst="ellipse">
            <a:avLst/>
          </a:prstGeom>
          <a:solidFill>
            <a:srgbClr val="E94E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椭圆 43"/>
          <p:cNvSpPr/>
          <p:nvPr/>
        </p:nvSpPr>
        <p:spPr>
          <a:xfrm flipH="1">
            <a:off x="1646086" y="2421858"/>
            <a:ext cx="93232" cy="93232"/>
          </a:xfrm>
          <a:prstGeom prst="ellipse">
            <a:avLst/>
          </a:prstGeom>
          <a:solidFill>
            <a:srgbClr val="00C3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椭圆 44"/>
          <p:cNvSpPr/>
          <p:nvPr/>
        </p:nvSpPr>
        <p:spPr>
          <a:xfrm flipH="1">
            <a:off x="1892926" y="3568038"/>
            <a:ext cx="93232" cy="93232"/>
          </a:xfrm>
          <a:prstGeom prst="ellipse">
            <a:avLst/>
          </a:prstGeom>
          <a:solidFill>
            <a:srgbClr val="0289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椭圆 45"/>
          <p:cNvSpPr/>
          <p:nvPr/>
        </p:nvSpPr>
        <p:spPr>
          <a:xfrm flipH="1">
            <a:off x="9482336" y="1933284"/>
            <a:ext cx="228245" cy="228245"/>
          </a:xfrm>
          <a:prstGeom prst="ellipse">
            <a:avLst/>
          </a:prstGeom>
          <a:solidFill>
            <a:srgbClr val="F3C3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椭圆 46"/>
          <p:cNvSpPr/>
          <p:nvPr/>
        </p:nvSpPr>
        <p:spPr>
          <a:xfrm flipH="1">
            <a:off x="9599880" y="776698"/>
            <a:ext cx="93232" cy="93232"/>
          </a:xfrm>
          <a:prstGeom prst="ellipse">
            <a:avLst/>
          </a:prstGeom>
          <a:solidFill>
            <a:srgbClr val="DE6E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椭圆 47"/>
          <p:cNvSpPr/>
          <p:nvPr/>
        </p:nvSpPr>
        <p:spPr>
          <a:xfrm flipH="1">
            <a:off x="10265008" y="1693562"/>
            <a:ext cx="93232" cy="93232"/>
          </a:xfrm>
          <a:prstGeom prst="ellipse">
            <a:avLst/>
          </a:prstGeom>
          <a:solidFill>
            <a:srgbClr val="0289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椭圆 48"/>
          <p:cNvSpPr/>
          <p:nvPr/>
        </p:nvSpPr>
        <p:spPr>
          <a:xfrm>
            <a:off x="8663692" y="3550504"/>
            <a:ext cx="394156" cy="394156"/>
          </a:xfrm>
          <a:prstGeom prst="ellipse">
            <a:avLst/>
          </a:prstGeom>
          <a:solidFill>
            <a:srgbClr val="DE6E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椭圆 49"/>
          <p:cNvSpPr/>
          <p:nvPr/>
        </p:nvSpPr>
        <p:spPr>
          <a:xfrm flipH="1">
            <a:off x="9404790" y="2916636"/>
            <a:ext cx="228245" cy="228245"/>
          </a:xfrm>
          <a:prstGeom prst="ellipse">
            <a:avLst/>
          </a:prstGeom>
          <a:solidFill>
            <a:srgbClr val="0289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椭圆 50"/>
          <p:cNvSpPr/>
          <p:nvPr/>
        </p:nvSpPr>
        <p:spPr>
          <a:xfrm flipH="1">
            <a:off x="10432228" y="2633623"/>
            <a:ext cx="93232" cy="93232"/>
          </a:xfrm>
          <a:prstGeom prst="ellipse">
            <a:avLst/>
          </a:prstGeom>
          <a:solidFill>
            <a:srgbClr val="E94E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椭圆 51"/>
          <p:cNvSpPr/>
          <p:nvPr/>
        </p:nvSpPr>
        <p:spPr>
          <a:xfrm flipH="1">
            <a:off x="10053327" y="3486475"/>
            <a:ext cx="128180" cy="128180"/>
          </a:xfrm>
          <a:prstGeom prst="ellipse">
            <a:avLst/>
          </a:prstGeom>
          <a:solidFill>
            <a:srgbClr val="F3C3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328306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100"/>
                                  </p:stCondLst>
                                  <p:childTnLst>
                                    <p:set>
                                      <p:cBhvr>
                                        <p:cTn id="6" dur="1" fill="hold">
                                          <p:stCondLst>
                                            <p:cond delay="0"/>
                                          </p:stCondLst>
                                        </p:cTn>
                                        <p:tgtEl>
                                          <p:spTgt spid="53"/>
                                        </p:tgtEl>
                                        <p:attrNameLst>
                                          <p:attrName>style.visibility</p:attrName>
                                        </p:attrNameLst>
                                      </p:cBhvr>
                                      <p:to>
                                        <p:strVal val="visible"/>
                                      </p:to>
                                    </p:set>
                                    <p:anim calcmode="lin" valueType="num">
                                      <p:cBhvr>
                                        <p:cTn id="7" dur="1000" fill="hold"/>
                                        <p:tgtEl>
                                          <p:spTgt spid="53"/>
                                        </p:tgtEl>
                                        <p:attrNameLst>
                                          <p:attrName>ppt_w</p:attrName>
                                        </p:attrNameLst>
                                      </p:cBhvr>
                                      <p:tavLst>
                                        <p:tav tm="0">
                                          <p:val>
                                            <p:fltVal val="0"/>
                                          </p:val>
                                        </p:tav>
                                        <p:tav tm="100000">
                                          <p:val>
                                            <p:strVal val="#ppt_w"/>
                                          </p:val>
                                        </p:tav>
                                      </p:tavLst>
                                    </p:anim>
                                    <p:anim calcmode="lin" valueType="num">
                                      <p:cBhvr>
                                        <p:cTn id="8" dur="1000" fill="hold"/>
                                        <p:tgtEl>
                                          <p:spTgt spid="53"/>
                                        </p:tgtEl>
                                        <p:attrNameLst>
                                          <p:attrName>ppt_h</p:attrName>
                                        </p:attrNameLst>
                                      </p:cBhvr>
                                      <p:tavLst>
                                        <p:tav tm="0">
                                          <p:val>
                                            <p:fltVal val="0"/>
                                          </p:val>
                                        </p:tav>
                                        <p:tav tm="100000">
                                          <p:val>
                                            <p:strVal val="#ppt_h"/>
                                          </p:val>
                                        </p:tav>
                                      </p:tavLst>
                                    </p:anim>
                                    <p:animEffect transition="in" filter="fade">
                                      <p:cBhvr>
                                        <p:cTn id="9" dur="1000"/>
                                        <p:tgtEl>
                                          <p:spTgt spid="53"/>
                                        </p:tgtEl>
                                      </p:cBhvr>
                                    </p:animEffect>
                                  </p:childTnLst>
                                </p:cTn>
                              </p:par>
                              <p:par>
                                <p:cTn id="10" presetID="53" presetClass="entr" presetSubtype="16" fill="hold" grpId="0" nodeType="withEffect">
                                  <p:stCondLst>
                                    <p:cond delay="200"/>
                                  </p:stCondLst>
                                  <p:childTnLst>
                                    <p:set>
                                      <p:cBhvr>
                                        <p:cTn id="11" dur="1" fill="hold">
                                          <p:stCondLst>
                                            <p:cond delay="0"/>
                                          </p:stCondLst>
                                        </p:cTn>
                                        <p:tgtEl>
                                          <p:spTgt spid="16"/>
                                        </p:tgtEl>
                                        <p:attrNameLst>
                                          <p:attrName>style.visibility</p:attrName>
                                        </p:attrNameLst>
                                      </p:cBhvr>
                                      <p:to>
                                        <p:strVal val="visible"/>
                                      </p:to>
                                    </p:set>
                                    <p:anim calcmode="lin" valueType="num">
                                      <p:cBhvr>
                                        <p:cTn id="12" dur="1000" fill="hold"/>
                                        <p:tgtEl>
                                          <p:spTgt spid="16"/>
                                        </p:tgtEl>
                                        <p:attrNameLst>
                                          <p:attrName>ppt_w</p:attrName>
                                        </p:attrNameLst>
                                      </p:cBhvr>
                                      <p:tavLst>
                                        <p:tav tm="0">
                                          <p:val>
                                            <p:fltVal val="0"/>
                                          </p:val>
                                        </p:tav>
                                        <p:tav tm="100000">
                                          <p:val>
                                            <p:strVal val="#ppt_w"/>
                                          </p:val>
                                        </p:tav>
                                      </p:tavLst>
                                    </p:anim>
                                    <p:anim calcmode="lin" valueType="num">
                                      <p:cBhvr>
                                        <p:cTn id="13" dur="1000" fill="hold"/>
                                        <p:tgtEl>
                                          <p:spTgt spid="16"/>
                                        </p:tgtEl>
                                        <p:attrNameLst>
                                          <p:attrName>ppt_h</p:attrName>
                                        </p:attrNameLst>
                                      </p:cBhvr>
                                      <p:tavLst>
                                        <p:tav tm="0">
                                          <p:val>
                                            <p:fltVal val="0"/>
                                          </p:val>
                                        </p:tav>
                                        <p:tav tm="100000">
                                          <p:val>
                                            <p:strVal val="#ppt_h"/>
                                          </p:val>
                                        </p:tav>
                                      </p:tavLst>
                                    </p:anim>
                                    <p:animEffect transition="in" filter="fade">
                                      <p:cBhvr>
                                        <p:cTn id="14" dur="1000"/>
                                        <p:tgtEl>
                                          <p:spTgt spid="16"/>
                                        </p:tgtEl>
                                      </p:cBhvr>
                                    </p:animEffect>
                                  </p:childTnLst>
                                </p:cTn>
                              </p:par>
                              <p:par>
                                <p:cTn id="15" presetID="53" presetClass="entr" presetSubtype="16" fill="hold" grpId="0" nodeType="withEffect">
                                  <p:stCondLst>
                                    <p:cond delay="200"/>
                                  </p:stCondLst>
                                  <p:childTnLst>
                                    <p:set>
                                      <p:cBhvr>
                                        <p:cTn id="16" dur="1" fill="hold">
                                          <p:stCondLst>
                                            <p:cond delay="0"/>
                                          </p:stCondLst>
                                        </p:cTn>
                                        <p:tgtEl>
                                          <p:spTgt spid="17"/>
                                        </p:tgtEl>
                                        <p:attrNameLst>
                                          <p:attrName>style.visibility</p:attrName>
                                        </p:attrNameLst>
                                      </p:cBhvr>
                                      <p:to>
                                        <p:strVal val="visible"/>
                                      </p:to>
                                    </p:set>
                                    <p:anim calcmode="lin" valueType="num">
                                      <p:cBhvr>
                                        <p:cTn id="17" dur="1000" fill="hold"/>
                                        <p:tgtEl>
                                          <p:spTgt spid="17"/>
                                        </p:tgtEl>
                                        <p:attrNameLst>
                                          <p:attrName>ppt_w</p:attrName>
                                        </p:attrNameLst>
                                      </p:cBhvr>
                                      <p:tavLst>
                                        <p:tav tm="0">
                                          <p:val>
                                            <p:fltVal val="0"/>
                                          </p:val>
                                        </p:tav>
                                        <p:tav tm="100000">
                                          <p:val>
                                            <p:strVal val="#ppt_w"/>
                                          </p:val>
                                        </p:tav>
                                      </p:tavLst>
                                    </p:anim>
                                    <p:anim calcmode="lin" valueType="num">
                                      <p:cBhvr>
                                        <p:cTn id="18" dur="1000" fill="hold"/>
                                        <p:tgtEl>
                                          <p:spTgt spid="17"/>
                                        </p:tgtEl>
                                        <p:attrNameLst>
                                          <p:attrName>ppt_h</p:attrName>
                                        </p:attrNameLst>
                                      </p:cBhvr>
                                      <p:tavLst>
                                        <p:tav tm="0">
                                          <p:val>
                                            <p:fltVal val="0"/>
                                          </p:val>
                                        </p:tav>
                                        <p:tav tm="100000">
                                          <p:val>
                                            <p:strVal val="#ppt_h"/>
                                          </p:val>
                                        </p:tav>
                                      </p:tavLst>
                                    </p:anim>
                                    <p:animEffect transition="in" filter="fade">
                                      <p:cBhvr>
                                        <p:cTn id="19" dur="1000"/>
                                        <p:tgtEl>
                                          <p:spTgt spid="17"/>
                                        </p:tgtEl>
                                      </p:cBhvr>
                                    </p:animEffect>
                                  </p:childTnLst>
                                </p:cTn>
                              </p:par>
                              <p:par>
                                <p:cTn id="20" presetID="53" presetClass="entr" presetSubtype="16" fill="hold" grpId="0" nodeType="withEffect">
                                  <p:stCondLst>
                                    <p:cond delay="100"/>
                                  </p:stCondLst>
                                  <p:childTnLst>
                                    <p:set>
                                      <p:cBhvr>
                                        <p:cTn id="21" dur="1" fill="hold">
                                          <p:stCondLst>
                                            <p:cond delay="0"/>
                                          </p:stCondLst>
                                        </p:cTn>
                                        <p:tgtEl>
                                          <p:spTgt spid="19"/>
                                        </p:tgtEl>
                                        <p:attrNameLst>
                                          <p:attrName>style.visibility</p:attrName>
                                        </p:attrNameLst>
                                      </p:cBhvr>
                                      <p:to>
                                        <p:strVal val="visible"/>
                                      </p:to>
                                    </p:set>
                                    <p:anim calcmode="lin" valueType="num">
                                      <p:cBhvr>
                                        <p:cTn id="22" dur="1000" fill="hold"/>
                                        <p:tgtEl>
                                          <p:spTgt spid="19"/>
                                        </p:tgtEl>
                                        <p:attrNameLst>
                                          <p:attrName>ppt_w</p:attrName>
                                        </p:attrNameLst>
                                      </p:cBhvr>
                                      <p:tavLst>
                                        <p:tav tm="0">
                                          <p:val>
                                            <p:fltVal val="0"/>
                                          </p:val>
                                        </p:tav>
                                        <p:tav tm="100000">
                                          <p:val>
                                            <p:strVal val="#ppt_w"/>
                                          </p:val>
                                        </p:tav>
                                      </p:tavLst>
                                    </p:anim>
                                    <p:anim calcmode="lin" valueType="num">
                                      <p:cBhvr>
                                        <p:cTn id="23" dur="1000" fill="hold"/>
                                        <p:tgtEl>
                                          <p:spTgt spid="19"/>
                                        </p:tgtEl>
                                        <p:attrNameLst>
                                          <p:attrName>ppt_h</p:attrName>
                                        </p:attrNameLst>
                                      </p:cBhvr>
                                      <p:tavLst>
                                        <p:tav tm="0">
                                          <p:val>
                                            <p:fltVal val="0"/>
                                          </p:val>
                                        </p:tav>
                                        <p:tav tm="100000">
                                          <p:val>
                                            <p:strVal val="#ppt_h"/>
                                          </p:val>
                                        </p:tav>
                                      </p:tavLst>
                                    </p:anim>
                                    <p:animEffect transition="in" filter="fade">
                                      <p:cBhvr>
                                        <p:cTn id="24" dur="1000"/>
                                        <p:tgtEl>
                                          <p:spTgt spid="19"/>
                                        </p:tgtEl>
                                      </p:cBhvr>
                                    </p:animEffect>
                                  </p:childTnLst>
                                </p:cTn>
                              </p:par>
                              <p:par>
                                <p:cTn id="25" presetID="53" presetClass="entr" presetSubtype="16" fill="hold" grpId="0" nodeType="withEffect">
                                  <p:stCondLst>
                                    <p:cond delay="200"/>
                                  </p:stCondLst>
                                  <p:childTnLst>
                                    <p:set>
                                      <p:cBhvr>
                                        <p:cTn id="26" dur="1" fill="hold">
                                          <p:stCondLst>
                                            <p:cond delay="0"/>
                                          </p:stCondLst>
                                        </p:cTn>
                                        <p:tgtEl>
                                          <p:spTgt spid="20"/>
                                        </p:tgtEl>
                                        <p:attrNameLst>
                                          <p:attrName>style.visibility</p:attrName>
                                        </p:attrNameLst>
                                      </p:cBhvr>
                                      <p:to>
                                        <p:strVal val="visible"/>
                                      </p:to>
                                    </p:set>
                                    <p:anim calcmode="lin" valueType="num">
                                      <p:cBhvr>
                                        <p:cTn id="27" dur="1000" fill="hold"/>
                                        <p:tgtEl>
                                          <p:spTgt spid="20"/>
                                        </p:tgtEl>
                                        <p:attrNameLst>
                                          <p:attrName>ppt_w</p:attrName>
                                        </p:attrNameLst>
                                      </p:cBhvr>
                                      <p:tavLst>
                                        <p:tav tm="0">
                                          <p:val>
                                            <p:fltVal val="0"/>
                                          </p:val>
                                        </p:tav>
                                        <p:tav tm="100000">
                                          <p:val>
                                            <p:strVal val="#ppt_w"/>
                                          </p:val>
                                        </p:tav>
                                      </p:tavLst>
                                    </p:anim>
                                    <p:anim calcmode="lin" valueType="num">
                                      <p:cBhvr>
                                        <p:cTn id="28" dur="1000" fill="hold"/>
                                        <p:tgtEl>
                                          <p:spTgt spid="20"/>
                                        </p:tgtEl>
                                        <p:attrNameLst>
                                          <p:attrName>ppt_h</p:attrName>
                                        </p:attrNameLst>
                                      </p:cBhvr>
                                      <p:tavLst>
                                        <p:tav tm="0">
                                          <p:val>
                                            <p:fltVal val="0"/>
                                          </p:val>
                                        </p:tav>
                                        <p:tav tm="100000">
                                          <p:val>
                                            <p:strVal val="#ppt_h"/>
                                          </p:val>
                                        </p:tav>
                                      </p:tavLst>
                                    </p:anim>
                                    <p:animEffect transition="in" filter="fade">
                                      <p:cBhvr>
                                        <p:cTn id="29" dur="1000"/>
                                        <p:tgtEl>
                                          <p:spTgt spid="20"/>
                                        </p:tgtEl>
                                      </p:cBhvr>
                                    </p:animEffect>
                                  </p:childTnLst>
                                </p:cTn>
                              </p:par>
                              <p:par>
                                <p:cTn id="30" presetID="53" presetClass="entr" presetSubtype="16" fill="hold" grpId="0" nodeType="withEffect">
                                  <p:stCondLst>
                                    <p:cond delay="100"/>
                                  </p:stCondLst>
                                  <p:childTnLst>
                                    <p:set>
                                      <p:cBhvr>
                                        <p:cTn id="31" dur="1" fill="hold">
                                          <p:stCondLst>
                                            <p:cond delay="0"/>
                                          </p:stCondLst>
                                        </p:cTn>
                                        <p:tgtEl>
                                          <p:spTgt spid="21"/>
                                        </p:tgtEl>
                                        <p:attrNameLst>
                                          <p:attrName>style.visibility</p:attrName>
                                        </p:attrNameLst>
                                      </p:cBhvr>
                                      <p:to>
                                        <p:strVal val="visible"/>
                                      </p:to>
                                    </p:set>
                                    <p:anim calcmode="lin" valueType="num">
                                      <p:cBhvr>
                                        <p:cTn id="32" dur="1000" fill="hold"/>
                                        <p:tgtEl>
                                          <p:spTgt spid="21"/>
                                        </p:tgtEl>
                                        <p:attrNameLst>
                                          <p:attrName>ppt_w</p:attrName>
                                        </p:attrNameLst>
                                      </p:cBhvr>
                                      <p:tavLst>
                                        <p:tav tm="0">
                                          <p:val>
                                            <p:fltVal val="0"/>
                                          </p:val>
                                        </p:tav>
                                        <p:tav tm="100000">
                                          <p:val>
                                            <p:strVal val="#ppt_w"/>
                                          </p:val>
                                        </p:tav>
                                      </p:tavLst>
                                    </p:anim>
                                    <p:anim calcmode="lin" valueType="num">
                                      <p:cBhvr>
                                        <p:cTn id="33" dur="1000" fill="hold"/>
                                        <p:tgtEl>
                                          <p:spTgt spid="21"/>
                                        </p:tgtEl>
                                        <p:attrNameLst>
                                          <p:attrName>ppt_h</p:attrName>
                                        </p:attrNameLst>
                                      </p:cBhvr>
                                      <p:tavLst>
                                        <p:tav tm="0">
                                          <p:val>
                                            <p:fltVal val="0"/>
                                          </p:val>
                                        </p:tav>
                                        <p:tav tm="100000">
                                          <p:val>
                                            <p:strVal val="#ppt_h"/>
                                          </p:val>
                                        </p:tav>
                                      </p:tavLst>
                                    </p:anim>
                                    <p:animEffect transition="in" filter="fade">
                                      <p:cBhvr>
                                        <p:cTn id="34" dur="1000"/>
                                        <p:tgtEl>
                                          <p:spTgt spid="21"/>
                                        </p:tgtEl>
                                      </p:cBhvr>
                                    </p:animEffect>
                                  </p:childTnLst>
                                </p:cTn>
                              </p:par>
                              <p:par>
                                <p:cTn id="35" presetID="53" presetClass="entr" presetSubtype="16" fill="hold" grpId="0" nodeType="withEffect">
                                  <p:stCondLst>
                                    <p:cond delay="0"/>
                                  </p:stCondLst>
                                  <p:childTnLst>
                                    <p:set>
                                      <p:cBhvr>
                                        <p:cTn id="36" dur="1" fill="hold">
                                          <p:stCondLst>
                                            <p:cond delay="0"/>
                                          </p:stCondLst>
                                        </p:cTn>
                                        <p:tgtEl>
                                          <p:spTgt spid="22"/>
                                        </p:tgtEl>
                                        <p:attrNameLst>
                                          <p:attrName>style.visibility</p:attrName>
                                        </p:attrNameLst>
                                      </p:cBhvr>
                                      <p:to>
                                        <p:strVal val="visible"/>
                                      </p:to>
                                    </p:set>
                                    <p:anim calcmode="lin" valueType="num">
                                      <p:cBhvr>
                                        <p:cTn id="37" dur="1000" fill="hold"/>
                                        <p:tgtEl>
                                          <p:spTgt spid="22"/>
                                        </p:tgtEl>
                                        <p:attrNameLst>
                                          <p:attrName>ppt_w</p:attrName>
                                        </p:attrNameLst>
                                      </p:cBhvr>
                                      <p:tavLst>
                                        <p:tav tm="0">
                                          <p:val>
                                            <p:fltVal val="0"/>
                                          </p:val>
                                        </p:tav>
                                        <p:tav tm="100000">
                                          <p:val>
                                            <p:strVal val="#ppt_w"/>
                                          </p:val>
                                        </p:tav>
                                      </p:tavLst>
                                    </p:anim>
                                    <p:anim calcmode="lin" valueType="num">
                                      <p:cBhvr>
                                        <p:cTn id="38" dur="1000" fill="hold"/>
                                        <p:tgtEl>
                                          <p:spTgt spid="22"/>
                                        </p:tgtEl>
                                        <p:attrNameLst>
                                          <p:attrName>ppt_h</p:attrName>
                                        </p:attrNameLst>
                                      </p:cBhvr>
                                      <p:tavLst>
                                        <p:tav tm="0">
                                          <p:val>
                                            <p:fltVal val="0"/>
                                          </p:val>
                                        </p:tav>
                                        <p:tav tm="100000">
                                          <p:val>
                                            <p:strVal val="#ppt_h"/>
                                          </p:val>
                                        </p:tav>
                                      </p:tavLst>
                                    </p:anim>
                                    <p:animEffect transition="in" filter="fade">
                                      <p:cBhvr>
                                        <p:cTn id="39" dur="1000"/>
                                        <p:tgtEl>
                                          <p:spTgt spid="22"/>
                                        </p:tgtEl>
                                      </p:cBhvr>
                                    </p:animEffect>
                                  </p:childTnLst>
                                </p:cTn>
                              </p:par>
                              <p:par>
                                <p:cTn id="40" presetID="53" presetClass="entr" presetSubtype="16" fill="hold" grpId="0" nodeType="withEffect">
                                  <p:stCondLst>
                                    <p:cond delay="200"/>
                                  </p:stCondLst>
                                  <p:childTnLst>
                                    <p:set>
                                      <p:cBhvr>
                                        <p:cTn id="41" dur="1" fill="hold">
                                          <p:stCondLst>
                                            <p:cond delay="0"/>
                                          </p:stCondLst>
                                        </p:cTn>
                                        <p:tgtEl>
                                          <p:spTgt spid="23"/>
                                        </p:tgtEl>
                                        <p:attrNameLst>
                                          <p:attrName>style.visibility</p:attrName>
                                        </p:attrNameLst>
                                      </p:cBhvr>
                                      <p:to>
                                        <p:strVal val="visible"/>
                                      </p:to>
                                    </p:set>
                                    <p:anim calcmode="lin" valueType="num">
                                      <p:cBhvr>
                                        <p:cTn id="42" dur="1000" fill="hold"/>
                                        <p:tgtEl>
                                          <p:spTgt spid="23"/>
                                        </p:tgtEl>
                                        <p:attrNameLst>
                                          <p:attrName>ppt_w</p:attrName>
                                        </p:attrNameLst>
                                      </p:cBhvr>
                                      <p:tavLst>
                                        <p:tav tm="0">
                                          <p:val>
                                            <p:fltVal val="0"/>
                                          </p:val>
                                        </p:tav>
                                        <p:tav tm="100000">
                                          <p:val>
                                            <p:strVal val="#ppt_w"/>
                                          </p:val>
                                        </p:tav>
                                      </p:tavLst>
                                    </p:anim>
                                    <p:anim calcmode="lin" valueType="num">
                                      <p:cBhvr>
                                        <p:cTn id="43" dur="1000" fill="hold"/>
                                        <p:tgtEl>
                                          <p:spTgt spid="23"/>
                                        </p:tgtEl>
                                        <p:attrNameLst>
                                          <p:attrName>ppt_h</p:attrName>
                                        </p:attrNameLst>
                                      </p:cBhvr>
                                      <p:tavLst>
                                        <p:tav tm="0">
                                          <p:val>
                                            <p:fltVal val="0"/>
                                          </p:val>
                                        </p:tav>
                                        <p:tav tm="100000">
                                          <p:val>
                                            <p:strVal val="#ppt_h"/>
                                          </p:val>
                                        </p:tav>
                                      </p:tavLst>
                                    </p:anim>
                                    <p:animEffect transition="in" filter="fade">
                                      <p:cBhvr>
                                        <p:cTn id="44" dur="1000"/>
                                        <p:tgtEl>
                                          <p:spTgt spid="23"/>
                                        </p:tgtEl>
                                      </p:cBhvr>
                                    </p:animEffect>
                                  </p:childTnLst>
                                </p:cTn>
                              </p:par>
                              <p:par>
                                <p:cTn id="45" presetID="53" presetClass="entr" presetSubtype="16" fill="hold" grpId="0" nodeType="withEffect">
                                  <p:stCondLst>
                                    <p:cond delay="0"/>
                                  </p:stCondLst>
                                  <p:childTnLst>
                                    <p:set>
                                      <p:cBhvr>
                                        <p:cTn id="46" dur="1" fill="hold">
                                          <p:stCondLst>
                                            <p:cond delay="0"/>
                                          </p:stCondLst>
                                        </p:cTn>
                                        <p:tgtEl>
                                          <p:spTgt spid="25"/>
                                        </p:tgtEl>
                                        <p:attrNameLst>
                                          <p:attrName>style.visibility</p:attrName>
                                        </p:attrNameLst>
                                      </p:cBhvr>
                                      <p:to>
                                        <p:strVal val="visible"/>
                                      </p:to>
                                    </p:set>
                                    <p:anim calcmode="lin" valueType="num">
                                      <p:cBhvr>
                                        <p:cTn id="47" dur="1000" fill="hold"/>
                                        <p:tgtEl>
                                          <p:spTgt spid="25"/>
                                        </p:tgtEl>
                                        <p:attrNameLst>
                                          <p:attrName>ppt_w</p:attrName>
                                        </p:attrNameLst>
                                      </p:cBhvr>
                                      <p:tavLst>
                                        <p:tav tm="0">
                                          <p:val>
                                            <p:fltVal val="0"/>
                                          </p:val>
                                        </p:tav>
                                        <p:tav tm="100000">
                                          <p:val>
                                            <p:strVal val="#ppt_w"/>
                                          </p:val>
                                        </p:tav>
                                      </p:tavLst>
                                    </p:anim>
                                    <p:anim calcmode="lin" valueType="num">
                                      <p:cBhvr>
                                        <p:cTn id="48" dur="1000" fill="hold"/>
                                        <p:tgtEl>
                                          <p:spTgt spid="25"/>
                                        </p:tgtEl>
                                        <p:attrNameLst>
                                          <p:attrName>ppt_h</p:attrName>
                                        </p:attrNameLst>
                                      </p:cBhvr>
                                      <p:tavLst>
                                        <p:tav tm="0">
                                          <p:val>
                                            <p:fltVal val="0"/>
                                          </p:val>
                                        </p:tav>
                                        <p:tav tm="100000">
                                          <p:val>
                                            <p:strVal val="#ppt_h"/>
                                          </p:val>
                                        </p:tav>
                                      </p:tavLst>
                                    </p:anim>
                                    <p:animEffect transition="in" filter="fade">
                                      <p:cBhvr>
                                        <p:cTn id="49" dur="1000"/>
                                        <p:tgtEl>
                                          <p:spTgt spid="25"/>
                                        </p:tgtEl>
                                      </p:cBhvr>
                                    </p:animEffect>
                                  </p:childTnLst>
                                </p:cTn>
                              </p:par>
                              <p:par>
                                <p:cTn id="50" presetID="53" presetClass="entr" presetSubtype="16" fill="hold" grpId="0" nodeType="withEffect">
                                  <p:stCondLst>
                                    <p:cond delay="200"/>
                                  </p:stCondLst>
                                  <p:childTnLst>
                                    <p:set>
                                      <p:cBhvr>
                                        <p:cTn id="51" dur="1" fill="hold">
                                          <p:stCondLst>
                                            <p:cond delay="0"/>
                                          </p:stCondLst>
                                        </p:cTn>
                                        <p:tgtEl>
                                          <p:spTgt spid="26"/>
                                        </p:tgtEl>
                                        <p:attrNameLst>
                                          <p:attrName>style.visibility</p:attrName>
                                        </p:attrNameLst>
                                      </p:cBhvr>
                                      <p:to>
                                        <p:strVal val="visible"/>
                                      </p:to>
                                    </p:set>
                                    <p:anim calcmode="lin" valueType="num">
                                      <p:cBhvr>
                                        <p:cTn id="52" dur="1000" fill="hold"/>
                                        <p:tgtEl>
                                          <p:spTgt spid="26"/>
                                        </p:tgtEl>
                                        <p:attrNameLst>
                                          <p:attrName>ppt_w</p:attrName>
                                        </p:attrNameLst>
                                      </p:cBhvr>
                                      <p:tavLst>
                                        <p:tav tm="0">
                                          <p:val>
                                            <p:fltVal val="0"/>
                                          </p:val>
                                        </p:tav>
                                        <p:tav tm="100000">
                                          <p:val>
                                            <p:strVal val="#ppt_w"/>
                                          </p:val>
                                        </p:tav>
                                      </p:tavLst>
                                    </p:anim>
                                    <p:anim calcmode="lin" valueType="num">
                                      <p:cBhvr>
                                        <p:cTn id="53" dur="1000" fill="hold"/>
                                        <p:tgtEl>
                                          <p:spTgt spid="26"/>
                                        </p:tgtEl>
                                        <p:attrNameLst>
                                          <p:attrName>ppt_h</p:attrName>
                                        </p:attrNameLst>
                                      </p:cBhvr>
                                      <p:tavLst>
                                        <p:tav tm="0">
                                          <p:val>
                                            <p:fltVal val="0"/>
                                          </p:val>
                                        </p:tav>
                                        <p:tav tm="100000">
                                          <p:val>
                                            <p:strVal val="#ppt_h"/>
                                          </p:val>
                                        </p:tav>
                                      </p:tavLst>
                                    </p:anim>
                                    <p:animEffect transition="in" filter="fade">
                                      <p:cBhvr>
                                        <p:cTn id="54" dur="1000"/>
                                        <p:tgtEl>
                                          <p:spTgt spid="26"/>
                                        </p:tgtEl>
                                      </p:cBhvr>
                                    </p:animEffect>
                                  </p:childTnLst>
                                </p:cTn>
                              </p:par>
                              <p:par>
                                <p:cTn id="55" presetID="53" presetClass="entr" presetSubtype="16" fill="hold" grpId="0" nodeType="withEffect">
                                  <p:stCondLst>
                                    <p:cond delay="0"/>
                                  </p:stCondLst>
                                  <p:childTnLst>
                                    <p:set>
                                      <p:cBhvr>
                                        <p:cTn id="56" dur="1" fill="hold">
                                          <p:stCondLst>
                                            <p:cond delay="0"/>
                                          </p:stCondLst>
                                        </p:cTn>
                                        <p:tgtEl>
                                          <p:spTgt spid="27"/>
                                        </p:tgtEl>
                                        <p:attrNameLst>
                                          <p:attrName>style.visibility</p:attrName>
                                        </p:attrNameLst>
                                      </p:cBhvr>
                                      <p:to>
                                        <p:strVal val="visible"/>
                                      </p:to>
                                    </p:set>
                                    <p:anim calcmode="lin" valueType="num">
                                      <p:cBhvr>
                                        <p:cTn id="57" dur="1000" fill="hold"/>
                                        <p:tgtEl>
                                          <p:spTgt spid="27"/>
                                        </p:tgtEl>
                                        <p:attrNameLst>
                                          <p:attrName>ppt_w</p:attrName>
                                        </p:attrNameLst>
                                      </p:cBhvr>
                                      <p:tavLst>
                                        <p:tav tm="0">
                                          <p:val>
                                            <p:fltVal val="0"/>
                                          </p:val>
                                        </p:tav>
                                        <p:tav tm="100000">
                                          <p:val>
                                            <p:strVal val="#ppt_w"/>
                                          </p:val>
                                        </p:tav>
                                      </p:tavLst>
                                    </p:anim>
                                    <p:anim calcmode="lin" valueType="num">
                                      <p:cBhvr>
                                        <p:cTn id="58" dur="1000" fill="hold"/>
                                        <p:tgtEl>
                                          <p:spTgt spid="27"/>
                                        </p:tgtEl>
                                        <p:attrNameLst>
                                          <p:attrName>ppt_h</p:attrName>
                                        </p:attrNameLst>
                                      </p:cBhvr>
                                      <p:tavLst>
                                        <p:tav tm="0">
                                          <p:val>
                                            <p:fltVal val="0"/>
                                          </p:val>
                                        </p:tav>
                                        <p:tav tm="100000">
                                          <p:val>
                                            <p:strVal val="#ppt_h"/>
                                          </p:val>
                                        </p:tav>
                                      </p:tavLst>
                                    </p:anim>
                                    <p:animEffect transition="in" filter="fade">
                                      <p:cBhvr>
                                        <p:cTn id="59" dur="1000"/>
                                        <p:tgtEl>
                                          <p:spTgt spid="27"/>
                                        </p:tgtEl>
                                      </p:cBhvr>
                                    </p:animEffect>
                                  </p:childTnLst>
                                </p:cTn>
                              </p:par>
                              <p:par>
                                <p:cTn id="60" presetID="53" presetClass="entr" presetSubtype="16" fill="hold" grpId="0" nodeType="withEffect">
                                  <p:stCondLst>
                                    <p:cond delay="100"/>
                                  </p:stCondLst>
                                  <p:childTnLst>
                                    <p:set>
                                      <p:cBhvr>
                                        <p:cTn id="61" dur="1" fill="hold">
                                          <p:stCondLst>
                                            <p:cond delay="0"/>
                                          </p:stCondLst>
                                        </p:cTn>
                                        <p:tgtEl>
                                          <p:spTgt spid="28"/>
                                        </p:tgtEl>
                                        <p:attrNameLst>
                                          <p:attrName>style.visibility</p:attrName>
                                        </p:attrNameLst>
                                      </p:cBhvr>
                                      <p:to>
                                        <p:strVal val="visible"/>
                                      </p:to>
                                    </p:set>
                                    <p:anim calcmode="lin" valueType="num">
                                      <p:cBhvr>
                                        <p:cTn id="62" dur="1000" fill="hold"/>
                                        <p:tgtEl>
                                          <p:spTgt spid="28"/>
                                        </p:tgtEl>
                                        <p:attrNameLst>
                                          <p:attrName>ppt_w</p:attrName>
                                        </p:attrNameLst>
                                      </p:cBhvr>
                                      <p:tavLst>
                                        <p:tav tm="0">
                                          <p:val>
                                            <p:fltVal val="0"/>
                                          </p:val>
                                        </p:tav>
                                        <p:tav tm="100000">
                                          <p:val>
                                            <p:strVal val="#ppt_w"/>
                                          </p:val>
                                        </p:tav>
                                      </p:tavLst>
                                    </p:anim>
                                    <p:anim calcmode="lin" valueType="num">
                                      <p:cBhvr>
                                        <p:cTn id="63" dur="1000" fill="hold"/>
                                        <p:tgtEl>
                                          <p:spTgt spid="28"/>
                                        </p:tgtEl>
                                        <p:attrNameLst>
                                          <p:attrName>ppt_h</p:attrName>
                                        </p:attrNameLst>
                                      </p:cBhvr>
                                      <p:tavLst>
                                        <p:tav tm="0">
                                          <p:val>
                                            <p:fltVal val="0"/>
                                          </p:val>
                                        </p:tav>
                                        <p:tav tm="100000">
                                          <p:val>
                                            <p:strVal val="#ppt_h"/>
                                          </p:val>
                                        </p:tav>
                                      </p:tavLst>
                                    </p:anim>
                                    <p:animEffect transition="in" filter="fade">
                                      <p:cBhvr>
                                        <p:cTn id="64" dur="1000"/>
                                        <p:tgtEl>
                                          <p:spTgt spid="28"/>
                                        </p:tgtEl>
                                      </p:cBhvr>
                                    </p:animEffect>
                                  </p:childTnLst>
                                </p:cTn>
                              </p:par>
                              <p:par>
                                <p:cTn id="65" presetID="53" presetClass="entr" presetSubtype="16" fill="hold" grpId="0" nodeType="withEffect">
                                  <p:stCondLst>
                                    <p:cond delay="0"/>
                                  </p:stCondLst>
                                  <p:childTnLst>
                                    <p:set>
                                      <p:cBhvr>
                                        <p:cTn id="66" dur="1" fill="hold">
                                          <p:stCondLst>
                                            <p:cond delay="0"/>
                                          </p:stCondLst>
                                        </p:cTn>
                                        <p:tgtEl>
                                          <p:spTgt spid="29"/>
                                        </p:tgtEl>
                                        <p:attrNameLst>
                                          <p:attrName>style.visibility</p:attrName>
                                        </p:attrNameLst>
                                      </p:cBhvr>
                                      <p:to>
                                        <p:strVal val="visible"/>
                                      </p:to>
                                    </p:set>
                                    <p:anim calcmode="lin" valueType="num">
                                      <p:cBhvr>
                                        <p:cTn id="67" dur="1000" fill="hold"/>
                                        <p:tgtEl>
                                          <p:spTgt spid="29"/>
                                        </p:tgtEl>
                                        <p:attrNameLst>
                                          <p:attrName>ppt_w</p:attrName>
                                        </p:attrNameLst>
                                      </p:cBhvr>
                                      <p:tavLst>
                                        <p:tav tm="0">
                                          <p:val>
                                            <p:fltVal val="0"/>
                                          </p:val>
                                        </p:tav>
                                        <p:tav tm="100000">
                                          <p:val>
                                            <p:strVal val="#ppt_w"/>
                                          </p:val>
                                        </p:tav>
                                      </p:tavLst>
                                    </p:anim>
                                    <p:anim calcmode="lin" valueType="num">
                                      <p:cBhvr>
                                        <p:cTn id="68" dur="1000" fill="hold"/>
                                        <p:tgtEl>
                                          <p:spTgt spid="29"/>
                                        </p:tgtEl>
                                        <p:attrNameLst>
                                          <p:attrName>ppt_h</p:attrName>
                                        </p:attrNameLst>
                                      </p:cBhvr>
                                      <p:tavLst>
                                        <p:tav tm="0">
                                          <p:val>
                                            <p:fltVal val="0"/>
                                          </p:val>
                                        </p:tav>
                                        <p:tav tm="100000">
                                          <p:val>
                                            <p:strVal val="#ppt_h"/>
                                          </p:val>
                                        </p:tav>
                                      </p:tavLst>
                                    </p:anim>
                                    <p:animEffect transition="in" filter="fade">
                                      <p:cBhvr>
                                        <p:cTn id="69" dur="1000"/>
                                        <p:tgtEl>
                                          <p:spTgt spid="29"/>
                                        </p:tgtEl>
                                      </p:cBhvr>
                                    </p:animEffect>
                                  </p:childTnLst>
                                </p:cTn>
                              </p:par>
                              <p:par>
                                <p:cTn id="70" presetID="53" presetClass="entr" presetSubtype="16" fill="hold" grpId="0" nodeType="withEffect">
                                  <p:stCondLst>
                                    <p:cond delay="200"/>
                                  </p:stCondLst>
                                  <p:childTnLst>
                                    <p:set>
                                      <p:cBhvr>
                                        <p:cTn id="71" dur="1" fill="hold">
                                          <p:stCondLst>
                                            <p:cond delay="0"/>
                                          </p:stCondLst>
                                        </p:cTn>
                                        <p:tgtEl>
                                          <p:spTgt spid="42"/>
                                        </p:tgtEl>
                                        <p:attrNameLst>
                                          <p:attrName>style.visibility</p:attrName>
                                        </p:attrNameLst>
                                      </p:cBhvr>
                                      <p:to>
                                        <p:strVal val="visible"/>
                                      </p:to>
                                    </p:set>
                                    <p:anim calcmode="lin" valueType="num">
                                      <p:cBhvr>
                                        <p:cTn id="72" dur="1000" fill="hold"/>
                                        <p:tgtEl>
                                          <p:spTgt spid="42"/>
                                        </p:tgtEl>
                                        <p:attrNameLst>
                                          <p:attrName>ppt_w</p:attrName>
                                        </p:attrNameLst>
                                      </p:cBhvr>
                                      <p:tavLst>
                                        <p:tav tm="0">
                                          <p:val>
                                            <p:fltVal val="0"/>
                                          </p:val>
                                        </p:tav>
                                        <p:tav tm="100000">
                                          <p:val>
                                            <p:strVal val="#ppt_w"/>
                                          </p:val>
                                        </p:tav>
                                      </p:tavLst>
                                    </p:anim>
                                    <p:anim calcmode="lin" valueType="num">
                                      <p:cBhvr>
                                        <p:cTn id="73" dur="1000" fill="hold"/>
                                        <p:tgtEl>
                                          <p:spTgt spid="42"/>
                                        </p:tgtEl>
                                        <p:attrNameLst>
                                          <p:attrName>ppt_h</p:attrName>
                                        </p:attrNameLst>
                                      </p:cBhvr>
                                      <p:tavLst>
                                        <p:tav tm="0">
                                          <p:val>
                                            <p:fltVal val="0"/>
                                          </p:val>
                                        </p:tav>
                                        <p:tav tm="100000">
                                          <p:val>
                                            <p:strVal val="#ppt_h"/>
                                          </p:val>
                                        </p:tav>
                                      </p:tavLst>
                                    </p:anim>
                                    <p:animEffect transition="in" filter="fade">
                                      <p:cBhvr>
                                        <p:cTn id="74" dur="1000"/>
                                        <p:tgtEl>
                                          <p:spTgt spid="42"/>
                                        </p:tgtEl>
                                      </p:cBhvr>
                                    </p:animEffect>
                                  </p:childTnLst>
                                </p:cTn>
                              </p:par>
                              <p:par>
                                <p:cTn id="75" presetID="53" presetClass="entr" presetSubtype="16" fill="hold" grpId="0" nodeType="withEffect">
                                  <p:stCondLst>
                                    <p:cond delay="200"/>
                                  </p:stCondLst>
                                  <p:childTnLst>
                                    <p:set>
                                      <p:cBhvr>
                                        <p:cTn id="76" dur="1" fill="hold">
                                          <p:stCondLst>
                                            <p:cond delay="0"/>
                                          </p:stCondLst>
                                        </p:cTn>
                                        <p:tgtEl>
                                          <p:spTgt spid="43"/>
                                        </p:tgtEl>
                                        <p:attrNameLst>
                                          <p:attrName>style.visibility</p:attrName>
                                        </p:attrNameLst>
                                      </p:cBhvr>
                                      <p:to>
                                        <p:strVal val="visible"/>
                                      </p:to>
                                    </p:set>
                                    <p:anim calcmode="lin" valueType="num">
                                      <p:cBhvr>
                                        <p:cTn id="77" dur="1000" fill="hold"/>
                                        <p:tgtEl>
                                          <p:spTgt spid="43"/>
                                        </p:tgtEl>
                                        <p:attrNameLst>
                                          <p:attrName>ppt_w</p:attrName>
                                        </p:attrNameLst>
                                      </p:cBhvr>
                                      <p:tavLst>
                                        <p:tav tm="0">
                                          <p:val>
                                            <p:fltVal val="0"/>
                                          </p:val>
                                        </p:tav>
                                        <p:tav tm="100000">
                                          <p:val>
                                            <p:strVal val="#ppt_w"/>
                                          </p:val>
                                        </p:tav>
                                      </p:tavLst>
                                    </p:anim>
                                    <p:anim calcmode="lin" valueType="num">
                                      <p:cBhvr>
                                        <p:cTn id="78" dur="1000" fill="hold"/>
                                        <p:tgtEl>
                                          <p:spTgt spid="43"/>
                                        </p:tgtEl>
                                        <p:attrNameLst>
                                          <p:attrName>ppt_h</p:attrName>
                                        </p:attrNameLst>
                                      </p:cBhvr>
                                      <p:tavLst>
                                        <p:tav tm="0">
                                          <p:val>
                                            <p:fltVal val="0"/>
                                          </p:val>
                                        </p:tav>
                                        <p:tav tm="100000">
                                          <p:val>
                                            <p:strVal val="#ppt_h"/>
                                          </p:val>
                                        </p:tav>
                                      </p:tavLst>
                                    </p:anim>
                                    <p:animEffect transition="in" filter="fade">
                                      <p:cBhvr>
                                        <p:cTn id="79" dur="1000"/>
                                        <p:tgtEl>
                                          <p:spTgt spid="43"/>
                                        </p:tgtEl>
                                      </p:cBhvr>
                                    </p:animEffect>
                                  </p:childTnLst>
                                </p:cTn>
                              </p:par>
                              <p:par>
                                <p:cTn id="80" presetID="53" presetClass="entr" presetSubtype="16" fill="hold" grpId="0" nodeType="withEffect">
                                  <p:stCondLst>
                                    <p:cond delay="300"/>
                                  </p:stCondLst>
                                  <p:childTnLst>
                                    <p:set>
                                      <p:cBhvr>
                                        <p:cTn id="81" dur="1" fill="hold">
                                          <p:stCondLst>
                                            <p:cond delay="0"/>
                                          </p:stCondLst>
                                        </p:cTn>
                                        <p:tgtEl>
                                          <p:spTgt spid="44"/>
                                        </p:tgtEl>
                                        <p:attrNameLst>
                                          <p:attrName>style.visibility</p:attrName>
                                        </p:attrNameLst>
                                      </p:cBhvr>
                                      <p:to>
                                        <p:strVal val="visible"/>
                                      </p:to>
                                    </p:set>
                                    <p:anim calcmode="lin" valueType="num">
                                      <p:cBhvr>
                                        <p:cTn id="82" dur="1000" fill="hold"/>
                                        <p:tgtEl>
                                          <p:spTgt spid="44"/>
                                        </p:tgtEl>
                                        <p:attrNameLst>
                                          <p:attrName>ppt_w</p:attrName>
                                        </p:attrNameLst>
                                      </p:cBhvr>
                                      <p:tavLst>
                                        <p:tav tm="0">
                                          <p:val>
                                            <p:fltVal val="0"/>
                                          </p:val>
                                        </p:tav>
                                        <p:tav tm="100000">
                                          <p:val>
                                            <p:strVal val="#ppt_w"/>
                                          </p:val>
                                        </p:tav>
                                      </p:tavLst>
                                    </p:anim>
                                    <p:anim calcmode="lin" valueType="num">
                                      <p:cBhvr>
                                        <p:cTn id="83" dur="1000" fill="hold"/>
                                        <p:tgtEl>
                                          <p:spTgt spid="44"/>
                                        </p:tgtEl>
                                        <p:attrNameLst>
                                          <p:attrName>ppt_h</p:attrName>
                                        </p:attrNameLst>
                                      </p:cBhvr>
                                      <p:tavLst>
                                        <p:tav tm="0">
                                          <p:val>
                                            <p:fltVal val="0"/>
                                          </p:val>
                                        </p:tav>
                                        <p:tav tm="100000">
                                          <p:val>
                                            <p:strVal val="#ppt_h"/>
                                          </p:val>
                                        </p:tav>
                                      </p:tavLst>
                                    </p:anim>
                                    <p:animEffect transition="in" filter="fade">
                                      <p:cBhvr>
                                        <p:cTn id="84" dur="1000"/>
                                        <p:tgtEl>
                                          <p:spTgt spid="44"/>
                                        </p:tgtEl>
                                      </p:cBhvr>
                                    </p:animEffect>
                                  </p:childTnLst>
                                </p:cTn>
                              </p:par>
                              <p:par>
                                <p:cTn id="85" presetID="53" presetClass="entr" presetSubtype="16" fill="hold" grpId="0" nodeType="withEffect">
                                  <p:stCondLst>
                                    <p:cond delay="100"/>
                                  </p:stCondLst>
                                  <p:childTnLst>
                                    <p:set>
                                      <p:cBhvr>
                                        <p:cTn id="86" dur="1" fill="hold">
                                          <p:stCondLst>
                                            <p:cond delay="0"/>
                                          </p:stCondLst>
                                        </p:cTn>
                                        <p:tgtEl>
                                          <p:spTgt spid="45"/>
                                        </p:tgtEl>
                                        <p:attrNameLst>
                                          <p:attrName>style.visibility</p:attrName>
                                        </p:attrNameLst>
                                      </p:cBhvr>
                                      <p:to>
                                        <p:strVal val="visible"/>
                                      </p:to>
                                    </p:set>
                                    <p:anim calcmode="lin" valueType="num">
                                      <p:cBhvr>
                                        <p:cTn id="87" dur="1000" fill="hold"/>
                                        <p:tgtEl>
                                          <p:spTgt spid="45"/>
                                        </p:tgtEl>
                                        <p:attrNameLst>
                                          <p:attrName>ppt_w</p:attrName>
                                        </p:attrNameLst>
                                      </p:cBhvr>
                                      <p:tavLst>
                                        <p:tav tm="0">
                                          <p:val>
                                            <p:fltVal val="0"/>
                                          </p:val>
                                        </p:tav>
                                        <p:tav tm="100000">
                                          <p:val>
                                            <p:strVal val="#ppt_w"/>
                                          </p:val>
                                        </p:tav>
                                      </p:tavLst>
                                    </p:anim>
                                    <p:anim calcmode="lin" valueType="num">
                                      <p:cBhvr>
                                        <p:cTn id="88" dur="1000" fill="hold"/>
                                        <p:tgtEl>
                                          <p:spTgt spid="45"/>
                                        </p:tgtEl>
                                        <p:attrNameLst>
                                          <p:attrName>ppt_h</p:attrName>
                                        </p:attrNameLst>
                                      </p:cBhvr>
                                      <p:tavLst>
                                        <p:tav tm="0">
                                          <p:val>
                                            <p:fltVal val="0"/>
                                          </p:val>
                                        </p:tav>
                                        <p:tav tm="100000">
                                          <p:val>
                                            <p:strVal val="#ppt_h"/>
                                          </p:val>
                                        </p:tav>
                                      </p:tavLst>
                                    </p:anim>
                                    <p:animEffect transition="in" filter="fade">
                                      <p:cBhvr>
                                        <p:cTn id="89" dur="1000"/>
                                        <p:tgtEl>
                                          <p:spTgt spid="45"/>
                                        </p:tgtEl>
                                      </p:cBhvr>
                                    </p:animEffect>
                                  </p:childTnLst>
                                </p:cTn>
                              </p:par>
                              <p:par>
                                <p:cTn id="90" presetID="53" presetClass="entr" presetSubtype="16" fill="hold" grpId="0" nodeType="withEffect">
                                  <p:stCondLst>
                                    <p:cond delay="200"/>
                                  </p:stCondLst>
                                  <p:childTnLst>
                                    <p:set>
                                      <p:cBhvr>
                                        <p:cTn id="91" dur="1" fill="hold">
                                          <p:stCondLst>
                                            <p:cond delay="0"/>
                                          </p:stCondLst>
                                        </p:cTn>
                                        <p:tgtEl>
                                          <p:spTgt spid="46"/>
                                        </p:tgtEl>
                                        <p:attrNameLst>
                                          <p:attrName>style.visibility</p:attrName>
                                        </p:attrNameLst>
                                      </p:cBhvr>
                                      <p:to>
                                        <p:strVal val="visible"/>
                                      </p:to>
                                    </p:set>
                                    <p:anim calcmode="lin" valueType="num">
                                      <p:cBhvr>
                                        <p:cTn id="92" dur="1000" fill="hold"/>
                                        <p:tgtEl>
                                          <p:spTgt spid="46"/>
                                        </p:tgtEl>
                                        <p:attrNameLst>
                                          <p:attrName>ppt_w</p:attrName>
                                        </p:attrNameLst>
                                      </p:cBhvr>
                                      <p:tavLst>
                                        <p:tav tm="0">
                                          <p:val>
                                            <p:fltVal val="0"/>
                                          </p:val>
                                        </p:tav>
                                        <p:tav tm="100000">
                                          <p:val>
                                            <p:strVal val="#ppt_w"/>
                                          </p:val>
                                        </p:tav>
                                      </p:tavLst>
                                    </p:anim>
                                    <p:anim calcmode="lin" valueType="num">
                                      <p:cBhvr>
                                        <p:cTn id="93" dur="1000" fill="hold"/>
                                        <p:tgtEl>
                                          <p:spTgt spid="46"/>
                                        </p:tgtEl>
                                        <p:attrNameLst>
                                          <p:attrName>ppt_h</p:attrName>
                                        </p:attrNameLst>
                                      </p:cBhvr>
                                      <p:tavLst>
                                        <p:tav tm="0">
                                          <p:val>
                                            <p:fltVal val="0"/>
                                          </p:val>
                                        </p:tav>
                                        <p:tav tm="100000">
                                          <p:val>
                                            <p:strVal val="#ppt_h"/>
                                          </p:val>
                                        </p:tav>
                                      </p:tavLst>
                                    </p:anim>
                                    <p:animEffect transition="in" filter="fade">
                                      <p:cBhvr>
                                        <p:cTn id="94" dur="1000"/>
                                        <p:tgtEl>
                                          <p:spTgt spid="46"/>
                                        </p:tgtEl>
                                      </p:cBhvr>
                                    </p:animEffect>
                                  </p:childTnLst>
                                </p:cTn>
                              </p:par>
                              <p:par>
                                <p:cTn id="95" presetID="53" presetClass="entr" presetSubtype="16" fill="hold" grpId="0" nodeType="withEffect">
                                  <p:stCondLst>
                                    <p:cond delay="0"/>
                                  </p:stCondLst>
                                  <p:childTnLst>
                                    <p:set>
                                      <p:cBhvr>
                                        <p:cTn id="96" dur="1" fill="hold">
                                          <p:stCondLst>
                                            <p:cond delay="0"/>
                                          </p:stCondLst>
                                        </p:cTn>
                                        <p:tgtEl>
                                          <p:spTgt spid="47"/>
                                        </p:tgtEl>
                                        <p:attrNameLst>
                                          <p:attrName>style.visibility</p:attrName>
                                        </p:attrNameLst>
                                      </p:cBhvr>
                                      <p:to>
                                        <p:strVal val="visible"/>
                                      </p:to>
                                    </p:set>
                                    <p:anim calcmode="lin" valueType="num">
                                      <p:cBhvr>
                                        <p:cTn id="97" dur="1000" fill="hold"/>
                                        <p:tgtEl>
                                          <p:spTgt spid="47"/>
                                        </p:tgtEl>
                                        <p:attrNameLst>
                                          <p:attrName>ppt_w</p:attrName>
                                        </p:attrNameLst>
                                      </p:cBhvr>
                                      <p:tavLst>
                                        <p:tav tm="0">
                                          <p:val>
                                            <p:fltVal val="0"/>
                                          </p:val>
                                        </p:tav>
                                        <p:tav tm="100000">
                                          <p:val>
                                            <p:strVal val="#ppt_w"/>
                                          </p:val>
                                        </p:tav>
                                      </p:tavLst>
                                    </p:anim>
                                    <p:anim calcmode="lin" valueType="num">
                                      <p:cBhvr>
                                        <p:cTn id="98" dur="1000" fill="hold"/>
                                        <p:tgtEl>
                                          <p:spTgt spid="47"/>
                                        </p:tgtEl>
                                        <p:attrNameLst>
                                          <p:attrName>ppt_h</p:attrName>
                                        </p:attrNameLst>
                                      </p:cBhvr>
                                      <p:tavLst>
                                        <p:tav tm="0">
                                          <p:val>
                                            <p:fltVal val="0"/>
                                          </p:val>
                                        </p:tav>
                                        <p:tav tm="100000">
                                          <p:val>
                                            <p:strVal val="#ppt_h"/>
                                          </p:val>
                                        </p:tav>
                                      </p:tavLst>
                                    </p:anim>
                                    <p:animEffect transition="in" filter="fade">
                                      <p:cBhvr>
                                        <p:cTn id="99" dur="1000"/>
                                        <p:tgtEl>
                                          <p:spTgt spid="47"/>
                                        </p:tgtEl>
                                      </p:cBhvr>
                                    </p:animEffect>
                                  </p:childTnLst>
                                </p:cTn>
                              </p:par>
                              <p:par>
                                <p:cTn id="100" presetID="53" presetClass="entr" presetSubtype="16" fill="hold" grpId="0" nodeType="withEffect">
                                  <p:stCondLst>
                                    <p:cond delay="300"/>
                                  </p:stCondLst>
                                  <p:childTnLst>
                                    <p:set>
                                      <p:cBhvr>
                                        <p:cTn id="101" dur="1" fill="hold">
                                          <p:stCondLst>
                                            <p:cond delay="0"/>
                                          </p:stCondLst>
                                        </p:cTn>
                                        <p:tgtEl>
                                          <p:spTgt spid="48"/>
                                        </p:tgtEl>
                                        <p:attrNameLst>
                                          <p:attrName>style.visibility</p:attrName>
                                        </p:attrNameLst>
                                      </p:cBhvr>
                                      <p:to>
                                        <p:strVal val="visible"/>
                                      </p:to>
                                    </p:set>
                                    <p:anim calcmode="lin" valueType="num">
                                      <p:cBhvr>
                                        <p:cTn id="102" dur="1000" fill="hold"/>
                                        <p:tgtEl>
                                          <p:spTgt spid="48"/>
                                        </p:tgtEl>
                                        <p:attrNameLst>
                                          <p:attrName>ppt_w</p:attrName>
                                        </p:attrNameLst>
                                      </p:cBhvr>
                                      <p:tavLst>
                                        <p:tav tm="0">
                                          <p:val>
                                            <p:fltVal val="0"/>
                                          </p:val>
                                        </p:tav>
                                        <p:tav tm="100000">
                                          <p:val>
                                            <p:strVal val="#ppt_w"/>
                                          </p:val>
                                        </p:tav>
                                      </p:tavLst>
                                    </p:anim>
                                    <p:anim calcmode="lin" valueType="num">
                                      <p:cBhvr>
                                        <p:cTn id="103" dur="1000" fill="hold"/>
                                        <p:tgtEl>
                                          <p:spTgt spid="48"/>
                                        </p:tgtEl>
                                        <p:attrNameLst>
                                          <p:attrName>ppt_h</p:attrName>
                                        </p:attrNameLst>
                                      </p:cBhvr>
                                      <p:tavLst>
                                        <p:tav tm="0">
                                          <p:val>
                                            <p:fltVal val="0"/>
                                          </p:val>
                                        </p:tav>
                                        <p:tav tm="100000">
                                          <p:val>
                                            <p:strVal val="#ppt_h"/>
                                          </p:val>
                                        </p:tav>
                                      </p:tavLst>
                                    </p:anim>
                                    <p:animEffect transition="in" filter="fade">
                                      <p:cBhvr>
                                        <p:cTn id="104" dur="1000"/>
                                        <p:tgtEl>
                                          <p:spTgt spid="48"/>
                                        </p:tgtEl>
                                      </p:cBhvr>
                                    </p:animEffect>
                                  </p:childTnLst>
                                </p:cTn>
                              </p:par>
                              <p:par>
                                <p:cTn id="105" presetID="53" presetClass="entr" presetSubtype="16" fill="hold" grpId="0" nodeType="withEffect">
                                  <p:stCondLst>
                                    <p:cond delay="100"/>
                                  </p:stCondLst>
                                  <p:childTnLst>
                                    <p:set>
                                      <p:cBhvr>
                                        <p:cTn id="106" dur="1" fill="hold">
                                          <p:stCondLst>
                                            <p:cond delay="0"/>
                                          </p:stCondLst>
                                        </p:cTn>
                                        <p:tgtEl>
                                          <p:spTgt spid="49"/>
                                        </p:tgtEl>
                                        <p:attrNameLst>
                                          <p:attrName>style.visibility</p:attrName>
                                        </p:attrNameLst>
                                      </p:cBhvr>
                                      <p:to>
                                        <p:strVal val="visible"/>
                                      </p:to>
                                    </p:set>
                                    <p:anim calcmode="lin" valueType="num">
                                      <p:cBhvr>
                                        <p:cTn id="107" dur="1000" fill="hold"/>
                                        <p:tgtEl>
                                          <p:spTgt spid="49"/>
                                        </p:tgtEl>
                                        <p:attrNameLst>
                                          <p:attrName>ppt_w</p:attrName>
                                        </p:attrNameLst>
                                      </p:cBhvr>
                                      <p:tavLst>
                                        <p:tav tm="0">
                                          <p:val>
                                            <p:fltVal val="0"/>
                                          </p:val>
                                        </p:tav>
                                        <p:tav tm="100000">
                                          <p:val>
                                            <p:strVal val="#ppt_w"/>
                                          </p:val>
                                        </p:tav>
                                      </p:tavLst>
                                    </p:anim>
                                    <p:anim calcmode="lin" valueType="num">
                                      <p:cBhvr>
                                        <p:cTn id="108" dur="1000" fill="hold"/>
                                        <p:tgtEl>
                                          <p:spTgt spid="49"/>
                                        </p:tgtEl>
                                        <p:attrNameLst>
                                          <p:attrName>ppt_h</p:attrName>
                                        </p:attrNameLst>
                                      </p:cBhvr>
                                      <p:tavLst>
                                        <p:tav tm="0">
                                          <p:val>
                                            <p:fltVal val="0"/>
                                          </p:val>
                                        </p:tav>
                                        <p:tav tm="100000">
                                          <p:val>
                                            <p:strVal val="#ppt_h"/>
                                          </p:val>
                                        </p:tav>
                                      </p:tavLst>
                                    </p:anim>
                                    <p:animEffect transition="in" filter="fade">
                                      <p:cBhvr>
                                        <p:cTn id="109" dur="1000"/>
                                        <p:tgtEl>
                                          <p:spTgt spid="49"/>
                                        </p:tgtEl>
                                      </p:cBhvr>
                                    </p:animEffect>
                                  </p:childTnLst>
                                </p:cTn>
                              </p:par>
                              <p:par>
                                <p:cTn id="110" presetID="53" presetClass="entr" presetSubtype="16" fill="hold" grpId="0" nodeType="withEffect">
                                  <p:stCondLst>
                                    <p:cond delay="0"/>
                                  </p:stCondLst>
                                  <p:childTnLst>
                                    <p:set>
                                      <p:cBhvr>
                                        <p:cTn id="111" dur="1" fill="hold">
                                          <p:stCondLst>
                                            <p:cond delay="0"/>
                                          </p:stCondLst>
                                        </p:cTn>
                                        <p:tgtEl>
                                          <p:spTgt spid="50"/>
                                        </p:tgtEl>
                                        <p:attrNameLst>
                                          <p:attrName>style.visibility</p:attrName>
                                        </p:attrNameLst>
                                      </p:cBhvr>
                                      <p:to>
                                        <p:strVal val="visible"/>
                                      </p:to>
                                    </p:set>
                                    <p:anim calcmode="lin" valueType="num">
                                      <p:cBhvr>
                                        <p:cTn id="112" dur="1000" fill="hold"/>
                                        <p:tgtEl>
                                          <p:spTgt spid="50"/>
                                        </p:tgtEl>
                                        <p:attrNameLst>
                                          <p:attrName>ppt_w</p:attrName>
                                        </p:attrNameLst>
                                      </p:cBhvr>
                                      <p:tavLst>
                                        <p:tav tm="0">
                                          <p:val>
                                            <p:fltVal val="0"/>
                                          </p:val>
                                        </p:tav>
                                        <p:tav tm="100000">
                                          <p:val>
                                            <p:strVal val="#ppt_w"/>
                                          </p:val>
                                        </p:tav>
                                      </p:tavLst>
                                    </p:anim>
                                    <p:anim calcmode="lin" valueType="num">
                                      <p:cBhvr>
                                        <p:cTn id="113" dur="1000" fill="hold"/>
                                        <p:tgtEl>
                                          <p:spTgt spid="50"/>
                                        </p:tgtEl>
                                        <p:attrNameLst>
                                          <p:attrName>ppt_h</p:attrName>
                                        </p:attrNameLst>
                                      </p:cBhvr>
                                      <p:tavLst>
                                        <p:tav tm="0">
                                          <p:val>
                                            <p:fltVal val="0"/>
                                          </p:val>
                                        </p:tav>
                                        <p:tav tm="100000">
                                          <p:val>
                                            <p:strVal val="#ppt_h"/>
                                          </p:val>
                                        </p:tav>
                                      </p:tavLst>
                                    </p:anim>
                                    <p:animEffect transition="in" filter="fade">
                                      <p:cBhvr>
                                        <p:cTn id="114" dur="1000"/>
                                        <p:tgtEl>
                                          <p:spTgt spid="50"/>
                                        </p:tgtEl>
                                      </p:cBhvr>
                                    </p:animEffect>
                                  </p:childTnLst>
                                </p:cTn>
                              </p:par>
                              <p:par>
                                <p:cTn id="115" presetID="53" presetClass="entr" presetSubtype="16" fill="hold" grpId="0" nodeType="withEffect">
                                  <p:stCondLst>
                                    <p:cond delay="200"/>
                                  </p:stCondLst>
                                  <p:childTnLst>
                                    <p:set>
                                      <p:cBhvr>
                                        <p:cTn id="116" dur="1" fill="hold">
                                          <p:stCondLst>
                                            <p:cond delay="0"/>
                                          </p:stCondLst>
                                        </p:cTn>
                                        <p:tgtEl>
                                          <p:spTgt spid="51"/>
                                        </p:tgtEl>
                                        <p:attrNameLst>
                                          <p:attrName>style.visibility</p:attrName>
                                        </p:attrNameLst>
                                      </p:cBhvr>
                                      <p:to>
                                        <p:strVal val="visible"/>
                                      </p:to>
                                    </p:set>
                                    <p:anim calcmode="lin" valueType="num">
                                      <p:cBhvr>
                                        <p:cTn id="117" dur="1000" fill="hold"/>
                                        <p:tgtEl>
                                          <p:spTgt spid="51"/>
                                        </p:tgtEl>
                                        <p:attrNameLst>
                                          <p:attrName>ppt_w</p:attrName>
                                        </p:attrNameLst>
                                      </p:cBhvr>
                                      <p:tavLst>
                                        <p:tav tm="0">
                                          <p:val>
                                            <p:fltVal val="0"/>
                                          </p:val>
                                        </p:tav>
                                        <p:tav tm="100000">
                                          <p:val>
                                            <p:strVal val="#ppt_w"/>
                                          </p:val>
                                        </p:tav>
                                      </p:tavLst>
                                    </p:anim>
                                    <p:anim calcmode="lin" valueType="num">
                                      <p:cBhvr>
                                        <p:cTn id="118" dur="1000" fill="hold"/>
                                        <p:tgtEl>
                                          <p:spTgt spid="51"/>
                                        </p:tgtEl>
                                        <p:attrNameLst>
                                          <p:attrName>ppt_h</p:attrName>
                                        </p:attrNameLst>
                                      </p:cBhvr>
                                      <p:tavLst>
                                        <p:tav tm="0">
                                          <p:val>
                                            <p:fltVal val="0"/>
                                          </p:val>
                                        </p:tav>
                                        <p:tav tm="100000">
                                          <p:val>
                                            <p:strVal val="#ppt_h"/>
                                          </p:val>
                                        </p:tav>
                                      </p:tavLst>
                                    </p:anim>
                                    <p:animEffect transition="in" filter="fade">
                                      <p:cBhvr>
                                        <p:cTn id="119" dur="1000"/>
                                        <p:tgtEl>
                                          <p:spTgt spid="51"/>
                                        </p:tgtEl>
                                      </p:cBhvr>
                                    </p:animEffect>
                                  </p:childTnLst>
                                </p:cTn>
                              </p:par>
                              <p:par>
                                <p:cTn id="120" presetID="53" presetClass="entr" presetSubtype="16" fill="hold" grpId="0" nodeType="withEffect">
                                  <p:stCondLst>
                                    <p:cond delay="100"/>
                                  </p:stCondLst>
                                  <p:childTnLst>
                                    <p:set>
                                      <p:cBhvr>
                                        <p:cTn id="121" dur="1" fill="hold">
                                          <p:stCondLst>
                                            <p:cond delay="0"/>
                                          </p:stCondLst>
                                        </p:cTn>
                                        <p:tgtEl>
                                          <p:spTgt spid="52"/>
                                        </p:tgtEl>
                                        <p:attrNameLst>
                                          <p:attrName>style.visibility</p:attrName>
                                        </p:attrNameLst>
                                      </p:cBhvr>
                                      <p:to>
                                        <p:strVal val="visible"/>
                                      </p:to>
                                    </p:set>
                                    <p:anim calcmode="lin" valueType="num">
                                      <p:cBhvr>
                                        <p:cTn id="122" dur="1000" fill="hold"/>
                                        <p:tgtEl>
                                          <p:spTgt spid="52"/>
                                        </p:tgtEl>
                                        <p:attrNameLst>
                                          <p:attrName>ppt_w</p:attrName>
                                        </p:attrNameLst>
                                      </p:cBhvr>
                                      <p:tavLst>
                                        <p:tav tm="0">
                                          <p:val>
                                            <p:fltVal val="0"/>
                                          </p:val>
                                        </p:tav>
                                        <p:tav tm="100000">
                                          <p:val>
                                            <p:strVal val="#ppt_w"/>
                                          </p:val>
                                        </p:tav>
                                      </p:tavLst>
                                    </p:anim>
                                    <p:anim calcmode="lin" valueType="num">
                                      <p:cBhvr>
                                        <p:cTn id="123" dur="1000" fill="hold"/>
                                        <p:tgtEl>
                                          <p:spTgt spid="52"/>
                                        </p:tgtEl>
                                        <p:attrNameLst>
                                          <p:attrName>ppt_h</p:attrName>
                                        </p:attrNameLst>
                                      </p:cBhvr>
                                      <p:tavLst>
                                        <p:tav tm="0">
                                          <p:val>
                                            <p:fltVal val="0"/>
                                          </p:val>
                                        </p:tav>
                                        <p:tav tm="100000">
                                          <p:val>
                                            <p:strVal val="#ppt_h"/>
                                          </p:val>
                                        </p:tav>
                                      </p:tavLst>
                                    </p:anim>
                                    <p:animEffect transition="in" filter="fade">
                                      <p:cBhvr>
                                        <p:cTn id="124" dur="1000"/>
                                        <p:tgtEl>
                                          <p:spTgt spid="52"/>
                                        </p:tgtEl>
                                      </p:cBhvr>
                                    </p:animEffect>
                                  </p:childTnLst>
                                </p:cTn>
                              </p:par>
                            </p:childTnLst>
                          </p:cTn>
                        </p:par>
                        <p:par>
                          <p:cTn id="125" fill="hold">
                            <p:stCondLst>
                              <p:cond delay="1300"/>
                            </p:stCondLst>
                            <p:childTnLst>
                              <p:par>
                                <p:cTn id="126" presetID="56" presetClass="entr" presetSubtype="0" fill="hold" grpId="0" nodeType="afterEffect">
                                  <p:stCondLst>
                                    <p:cond delay="0"/>
                                  </p:stCondLst>
                                  <p:iterate type="lt">
                                    <p:tmPct val="10000"/>
                                  </p:iterate>
                                  <p:childTnLst>
                                    <p:set>
                                      <p:cBhvr>
                                        <p:cTn id="127" dur="1" fill="hold">
                                          <p:stCondLst>
                                            <p:cond delay="0"/>
                                          </p:stCondLst>
                                        </p:cTn>
                                        <p:tgtEl>
                                          <p:spTgt spid="36"/>
                                        </p:tgtEl>
                                        <p:attrNameLst>
                                          <p:attrName>style.visibility</p:attrName>
                                        </p:attrNameLst>
                                      </p:cBhvr>
                                      <p:to>
                                        <p:strVal val="visible"/>
                                      </p:to>
                                    </p:set>
                                    <p:anim by="(-#ppt_w*2)" calcmode="lin" valueType="num">
                                      <p:cBhvr rctx="PPT">
                                        <p:cTn id="128" dur="500" autoRev="1" fill="hold">
                                          <p:stCondLst>
                                            <p:cond delay="0"/>
                                          </p:stCondLst>
                                        </p:cTn>
                                        <p:tgtEl>
                                          <p:spTgt spid="36"/>
                                        </p:tgtEl>
                                        <p:attrNameLst>
                                          <p:attrName>ppt_w</p:attrName>
                                        </p:attrNameLst>
                                      </p:cBhvr>
                                    </p:anim>
                                    <p:anim by="(#ppt_w*0.50)" calcmode="lin" valueType="num">
                                      <p:cBhvr>
                                        <p:cTn id="129" dur="500" decel="50000" autoRev="1" fill="hold">
                                          <p:stCondLst>
                                            <p:cond delay="0"/>
                                          </p:stCondLst>
                                        </p:cTn>
                                        <p:tgtEl>
                                          <p:spTgt spid="36"/>
                                        </p:tgtEl>
                                        <p:attrNameLst>
                                          <p:attrName>ppt_x</p:attrName>
                                        </p:attrNameLst>
                                      </p:cBhvr>
                                    </p:anim>
                                    <p:anim from="(-#ppt_h/2)" to="(#ppt_y)" calcmode="lin" valueType="num">
                                      <p:cBhvr>
                                        <p:cTn id="130" dur="1000" fill="hold">
                                          <p:stCondLst>
                                            <p:cond delay="0"/>
                                          </p:stCondLst>
                                        </p:cTn>
                                        <p:tgtEl>
                                          <p:spTgt spid="36"/>
                                        </p:tgtEl>
                                        <p:attrNameLst>
                                          <p:attrName>ppt_y</p:attrName>
                                        </p:attrNameLst>
                                      </p:cBhvr>
                                    </p:anim>
                                    <p:animRot by="21600000">
                                      <p:cBhvr>
                                        <p:cTn id="131" dur="1000" fill="hold">
                                          <p:stCondLst>
                                            <p:cond delay="0"/>
                                          </p:stCondLst>
                                        </p:cTn>
                                        <p:tgtEl>
                                          <p:spTgt spid="36"/>
                                        </p:tgtEl>
                                        <p:attrNameLst>
                                          <p:attrName>r</p:attrName>
                                        </p:attrNameLst>
                                      </p:cBhvr>
                                    </p:animRot>
                                  </p:childTnLst>
                                </p:cTn>
                              </p:par>
                            </p:childTnLst>
                          </p:cTn>
                        </p:par>
                        <p:par>
                          <p:cTn id="132" fill="hold">
                            <p:stCondLst>
                              <p:cond delay="4400"/>
                            </p:stCondLst>
                            <p:childTnLst>
                              <p:par>
                                <p:cTn id="133" presetID="2" presetClass="entr" presetSubtype="6" fill="hold" grpId="0" nodeType="afterEffect">
                                  <p:stCondLst>
                                    <p:cond delay="0"/>
                                  </p:stCondLst>
                                  <p:childTnLst>
                                    <p:set>
                                      <p:cBhvr>
                                        <p:cTn id="134" dur="1" fill="hold">
                                          <p:stCondLst>
                                            <p:cond delay="0"/>
                                          </p:stCondLst>
                                        </p:cTn>
                                        <p:tgtEl>
                                          <p:spTgt spid="34"/>
                                        </p:tgtEl>
                                        <p:attrNameLst>
                                          <p:attrName>style.visibility</p:attrName>
                                        </p:attrNameLst>
                                      </p:cBhvr>
                                      <p:to>
                                        <p:strVal val="visible"/>
                                      </p:to>
                                    </p:set>
                                    <p:anim calcmode="lin" valueType="num">
                                      <p:cBhvr additive="base">
                                        <p:cTn id="135" dur="500" fill="hold"/>
                                        <p:tgtEl>
                                          <p:spTgt spid="34"/>
                                        </p:tgtEl>
                                        <p:attrNameLst>
                                          <p:attrName>ppt_x</p:attrName>
                                        </p:attrNameLst>
                                      </p:cBhvr>
                                      <p:tavLst>
                                        <p:tav tm="0">
                                          <p:val>
                                            <p:strVal val="1+#ppt_w/2"/>
                                          </p:val>
                                        </p:tav>
                                        <p:tav tm="100000">
                                          <p:val>
                                            <p:strVal val="#ppt_x"/>
                                          </p:val>
                                        </p:tav>
                                      </p:tavLst>
                                    </p:anim>
                                    <p:anim calcmode="lin" valueType="num">
                                      <p:cBhvr additive="base">
                                        <p:cTn id="136" dur="500" fill="hold"/>
                                        <p:tgtEl>
                                          <p:spTgt spid="34"/>
                                        </p:tgtEl>
                                        <p:attrNameLst>
                                          <p:attrName>ppt_y</p:attrName>
                                        </p:attrNameLst>
                                      </p:cBhvr>
                                      <p:tavLst>
                                        <p:tav tm="0">
                                          <p:val>
                                            <p:strVal val="1+#ppt_h/2"/>
                                          </p:val>
                                        </p:tav>
                                        <p:tav tm="100000">
                                          <p:val>
                                            <p:strVal val="#ppt_y"/>
                                          </p:val>
                                        </p:tav>
                                      </p:tavLst>
                                    </p:anim>
                                  </p:childTnLst>
                                </p:cTn>
                              </p:par>
                            </p:childTnLst>
                          </p:cTn>
                        </p:par>
                        <p:par>
                          <p:cTn id="137" fill="hold">
                            <p:stCondLst>
                              <p:cond delay="4900"/>
                            </p:stCondLst>
                            <p:childTnLst>
                              <p:par>
                                <p:cTn id="138" presetID="22" presetClass="entr" presetSubtype="8" fill="hold" grpId="0" nodeType="afterEffect">
                                  <p:stCondLst>
                                    <p:cond delay="0"/>
                                  </p:stCondLst>
                                  <p:childTnLst>
                                    <p:set>
                                      <p:cBhvr>
                                        <p:cTn id="139" dur="1" fill="hold">
                                          <p:stCondLst>
                                            <p:cond delay="0"/>
                                          </p:stCondLst>
                                        </p:cTn>
                                        <p:tgtEl>
                                          <p:spTgt spid="35"/>
                                        </p:tgtEl>
                                        <p:attrNameLst>
                                          <p:attrName>style.visibility</p:attrName>
                                        </p:attrNameLst>
                                      </p:cBhvr>
                                      <p:to>
                                        <p:strVal val="visible"/>
                                      </p:to>
                                    </p:set>
                                    <p:animEffect transition="in" filter="wipe(left)">
                                      <p:cBhvr>
                                        <p:cTn id="140" dur="500"/>
                                        <p:tgtEl>
                                          <p:spTgt spid="35"/>
                                        </p:tgtEl>
                                      </p:cBhvr>
                                    </p:animEffect>
                                  </p:childTnLst>
                                </p:cTn>
                              </p:par>
                              <p:par>
                                <p:cTn id="141" presetID="22" presetClass="entr" presetSubtype="8" fill="hold" nodeType="withEffect">
                                  <p:stCondLst>
                                    <p:cond delay="250"/>
                                  </p:stCondLst>
                                  <p:childTnLst>
                                    <p:set>
                                      <p:cBhvr>
                                        <p:cTn id="142" dur="1" fill="hold">
                                          <p:stCondLst>
                                            <p:cond delay="0"/>
                                          </p:stCondLst>
                                        </p:cTn>
                                        <p:tgtEl>
                                          <p:spTgt spid="7"/>
                                        </p:tgtEl>
                                        <p:attrNameLst>
                                          <p:attrName>style.visibility</p:attrName>
                                        </p:attrNameLst>
                                      </p:cBhvr>
                                      <p:to>
                                        <p:strVal val="visible"/>
                                      </p:to>
                                    </p:set>
                                    <p:animEffect transition="in" filter="wipe(left)">
                                      <p:cBhvr>
                                        <p:cTn id="143" dur="7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P spid="16" grpId="0" animBg="1"/>
      <p:bldP spid="17" grpId="0" animBg="1"/>
      <p:bldP spid="19" grpId="0" animBg="1"/>
      <p:bldP spid="20" grpId="0" animBg="1"/>
      <p:bldP spid="21" grpId="0" animBg="1"/>
      <p:bldP spid="22" grpId="0" animBg="1"/>
      <p:bldP spid="23" grpId="0" animBg="1"/>
      <p:bldP spid="25" grpId="0" animBg="1"/>
      <p:bldP spid="26" grpId="0" animBg="1"/>
      <p:bldP spid="27" grpId="0" animBg="1"/>
      <p:bldP spid="28" grpId="0" animBg="1"/>
      <p:bldP spid="29" grpId="0" animBg="1"/>
      <p:bldP spid="34" grpId="0" animBg="1"/>
      <p:bldP spid="35" grpId="0"/>
      <p:bldP spid="36" grpId="0" autoUpdateAnimBg="0"/>
      <p:bldP spid="42" grpId="0" animBg="1"/>
      <p:bldP spid="43" grpId="0" animBg="1"/>
      <p:bldP spid="44" grpId="0" animBg="1"/>
      <p:bldP spid="45" grpId="0" animBg="1"/>
      <p:bldP spid="46" grpId="0" animBg="1"/>
      <p:bldP spid="47" grpId="0" animBg="1"/>
      <p:bldP spid="48" grpId="0" animBg="1"/>
      <p:bldP spid="49" grpId="0" animBg="1"/>
      <p:bldP spid="50" grpId="0" animBg="1"/>
      <p:bldP spid="51" grpId="0" animBg="1"/>
      <p:bldP spid="52"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椭圆 10"/>
          <p:cNvSpPr/>
          <p:nvPr/>
        </p:nvSpPr>
        <p:spPr>
          <a:xfrm>
            <a:off x="-1019734" y="-96147"/>
            <a:ext cx="2362200" cy="2362200"/>
          </a:xfrm>
          <a:prstGeom prst="ellipse">
            <a:avLst/>
          </a:prstGeom>
          <a:solidFill>
            <a:srgbClr val="F3C301">
              <a:alpha val="4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74184" y="-1485004"/>
            <a:ext cx="2970007" cy="2970007"/>
          </a:xfrm>
          <a:prstGeom prst="ellipse">
            <a:avLst/>
          </a:prstGeom>
          <a:solidFill>
            <a:srgbClr val="DE6E00">
              <a:alpha val="4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778137" y="703953"/>
            <a:ext cx="1562100" cy="1562100"/>
          </a:xfrm>
          <a:prstGeom prst="ellipse">
            <a:avLst/>
          </a:prstGeom>
          <a:solidFill>
            <a:srgbClr val="00C3D9">
              <a:alpha val="4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flipV="1">
            <a:off x="8785411" y="5943918"/>
            <a:ext cx="2362200" cy="2362200"/>
          </a:xfrm>
          <a:prstGeom prst="ellipse">
            <a:avLst/>
          </a:prstGeom>
          <a:solidFill>
            <a:srgbClr val="DE6E00">
              <a:alpha val="4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flipV="1">
            <a:off x="10328461" y="4938078"/>
            <a:ext cx="3124200" cy="3124200"/>
          </a:xfrm>
          <a:prstGeom prst="ellipse">
            <a:avLst/>
          </a:prstGeom>
          <a:solidFill>
            <a:srgbClr val="E94E60">
              <a:alpha val="4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p:nvSpPr>
        <p:spPr>
          <a:xfrm flipV="1">
            <a:off x="9547411" y="4938078"/>
            <a:ext cx="1562100" cy="1562100"/>
          </a:xfrm>
          <a:prstGeom prst="ellipse">
            <a:avLst/>
          </a:prstGeom>
          <a:solidFill>
            <a:srgbClr val="00C3D9">
              <a:alpha val="4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TextBox 18"/>
          <p:cNvSpPr>
            <a:spLocks noChangeArrowheads="1"/>
          </p:cNvSpPr>
          <p:nvPr/>
        </p:nvSpPr>
        <p:spPr bwMode="auto">
          <a:xfrm>
            <a:off x="2773507" y="1193373"/>
            <a:ext cx="3500833" cy="707892"/>
          </a:xfrm>
          <a:prstGeom prst="rect">
            <a:avLst/>
          </a:prstGeom>
          <a:noFill/>
          <a:ln w="9525">
            <a:noFill/>
            <a:bevel/>
            <a:headEnd/>
            <a:tailEnd/>
          </a:ln>
        </p:spPr>
        <p:txBody>
          <a:bodyPr wrap="square" lIns="91446" tIns="45723" rIns="91446" bIns="45723">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4000" b="1" i="0" u="none" strike="noStrike" kern="0" cap="none" spc="0" normalizeH="0" baseline="0" noProof="0" dirty="0">
                <a:ln>
                  <a:noFill/>
                </a:ln>
                <a:solidFill>
                  <a:srgbClr val="00C3D9"/>
                </a:solidFill>
                <a:effectLst/>
                <a:uLnTx/>
                <a:uFillTx/>
                <a:latin typeface="微软雅黑" pitchFamily="34" charset="-122"/>
                <a:ea typeface="微软雅黑" pitchFamily="34" charset="-122"/>
                <a:sym typeface="方正兰亭黑_GBK" pitchFamily="2" charset="-122"/>
              </a:rPr>
              <a:t>Introduction</a:t>
            </a:r>
            <a:endParaRPr kumimoji="0" lang="zh-CN" altLang="en-US" sz="1800" b="1" i="0" u="none" strike="noStrike" kern="0" cap="none" spc="0" normalizeH="0" baseline="0" noProof="0" dirty="0">
              <a:ln>
                <a:noFill/>
              </a:ln>
              <a:solidFill>
                <a:srgbClr val="00C3D9"/>
              </a:solidFill>
              <a:effectLst/>
              <a:uLnTx/>
              <a:uFillTx/>
              <a:latin typeface="微软雅黑" pitchFamily="34" charset="-122"/>
              <a:ea typeface="微软雅黑" pitchFamily="34" charset="-122"/>
            </a:endParaRPr>
          </a:p>
        </p:txBody>
      </p:sp>
      <p:sp>
        <p:nvSpPr>
          <p:cNvPr id="29" name="Rectangle 11"/>
          <p:cNvSpPr>
            <a:spLocks noChangeArrowheads="1"/>
          </p:cNvSpPr>
          <p:nvPr/>
        </p:nvSpPr>
        <p:spPr bwMode="auto">
          <a:xfrm>
            <a:off x="2069256" y="2100412"/>
            <a:ext cx="7424367" cy="3723128"/>
          </a:xfrm>
          <a:prstGeom prst="rect">
            <a:avLst/>
          </a:prstGeom>
          <a:noFill/>
          <a:ln w="9525" cap="flat" cmpd="sng">
            <a:noFill/>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72574" tIns="36287" rIns="72574" bIns="36287">
            <a:spAutoFit/>
          </a:bodyPr>
          <a:lstStyle>
            <a:defPPr>
              <a:defRPr lang="zh-CN"/>
            </a:defPPr>
            <a:lvl1pPr algn="l" rtl="0" fontAlgn="base">
              <a:spcBef>
                <a:spcPct val="0"/>
              </a:spcBef>
              <a:spcAft>
                <a:spcPct val="0"/>
              </a:spcAft>
              <a:buFont typeface="Arial" pitchFamily="34" charset="0"/>
              <a:defRPr sz="1500" kern="1200">
                <a:solidFill>
                  <a:schemeClr val="tx1"/>
                </a:solidFill>
                <a:latin typeface="Arial" pitchFamily="34" charset="0"/>
                <a:ea typeface="宋体" pitchFamily="2" charset="-122"/>
                <a:cs typeface="+mn-cs"/>
              </a:defRPr>
            </a:lvl1pPr>
            <a:lvl2pPr marL="457200" algn="l" rtl="0" fontAlgn="base">
              <a:spcBef>
                <a:spcPct val="0"/>
              </a:spcBef>
              <a:spcAft>
                <a:spcPct val="0"/>
              </a:spcAft>
              <a:buFont typeface="Arial" pitchFamily="34" charset="0"/>
              <a:defRPr sz="1500" kern="1200">
                <a:solidFill>
                  <a:schemeClr val="tx1"/>
                </a:solidFill>
                <a:latin typeface="Arial" pitchFamily="34" charset="0"/>
                <a:ea typeface="宋体" pitchFamily="2" charset="-122"/>
                <a:cs typeface="+mn-cs"/>
              </a:defRPr>
            </a:lvl2pPr>
            <a:lvl3pPr marL="914400" algn="l" rtl="0" fontAlgn="base">
              <a:spcBef>
                <a:spcPct val="0"/>
              </a:spcBef>
              <a:spcAft>
                <a:spcPct val="0"/>
              </a:spcAft>
              <a:buFont typeface="Arial" pitchFamily="34" charset="0"/>
              <a:defRPr sz="1500" kern="1200">
                <a:solidFill>
                  <a:schemeClr val="tx1"/>
                </a:solidFill>
                <a:latin typeface="Arial" pitchFamily="34" charset="0"/>
                <a:ea typeface="宋体" pitchFamily="2" charset="-122"/>
                <a:cs typeface="+mn-cs"/>
              </a:defRPr>
            </a:lvl3pPr>
            <a:lvl4pPr marL="1371600" algn="l" rtl="0" fontAlgn="base">
              <a:spcBef>
                <a:spcPct val="0"/>
              </a:spcBef>
              <a:spcAft>
                <a:spcPct val="0"/>
              </a:spcAft>
              <a:buFont typeface="Arial" pitchFamily="34" charset="0"/>
              <a:defRPr sz="1500" kern="1200">
                <a:solidFill>
                  <a:schemeClr val="tx1"/>
                </a:solidFill>
                <a:latin typeface="Arial" pitchFamily="34" charset="0"/>
                <a:ea typeface="宋体" pitchFamily="2" charset="-122"/>
                <a:cs typeface="+mn-cs"/>
              </a:defRPr>
            </a:lvl4pPr>
            <a:lvl5pPr marL="1828800" algn="l" rtl="0" fontAlgn="base">
              <a:spcBef>
                <a:spcPct val="0"/>
              </a:spcBef>
              <a:spcAft>
                <a:spcPct val="0"/>
              </a:spcAft>
              <a:buFont typeface="Arial" pitchFamily="34" charset="0"/>
              <a:defRPr sz="1500" kern="1200">
                <a:solidFill>
                  <a:schemeClr val="tx1"/>
                </a:solidFill>
                <a:latin typeface="Arial" pitchFamily="34" charset="0"/>
                <a:ea typeface="宋体" pitchFamily="2" charset="-122"/>
                <a:cs typeface="+mn-cs"/>
              </a:defRPr>
            </a:lvl5pPr>
            <a:lvl6pPr marL="2286000" algn="l" defTabSz="914400" rtl="0" eaLnBrk="1" latinLnBrk="0" hangingPunct="1">
              <a:defRPr sz="1500" kern="1200">
                <a:solidFill>
                  <a:schemeClr val="tx1"/>
                </a:solidFill>
                <a:latin typeface="Arial" pitchFamily="34" charset="0"/>
                <a:ea typeface="宋体" pitchFamily="2" charset="-122"/>
                <a:cs typeface="+mn-cs"/>
              </a:defRPr>
            </a:lvl6pPr>
            <a:lvl7pPr marL="2743200" algn="l" defTabSz="914400" rtl="0" eaLnBrk="1" latinLnBrk="0" hangingPunct="1">
              <a:defRPr sz="1500" kern="1200">
                <a:solidFill>
                  <a:schemeClr val="tx1"/>
                </a:solidFill>
                <a:latin typeface="Arial" pitchFamily="34" charset="0"/>
                <a:ea typeface="宋体" pitchFamily="2" charset="-122"/>
                <a:cs typeface="+mn-cs"/>
              </a:defRPr>
            </a:lvl7pPr>
            <a:lvl8pPr marL="3200400" algn="l" defTabSz="914400" rtl="0" eaLnBrk="1" latinLnBrk="0" hangingPunct="1">
              <a:defRPr sz="1500" kern="1200">
                <a:solidFill>
                  <a:schemeClr val="tx1"/>
                </a:solidFill>
                <a:latin typeface="Arial" pitchFamily="34" charset="0"/>
                <a:ea typeface="宋体" pitchFamily="2" charset="-122"/>
                <a:cs typeface="+mn-cs"/>
              </a:defRPr>
            </a:lvl8pPr>
            <a:lvl9pPr marL="3657600" algn="l" defTabSz="914400" rtl="0" eaLnBrk="1" latinLnBrk="0" hangingPunct="1">
              <a:defRPr sz="1500" kern="1200">
                <a:solidFill>
                  <a:schemeClr val="tx1"/>
                </a:solidFill>
                <a:latin typeface="Arial" pitchFamily="34" charset="0"/>
                <a:ea typeface="宋体" pitchFamily="2" charset="-122"/>
                <a:cs typeface="+mn-cs"/>
              </a:defRPr>
            </a:lvl9pPr>
          </a:lstStyle>
          <a:p>
            <a:pPr eaLnBrk="0" hangingPunct="0">
              <a:lnSpc>
                <a:spcPct val="150000"/>
              </a:lnSpc>
            </a:pPr>
            <a:r>
              <a:rPr lang="zh-CN" altLang="en-US" sz="1600" dirty="0">
                <a:solidFill>
                  <a:schemeClr val="bg1">
                    <a:lumMod val="50000"/>
                  </a:schemeClr>
                </a:solidFill>
                <a:latin typeface="微软雅黑" pitchFamily="34" charset="-122"/>
                <a:ea typeface="微软雅黑" pitchFamily="34" charset="-122"/>
                <a:sym typeface="微软雅黑" pitchFamily="34" charset="-122"/>
              </a:rPr>
              <a:t>　　</a:t>
            </a:r>
            <a:r>
              <a:rPr lang="en-US" altLang="zh-CN" sz="1600" dirty="0">
                <a:solidFill>
                  <a:schemeClr val="bg1">
                    <a:lumMod val="50000"/>
                  </a:schemeClr>
                </a:solidFill>
                <a:latin typeface="微软雅黑" pitchFamily="34" charset="-122"/>
                <a:ea typeface="微软雅黑" pitchFamily="34" charset="-122"/>
                <a:sym typeface="微软雅黑" pitchFamily="34" charset="-122"/>
              </a:rPr>
              <a:t>Image Segmentation plays vital role in Computer Vision and Digital Image Processing. It is the process of separating the digital image into distinct region(s) possessing homogeneous properties. The main objective of image segmentation is to extract various features of the image that are used for analyzing, interpretation and understanding of images.</a:t>
            </a:r>
          </a:p>
          <a:p>
            <a:pPr eaLnBrk="0" hangingPunct="0">
              <a:lnSpc>
                <a:spcPct val="150000"/>
              </a:lnSpc>
            </a:pPr>
            <a:r>
              <a:rPr lang="zh-CN" altLang="en-US" sz="1600" dirty="0">
                <a:solidFill>
                  <a:schemeClr val="bg1">
                    <a:lumMod val="50000"/>
                  </a:schemeClr>
                </a:solidFill>
                <a:latin typeface="微软雅黑" pitchFamily="34" charset="-122"/>
                <a:ea typeface="微软雅黑" pitchFamily="34" charset="-122"/>
                <a:sym typeface="微软雅黑" pitchFamily="34" charset="-122"/>
              </a:rPr>
              <a:t>　　</a:t>
            </a:r>
            <a:r>
              <a:rPr lang="en-US" altLang="zh-CN" sz="1600" dirty="0">
                <a:solidFill>
                  <a:schemeClr val="bg1">
                    <a:lumMod val="50000"/>
                  </a:schemeClr>
                </a:solidFill>
                <a:latin typeface="微软雅黑" pitchFamily="34" charset="-122"/>
                <a:ea typeface="微软雅黑" pitchFamily="34" charset="-122"/>
                <a:sym typeface="微软雅黑" pitchFamily="34" charset="-122"/>
              </a:rPr>
              <a:t>Image segmentation is applied in various applications like medical imaging, shape detection, content-based image retrieval, robot vision, etc. Several techniques have been developed for image segmentation such as pixel-based segmentation, edge based segmentation and region based segmentation.</a:t>
            </a:r>
            <a:endParaRPr lang="zh-CN" altLang="en-US" sz="1600" b="0" dirty="0">
              <a:solidFill>
                <a:schemeClr val="bg1">
                  <a:lumMod val="50000"/>
                </a:schemeClr>
              </a:solidFill>
              <a:latin typeface="微软雅黑" pitchFamily="34" charset="-122"/>
              <a:ea typeface="微软雅黑" pitchFamily="34" charset="-122"/>
              <a:sym typeface="微软雅黑" pitchFamily="34" charset="-122"/>
            </a:endParaRPr>
          </a:p>
        </p:txBody>
      </p:sp>
      <p:sp>
        <p:nvSpPr>
          <p:cNvPr id="30" name="矩形 5"/>
          <p:cNvSpPr>
            <a:spLocks noChangeArrowheads="1"/>
          </p:cNvSpPr>
          <p:nvPr/>
        </p:nvSpPr>
        <p:spPr bwMode="auto">
          <a:xfrm>
            <a:off x="1744492" y="2039752"/>
            <a:ext cx="8047000" cy="3836613"/>
          </a:xfrm>
          <a:prstGeom prst="rect">
            <a:avLst/>
          </a:prstGeom>
          <a:noFill/>
          <a:ln w="19050">
            <a:solidFill>
              <a:srgbClr val="00C3D9"/>
            </a:solidFill>
            <a:bevel/>
            <a:headEnd/>
            <a:tailEnd/>
          </a:ln>
        </p:spPr>
        <p:txBody>
          <a:bodyPr lIns="68589" tIns="34295" rIns="68589" bIns="34295" anchor="ctr"/>
          <a:lstStyle/>
          <a:p>
            <a:pPr algn="ctr"/>
            <a:endParaRPr lang="zh-CN" altLang="zh-CN">
              <a:solidFill>
                <a:srgbClr val="FFFFFF"/>
              </a:solidFill>
              <a:latin typeface="宋体" pitchFamily="2" charset="-122"/>
              <a:sym typeface="宋体" pitchFamily="2" charset="-122"/>
            </a:endParaRPr>
          </a:p>
        </p:txBody>
      </p:sp>
    </p:spTree>
    <p:extLst>
      <p:ext uri="{BB962C8B-B14F-4D97-AF65-F5344CB8AC3E}">
        <p14:creationId xmlns:p14="http://schemas.microsoft.com/office/powerpoint/2010/main" val="19130301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1000" fill="hold"/>
                                        <p:tgtEl>
                                          <p:spTgt spid="12"/>
                                        </p:tgtEl>
                                        <p:attrNameLst>
                                          <p:attrName>ppt_w</p:attrName>
                                        </p:attrNameLst>
                                      </p:cBhvr>
                                      <p:tavLst>
                                        <p:tav tm="0">
                                          <p:val>
                                            <p:fltVal val="0"/>
                                          </p:val>
                                        </p:tav>
                                        <p:tav tm="100000">
                                          <p:val>
                                            <p:strVal val="#ppt_w"/>
                                          </p:val>
                                        </p:tav>
                                      </p:tavLst>
                                    </p:anim>
                                    <p:anim calcmode="lin" valueType="num">
                                      <p:cBhvr>
                                        <p:cTn id="8" dur="1000" fill="hold"/>
                                        <p:tgtEl>
                                          <p:spTgt spid="12"/>
                                        </p:tgtEl>
                                        <p:attrNameLst>
                                          <p:attrName>ppt_h</p:attrName>
                                        </p:attrNameLst>
                                      </p:cBhvr>
                                      <p:tavLst>
                                        <p:tav tm="0">
                                          <p:val>
                                            <p:fltVal val="0"/>
                                          </p:val>
                                        </p:tav>
                                        <p:tav tm="100000">
                                          <p:val>
                                            <p:strVal val="#ppt_h"/>
                                          </p:val>
                                        </p:tav>
                                      </p:tavLst>
                                    </p:anim>
                                    <p:animEffect transition="in" filter="fade">
                                      <p:cBhvr>
                                        <p:cTn id="9" dur="1000"/>
                                        <p:tgtEl>
                                          <p:spTgt spid="12"/>
                                        </p:tgtEl>
                                      </p:cBhvr>
                                    </p:animEffect>
                                  </p:childTnLst>
                                </p:cTn>
                              </p:par>
                              <p:par>
                                <p:cTn id="10" presetID="53" presetClass="entr" presetSubtype="16" fill="hold" grpId="0" nodeType="withEffect">
                                  <p:stCondLst>
                                    <p:cond delay="200"/>
                                  </p:stCondLst>
                                  <p:childTnLst>
                                    <p:set>
                                      <p:cBhvr>
                                        <p:cTn id="11" dur="1" fill="hold">
                                          <p:stCondLst>
                                            <p:cond delay="0"/>
                                          </p:stCondLst>
                                        </p:cTn>
                                        <p:tgtEl>
                                          <p:spTgt spid="11"/>
                                        </p:tgtEl>
                                        <p:attrNameLst>
                                          <p:attrName>style.visibility</p:attrName>
                                        </p:attrNameLst>
                                      </p:cBhvr>
                                      <p:to>
                                        <p:strVal val="visible"/>
                                      </p:to>
                                    </p:set>
                                    <p:anim calcmode="lin" valueType="num">
                                      <p:cBhvr>
                                        <p:cTn id="12" dur="1000" fill="hold"/>
                                        <p:tgtEl>
                                          <p:spTgt spid="11"/>
                                        </p:tgtEl>
                                        <p:attrNameLst>
                                          <p:attrName>ppt_w</p:attrName>
                                        </p:attrNameLst>
                                      </p:cBhvr>
                                      <p:tavLst>
                                        <p:tav tm="0">
                                          <p:val>
                                            <p:fltVal val="0"/>
                                          </p:val>
                                        </p:tav>
                                        <p:tav tm="100000">
                                          <p:val>
                                            <p:strVal val="#ppt_w"/>
                                          </p:val>
                                        </p:tav>
                                      </p:tavLst>
                                    </p:anim>
                                    <p:anim calcmode="lin" valueType="num">
                                      <p:cBhvr>
                                        <p:cTn id="13" dur="1000" fill="hold"/>
                                        <p:tgtEl>
                                          <p:spTgt spid="11"/>
                                        </p:tgtEl>
                                        <p:attrNameLst>
                                          <p:attrName>ppt_h</p:attrName>
                                        </p:attrNameLst>
                                      </p:cBhvr>
                                      <p:tavLst>
                                        <p:tav tm="0">
                                          <p:val>
                                            <p:fltVal val="0"/>
                                          </p:val>
                                        </p:tav>
                                        <p:tav tm="100000">
                                          <p:val>
                                            <p:strVal val="#ppt_h"/>
                                          </p:val>
                                        </p:tav>
                                      </p:tavLst>
                                    </p:anim>
                                    <p:animEffect transition="in" filter="fade">
                                      <p:cBhvr>
                                        <p:cTn id="14" dur="1000"/>
                                        <p:tgtEl>
                                          <p:spTgt spid="11"/>
                                        </p:tgtEl>
                                      </p:cBhvr>
                                    </p:animEffect>
                                  </p:childTnLst>
                                </p:cTn>
                              </p:par>
                              <p:par>
                                <p:cTn id="15" presetID="53" presetClass="entr" presetSubtype="16" fill="hold" grpId="0" nodeType="withEffect">
                                  <p:stCondLst>
                                    <p:cond delay="100"/>
                                  </p:stCondLst>
                                  <p:childTnLst>
                                    <p:set>
                                      <p:cBhvr>
                                        <p:cTn id="16" dur="1" fill="hold">
                                          <p:stCondLst>
                                            <p:cond delay="0"/>
                                          </p:stCondLst>
                                        </p:cTn>
                                        <p:tgtEl>
                                          <p:spTgt spid="13"/>
                                        </p:tgtEl>
                                        <p:attrNameLst>
                                          <p:attrName>style.visibility</p:attrName>
                                        </p:attrNameLst>
                                      </p:cBhvr>
                                      <p:to>
                                        <p:strVal val="visible"/>
                                      </p:to>
                                    </p:set>
                                    <p:anim calcmode="lin" valueType="num">
                                      <p:cBhvr>
                                        <p:cTn id="17" dur="1000" fill="hold"/>
                                        <p:tgtEl>
                                          <p:spTgt spid="13"/>
                                        </p:tgtEl>
                                        <p:attrNameLst>
                                          <p:attrName>ppt_w</p:attrName>
                                        </p:attrNameLst>
                                      </p:cBhvr>
                                      <p:tavLst>
                                        <p:tav tm="0">
                                          <p:val>
                                            <p:fltVal val="0"/>
                                          </p:val>
                                        </p:tav>
                                        <p:tav tm="100000">
                                          <p:val>
                                            <p:strVal val="#ppt_w"/>
                                          </p:val>
                                        </p:tav>
                                      </p:tavLst>
                                    </p:anim>
                                    <p:anim calcmode="lin" valueType="num">
                                      <p:cBhvr>
                                        <p:cTn id="18" dur="1000" fill="hold"/>
                                        <p:tgtEl>
                                          <p:spTgt spid="13"/>
                                        </p:tgtEl>
                                        <p:attrNameLst>
                                          <p:attrName>ppt_h</p:attrName>
                                        </p:attrNameLst>
                                      </p:cBhvr>
                                      <p:tavLst>
                                        <p:tav tm="0">
                                          <p:val>
                                            <p:fltVal val="0"/>
                                          </p:val>
                                        </p:tav>
                                        <p:tav tm="100000">
                                          <p:val>
                                            <p:strVal val="#ppt_h"/>
                                          </p:val>
                                        </p:tav>
                                      </p:tavLst>
                                    </p:anim>
                                    <p:animEffect transition="in" filter="fade">
                                      <p:cBhvr>
                                        <p:cTn id="19" dur="1000"/>
                                        <p:tgtEl>
                                          <p:spTgt spid="13"/>
                                        </p:tgtEl>
                                      </p:cBhvr>
                                    </p:animEffect>
                                  </p:childTnLst>
                                </p:cTn>
                              </p:par>
                              <p:par>
                                <p:cTn id="20" presetID="53" presetClass="entr" presetSubtype="16" fill="hold" grpId="0" nodeType="withEffect">
                                  <p:stCondLst>
                                    <p:cond delay="200"/>
                                  </p:stCondLst>
                                  <p:childTnLst>
                                    <p:set>
                                      <p:cBhvr>
                                        <p:cTn id="21" dur="1" fill="hold">
                                          <p:stCondLst>
                                            <p:cond delay="0"/>
                                          </p:stCondLst>
                                        </p:cTn>
                                        <p:tgtEl>
                                          <p:spTgt spid="26"/>
                                        </p:tgtEl>
                                        <p:attrNameLst>
                                          <p:attrName>style.visibility</p:attrName>
                                        </p:attrNameLst>
                                      </p:cBhvr>
                                      <p:to>
                                        <p:strVal val="visible"/>
                                      </p:to>
                                    </p:set>
                                    <p:anim calcmode="lin" valueType="num">
                                      <p:cBhvr>
                                        <p:cTn id="22" dur="1000" fill="hold"/>
                                        <p:tgtEl>
                                          <p:spTgt spid="26"/>
                                        </p:tgtEl>
                                        <p:attrNameLst>
                                          <p:attrName>ppt_w</p:attrName>
                                        </p:attrNameLst>
                                      </p:cBhvr>
                                      <p:tavLst>
                                        <p:tav tm="0">
                                          <p:val>
                                            <p:fltVal val="0"/>
                                          </p:val>
                                        </p:tav>
                                        <p:tav tm="100000">
                                          <p:val>
                                            <p:strVal val="#ppt_w"/>
                                          </p:val>
                                        </p:tav>
                                      </p:tavLst>
                                    </p:anim>
                                    <p:anim calcmode="lin" valueType="num">
                                      <p:cBhvr>
                                        <p:cTn id="23" dur="1000" fill="hold"/>
                                        <p:tgtEl>
                                          <p:spTgt spid="26"/>
                                        </p:tgtEl>
                                        <p:attrNameLst>
                                          <p:attrName>ppt_h</p:attrName>
                                        </p:attrNameLst>
                                      </p:cBhvr>
                                      <p:tavLst>
                                        <p:tav tm="0">
                                          <p:val>
                                            <p:fltVal val="0"/>
                                          </p:val>
                                        </p:tav>
                                        <p:tav tm="100000">
                                          <p:val>
                                            <p:strVal val="#ppt_h"/>
                                          </p:val>
                                        </p:tav>
                                      </p:tavLst>
                                    </p:anim>
                                    <p:animEffect transition="in" filter="fade">
                                      <p:cBhvr>
                                        <p:cTn id="24" dur="1000"/>
                                        <p:tgtEl>
                                          <p:spTgt spid="26"/>
                                        </p:tgtEl>
                                      </p:cBhvr>
                                    </p:animEffect>
                                  </p:childTnLst>
                                </p:cTn>
                              </p:par>
                              <p:par>
                                <p:cTn id="25" presetID="53" presetClass="entr" presetSubtype="16" fill="hold" grpId="0" nodeType="withEffect">
                                  <p:stCondLst>
                                    <p:cond delay="100"/>
                                  </p:stCondLst>
                                  <p:childTnLst>
                                    <p:set>
                                      <p:cBhvr>
                                        <p:cTn id="26" dur="1" fill="hold">
                                          <p:stCondLst>
                                            <p:cond delay="0"/>
                                          </p:stCondLst>
                                        </p:cTn>
                                        <p:tgtEl>
                                          <p:spTgt spid="15"/>
                                        </p:tgtEl>
                                        <p:attrNameLst>
                                          <p:attrName>style.visibility</p:attrName>
                                        </p:attrNameLst>
                                      </p:cBhvr>
                                      <p:to>
                                        <p:strVal val="visible"/>
                                      </p:to>
                                    </p:set>
                                    <p:anim calcmode="lin" valueType="num">
                                      <p:cBhvr>
                                        <p:cTn id="27" dur="1000" fill="hold"/>
                                        <p:tgtEl>
                                          <p:spTgt spid="15"/>
                                        </p:tgtEl>
                                        <p:attrNameLst>
                                          <p:attrName>ppt_w</p:attrName>
                                        </p:attrNameLst>
                                      </p:cBhvr>
                                      <p:tavLst>
                                        <p:tav tm="0">
                                          <p:val>
                                            <p:fltVal val="0"/>
                                          </p:val>
                                        </p:tav>
                                        <p:tav tm="100000">
                                          <p:val>
                                            <p:strVal val="#ppt_w"/>
                                          </p:val>
                                        </p:tav>
                                      </p:tavLst>
                                    </p:anim>
                                    <p:anim calcmode="lin" valueType="num">
                                      <p:cBhvr>
                                        <p:cTn id="28" dur="1000" fill="hold"/>
                                        <p:tgtEl>
                                          <p:spTgt spid="15"/>
                                        </p:tgtEl>
                                        <p:attrNameLst>
                                          <p:attrName>ppt_h</p:attrName>
                                        </p:attrNameLst>
                                      </p:cBhvr>
                                      <p:tavLst>
                                        <p:tav tm="0">
                                          <p:val>
                                            <p:fltVal val="0"/>
                                          </p:val>
                                        </p:tav>
                                        <p:tav tm="100000">
                                          <p:val>
                                            <p:strVal val="#ppt_h"/>
                                          </p:val>
                                        </p:tav>
                                      </p:tavLst>
                                    </p:anim>
                                    <p:animEffect transition="in" filter="fade">
                                      <p:cBhvr>
                                        <p:cTn id="29" dur="1000"/>
                                        <p:tgtEl>
                                          <p:spTgt spid="15"/>
                                        </p:tgtEl>
                                      </p:cBhvr>
                                    </p:animEffect>
                                  </p:childTnLst>
                                </p:cTn>
                              </p:par>
                              <p:par>
                                <p:cTn id="30" presetID="53" presetClass="entr" presetSubtype="16" fill="hold" grpId="0" nodeType="withEffect">
                                  <p:stCondLst>
                                    <p:cond delay="100"/>
                                  </p:stCondLst>
                                  <p:childTnLst>
                                    <p:set>
                                      <p:cBhvr>
                                        <p:cTn id="31" dur="1" fill="hold">
                                          <p:stCondLst>
                                            <p:cond delay="0"/>
                                          </p:stCondLst>
                                        </p:cTn>
                                        <p:tgtEl>
                                          <p:spTgt spid="20"/>
                                        </p:tgtEl>
                                        <p:attrNameLst>
                                          <p:attrName>style.visibility</p:attrName>
                                        </p:attrNameLst>
                                      </p:cBhvr>
                                      <p:to>
                                        <p:strVal val="visible"/>
                                      </p:to>
                                    </p:set>
                                    <p:anim calcmode="lin" valueType="num">
                                      <p:cBhvr>
                                        <p:cTn id="32" dur="1000" fill="hold"/>
                                        <p:tgtEl>
                                          <p:spTgt spid="20"/>
                                        </p:tgtEl>
                                        <p:attrNameLst>
                                          <p:attrName>ppt_w</p:attrName>
                                        </p:attrNameLst>
                                      </p:cBhvr>
                                      <p:tavLst>
                                        <p:tav tm="0">
                                          <p:val>
                                            <p:fltVal val="0"/>
                                          </p:val>
                                        </p:tav>
                                        <p:tav tm="100000">
                                          <p:val>
                                            <p:strVal val="#ppt_w"/>
                                          </p:val>
                                        </p:tav>
                                      </p:tavLst>
                                    </p:anim>
                                    <p:anim calcmode="lin" valueType="num">
                                      <p:cBhvr>
                                        <p:cTn id="33" dur="1000" fill="hold"/>
                                        <p:tgtEl>
                                          <p:spTgt spid="20"/>
                                        </p:tgtEl>
                                        <p:attrNameLst>
                                          <p:attrName>ppt_h</p:attrName>
                                        </p:attrNameLst>
                                      </p:cBhvr>
                                      <p:tavLst>
                                        <p:tav tm="0">
                                          <p:val>
                                            <p:fltVal val="0"/>
                                          </p:val>
                                        </p:tav>
                                        <p:tav tm="100000">
                                          <p:val>
                                            <p:strVal val="#ppt_h"/>
                                          </p:val>
                                        </p:tav>
                                      </p:tavLst>
                                    </p:anim>
                                    <p:animEffect transition="in" filter="fade">
                                      <p:cBhvr>
                                        <p:cTn id="34" dur="1000"/>
                                        <p:tgtEl>
                                          <p:spTgt spid="20"/>
                                        </p:tgtEl>
                                      </p:cBhvr>
                                    </p:animEffect>
                                  </p:childTnLst>
                                </p:cTn>
                              </p:par>
                            </p:childTnLst>
                          </p:cTn>
                        </p:par>
                        <p:par>
                          <p:cTn id="35" fill="hold">
                            <p:stCondLst>
                              <p:cond delay="1200"/>
                            </p:stCondLst>
                            <p:childTnLst>
                              <p:par>
                                <p:cTn id="36" presetID="42" presetClass="entr" presetSubtype="0" fill="hold" grpId="0" nodeType="afterEffect">
                                  <p:stCondLst>
                                    <p:cond delay="0"/>
                                  </p:stCondLst>
                                  <p:childTnLst>
                                    <p:set>
                                      <p:cBhvr>
                                        <p:cTn id="37" dur="1" fill="hold">
                                          <p:stCondLst>
                                            <p:cond delay="0"/>
                                          </p:stCondLst>
                                        </p:cTn>
                                        <p:tgtEl>
                                          <p:spTgt spid="27"/>
                                        </p:tgtEl>
                                        <p:attrNameLst>
                                          <p:attrName>style.visibility</p:attrName>
                                        </p:attrNameLst>
                                      </p:cBhvr>
                                      <p:to>
                                        <p:strVal val="visible"/>
                                      </p:to>
                                    </p:set>
                                    <p:animEffect transition="in" filter="fade">
                                      <p:cBhvr>
                                        <p:cTn id="38" dur="1000"/>
                                        <p:tgtEl>
                                          <p:spTgt spid="27"/>
                                        </p:tgtEl>
                                      </p:cBhvr>
                                    </p:animEffect>
                                    <p:anim calcmode="lin" valueType="num">
                                      <p:cBhvr>
                                        <p:cTn id="39" dur="1000" fill="hold"/>
                                        <p:tgtEl>
                                          <p:spTgt spid="27"/>
                                        </p:tgtEl>
                                        <p:attrNameLst>
                                          <p:attrName>ppt_x</p:attrName>
                                        </p:attrNameLst>
                                      </p:cBhvr>
                                      <p:tavLst>
                                        <p:tav tm="0">
                                          <p:val>
                                            <p:strVal val="#ppt_x"/>
                                          </p:val>
                                        </p:tav>
                                        <p:tav tm="100000">
                                          <p:val>
                                            <p:strVal val="#ppt_x"/>
                                          </p:val>
                                        </p:tav>
                                      </p:tavLst>
                                    </p:anim>
                                    <p:anim calcmode="lin" valueType="num">
                                      <p:cBhvr>
                                        <p:cTn id="40" dur="1000" fill="hold"/>
                                        <p:tgtEl>
                                          <p:spTgt spid="27"/>
                                        </p:tgtEl>
                                        <p:attrNameLst>
                                          <p:attrName>ppt_y</p:attrName>
                                        </p:attrNameLst>
                                      </p:cBhvr>
                                      <p:tavLst>
                                        <p:tav tm="0">
                                          <p:val>
                                            <p:strVal val="#ppt_y+.1"/>
                                          </p:val>
                                        </p:tav>
                                        <p:tav tm="100000">
                                          <p:val>
                                            <p:strVal val="#ppt_y"/>
                                          </p:val>
                                        </p:tav>
                                      </p:tavLst>
                                    </p:anim>
                                  </p:childTnLst>
                                </p:cTn>
                              </p:par>
                              <p:par>
                                <p:cTn id="41" presetID="16" presetClass="entr" presetSubtype="37" fill="hold" grpId="0" nodeType="withEffect">
                                  <p:stCondLst>
                                    <p:cond delay="400"/>
                                  </p:stCondLst>
                                  <p:childTnLst>
                                    <p:set>
                                      <p:cBhvr>
                                        <p:cTn id="42" dur="1" fill="hold">
                                          <p:stCondLst>
                                            <p:cond delay="0"/>
                                          </p:stCondLst>
                                        </p:cTn>
                                        <p:tgtEl>
                                          <p:spTgt spid="30"/>
                                        </p:tgtEl>
                                        <p:attrNameLst>
                                          <p:attrName>style.visibility</p:attrName>
                                        </p:attrNameLst>
                                      </p:cBhvr>
                                      <p:to>
                                        <p:strVal val="visible"/>
                                      </p:to>
                                    </p:set>
                                    <p:animEffect transition="in" filter="barn(outVertical)">
                                      <p:cBhvr>
                                        <p:cTn id="43" dur="500"/>
                                        <p:tgtEl>
                                          <p:spTgt spid="30"/>
                                        </p:tgtEl>
                                      </p:cBhvr>
                                    </p:animEffect>
                                  </p:childTnLst>
                                </p:cTn>
                              </p:par>
                            </p:childTnLst>
                          </p:cTn>
                        </p:par>
                        <p:par>
                          <p:cTn id="44" fill="hold">
                            <p:stCondLst>
                              <p:cond delay="2200"/>
                            </p:stCondLst>
                            <p:childTnLst>
                              <p:par>
                                <p:cTn id="45" presetID="10" presetClass="entr" presetSubtype="0" fill="hold" nodeType="afterEffect">
                                  <p:stCondLst>
                                    <p:cond delay="0"/>
                                  </p:stCondLst>
                                  <p:childTnLst>
                                    <p:set>
                                      <p:cBhvr>
                                        <p:cTn id="46" dur="1" fill="hold">
                                          <p:stCondLst>
                                            <p:cond delay="0"/>
                                          </p:stCondLst>
                                        </p:cTn>
                                        <p:tgtEl>
                                          <p:spTgt spid="29">
                                            <p:txEl>
                                              <p:pRg st="0" end="0"/>
                                            </p:txEl>
                                          </p:spTgt>
                                        </p:tgtEl>
                                        <p:attrNameLst>
                                          <p:attrName>style.visibility</p:attrName>
                                        </p:attrNameLst>
                                      </p:cBhvr>
                                      <p:to>
                                        <p:strVal val="visible"/>
                                      </p:to>
                                    </p:set>
                                    <p:animEffect transition="in" filter="fade">
                                      <p:cBhvr>
                                        <p:cTn id="47" dur="500"/>
                                        <p:tgtEl>
                                          <p:spTgt spid="29">
                                            <p:txEl>
                                              <p:pRg st="0" end="0"/>
                                            </p:txEl>
                                          </p:spTgt>
                                        </p:tgtEl>
                                      </p:cBhvr>
                                    </p:animEffect>
                                  </p:childTnLst>
                                </p:cTn>
                              </p:par>
                              <p:par>
                                <p:cTn id="48" presetID="10" presetClass="entr" presetSubtype="0" fill="hold" nodeType="withEffect">
                                  <p:stCondLst>
                                    <p:cond delay="0"/>
                                  </p:stCondLst>
                                  <p:childTnLst>
                                    <p:set>
                                      <p:cBhvr>
                                        <p:cTn id="49" dur="1" fill="hold">
                                          <p:stCondLst>
                                            <p:cond delay="0"/>
                                          </p:stCondLst>
                                        </p:cTn>
                                        <p:tgtEl>
                                          <p:spTgt spid="29">
                                            <p:txEl>
                                              <p:pRg st="1" end="1"/>
                                            </p:txEl>
                                          </p:spTgt>
                                        </p:tgtEl>
                                        <p:attrNameLst>
                                          <p:attrName>style.visibility</p:attrName>
                                        </p:attrNameLst>
                                      </p:cBhvr>
                                      <p:to>
                                        <p:strVal val="visible"/>
                                      </p:to>
                                    </p:set>
                                    <p:animEffect transition="in" filter="fade">
                                      <p:cBhvr>
                                        <p:cTn id="50" dur="500"/>
                                        <p:tgtEl>
                                          <p:spTgt spid="2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5" grpId="0" animBg="1"/>
      <p:bldP spid="20" grpId="0" animBg="1"/>
      <p:bldP spid="26" grpId="0" animBg="1"/>
      <p:bldP spid="27" grpId="0"/>
      <p:bldP spid="30" grpId="0" bldLvl="0" animBg="1"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3446343" y="4356694"/>
            <a:ext cx="3153616" cy="461655"/>
          </a:xfrm>
          <a:prstGeom prst="rect">
            <a:avLst/>
          </a:prstGeom>
        </p:spPr>
        <p:txBody>
          <a:bodyPr wrap="square" lIns="0" tIns="45715" rIns="91431" bIns="45715">
            <a:spAutoFit/>
          </a:bodyPr>
          <a:lstStyle/>
          <a:p>
            <a:r>
              <a:rPr lang="en-US" altLang="zh-CN" sz="2400" b="1" dirty="0">
                <a:solidFill>
                  <a:schemeClr val="tx1">
                    <a:lumMod val="50000"/>
                    <a:lumOff val="50000"/>
                  </a:schemeClr>
                </a:solidFill>
                <a:latin typeface="微软雅黑" pitchFamily="34" charset="-122"/>
                <a:ea typeface="微软雅黑" pitchFamily="34" charset="-122"/>
              </a:rPr>
              <a:t>Topic</a:t>
            </a:r>
            <a:endParaRPr lang="zh-CN" altLang="en-US" dirty="0">
              <a:solidFill>
                <a:schemeClr val="tx1">
                  <a:lumMod val="50000"/>
                  <a:lumOff val="50000"/>
                </a:schemeClr>
              </a:solidFill>
              <a:latin typeface="Impact" panose="020B0806030902050204" pitchFamily="34" charset="0"/>
              <a:ea typeface="宋体" charset="-122"/>
              <a:cs typeface="Arial" panose="020B0604020202020204" pitchFamily="34" charset="0"/>
            </a:endParaRPr>
          </a:p>
        </p:txBody>
      </p:sp>
      <p:sp>
        <p:nvSpPr>
          <p:cNvPr id="9" name="矩形 8"/>
          <p:cNvSpPr/>
          <p:nvPr/>
        </p:nvSpPr>
        <p:spPr>
          <a:xfrm>
            <a:off x="7472854" y="4330268"/>
            <a:ext cx="3971220" cy="461655"/>
          </a:xfrm>
          <a:prstGeom prst="rect">
            <a:avLst/>
          </a:prstGeom>
        </p:spPr>
        <p:txBody>
          <a:bodyPr wrap="square" lIns="0" tIns="45715" rIns="91431" bIns="45715">
            <a:spAutoFit/>
          </a:bodyPr>
          <a:lstStyle/>
          <a:p>
            <a:r>
              <a:rPr lang="en-US" altLang="zh-CN" sz="2400" b="1" dirty="0">
                <a:solidFill>
                  <a:schemeClr val="tx1">
                    <a:lumMod val="50000"/>
                    <a:lumOff val="50000"/>
                  </a:schemeClr>
                </a:solidFill>
                <a:latin typeface="微软雅黑" pitchFamily="34" charset="-122"/>
                <a:ea typeface="微软雅黑" pitchFamily="34" charset="-122"/>
              </a:rPr>
              <a:t>Operations</a:t>
            </a:r>
            <a:endParaRPr lang="zh-CN" altLang="en-US" dirty="0">
              <a:solidFill>
                <a:schemeClr val="tx1">
                  <a:lumMod val="50000"/>
                  <a:lumOff val="50000"/>
                </a:schemeClr>
              </a:solidFill>
              <a:latin typeface="Impact" panose="020B0806030902050204" pitchFamily="34" charset="0"/>
              <a:ea typeface="宋体" charset="-122"/>
              <a:cs typeface="Arial" panose="020B0604020202020204" pitchFamily="34" charset="0"/>
            </a:endParaRPr>
          </a:p>
        </p:txBody>
      </p:sp>
      <p:sp>
        <p:nvSpPr>
          <p:cNvPr id="10" name="矩形 9"/>
          <p:cNvSpPr/>
          <p:nvPr/>
        </p:nvSpPr>
        <p:spPr>
          <a:xfrm>
            <a:off x="3409608" y="5325479"/>
            <a:ext cx="3971220" cy="830987"/>
          </a:xfrm>
          <a:prstGeom prst="rect">
            <a:avLst/>
          </a:prstGeom>
        </p:spPr>
        <p:txBody>
          <a:bodyPr wrap="square" lIns="0" tIns="45715" rIns="91431" bIns="45715">
            <a:spAutoFit/>
          </a:bodyPr>
          <a:lstStyle/>
          <a:p>
            <a:r>
              <a:rPr lang="en-US" altLang="zh-CN" sz="2400" b="1" dirty="0">
                <a:solidFill>
                  <a:schemeClr val="tx1">
                    <a:lumMod val="50000"/>
                    <a:lumOff val="50000"/>
                  </a:schemeClr>
                </a:solidFill>
                <a:latin typeface="微软雅黑" pitchFamily="34" charset="-122"/>
                <a:ea typeface="微软雅黑" pitchFamily="34" charset="-122"/>
              </a:rPr>
              <a:t>Segmentation Techniques</a:t>
            </a:r>
            <a:endParaRPr lang="zh-CN" altLang="en-US" sz="2400" b="1" dirty="0">
              <a:solidFill>
                <a:schemeClr val="tx1">
                  <a:lumMod val="50000"/>
                  <a:lumOff val="50000"/>
                </a:schemeClr>
              </a:solidFill>
              <a:latin typeface="微软雅黑" pitchFamily="34" charset="-122"/>
              <a:ea typeface="微软雅黑" pitchFamily="34" charset="-122"/>
            </a:endParaRPr>
          </a:p>
        </p:txBody>
      </p:sp>
      <p:sp>
        <p:nvSpPr>
          <p:cNvPr id="11" name="矩形 10"/>
          <p:cNvSpPr/>
          <p:nvPr/>
        </p:nvSpPr>
        <p:spPr>
          <a:xfrm>
            <a:off x="7472854" y="5491452"/>
            <a:ext cx="3971220" cy="461655"/>
          </a:xfrm>
          <a:prstGeom prst="rect">
            <a:avLst/>
          </a:prstGeom>
        </p:spPr>
        <p:txBody>
          <a:bodyPr wrap="square" lIns="0" tIns="45715" rIns="91431" bIns="45715">
            <a:spAutoFit/>
          </a:bodyPr>
          <a:lstStyle/>
          <a:p>
            <a:r>
              <a:rPr lang="en-US" altLang="zh-CN" sz="2400" b="1" dirty="0">
                <a:solidFill>
                  <a:schemeClr val="tx1">
                    <a:lumMod val="50000"/>
                    <a:lumOff val="50000"/>
                  </a:schemeClr>
                </a:solidFill>
                <a:latin typeface="微软雅黑" pitchFamily="34" charset="-122"/>
                <a:ea typeface="微软雅黑" pitchFamily="34" charset="-122"/>
              </a:rPr>
              <a:t>Group Members</a:t>
            </a:r>
            <a:endParaRPr lang="zh-CN" altLang="en-US" dirty="0">
              <a:solidFill>
                <a:schemeClr val="tx1">
                  <a:lumMod val="50000"/>
                  <a:lumOff val="50000"/>
                </a:schemeClr>
              </a:solidFill>
              <a:latin typeface="Impact" panose="020B0806030902050204" pitchFamily="34" charset="0"/>
              <a:ea typeface="宋体" charset="-122"/>
              <a:cs typeface="Arial" panose="020B0604020202020204" pitchFamily="34" charset="0"/>
            </a:endParaRPr>
          </a:p>
        </p:txBody>
      </p:sp>
      <p:grpSp>
        <p:nvGrpSpPr>
          <p:cNvPr id="14" name="组合 13"/>
          <p:cNvGrpSpPr/>
          <p:nvPr/>
        </p:nvGrpSpPr>
        <p:grpSpPr>
          <a:xfrm>
            <a:off x="2276105" y="4209653"/>
            <a:ext cx="1201290" cy="755738"/>
            <a:chOff x="6419118" y="1211527"/>
            <a:chExt cx="1201290" cy="755738"/>
          </a:xfrm>
        </p:grpSpPr>
        <p:sp>
          <p:nvSpPr>
            <p:cNvPr id="15" name="任意多边形 83"/>
            <p:cNvSpPr/>
            <p:nvPr/>
          </p:nvSpPr>
          <p:spPr bwMode="auto">
            <a:xfrm rot="16377237">
              <a:off x="6641486" y="1212289"/>
              <a:ext cx="755738" cy="754214"/>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solidFill>
              <a:srgbClr val="00C3D9"/>
            </a:solidFill>
            <a:ln w="25400" cap="flat" cmpd="sng" algn="ctr">
              <a:noFill/>
              <a:prstDash val="solid"/>
            </a:ln>
            <a:effectLst>
              <a:softEdge rad="0"/>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base" hangingPunct="1">
                <a:spcBef>
                  <a:spcPct val="0"/>
                </a:spcBef>
                <a:spcAft>
                  <a:spcPct val="0"/>
                </a:spcAft>
                <a:defRPr/>
              </a:pPr>
              <a:endParaRPr lang="zh-CN" altLang="en-US" kern="0">
                <a:solidFill>
                  <a:srgbClr val="FFFFFF"/>
                </a:solidFill>
              </a:endParaRPr>
            </a:p>
          </p:txBody>
        </p:sp>
        <p:sp>
          <p:nvSpPr>
            <p:cNvPr id="16" name="TextBox 15"/>
            <p:cNvSpPr txBox="1"/>
            <p:nvPr/>
          </p:nvSpPr>
          <p:spPr>
            <a:xfrm>
              <a:off x="6419118" y="1239805"/>
              <a:ext cx="1201290" cy="646331"/>
            </a:xfrm>
            <a:prstGeom prst="rect">
              <a:avLst/>
            </a:prstGeom>
            <a:noFill/>
          </p:spPr>
          <p:txBody>
            <a:bodyPr wrap="square" rtlCol="0">
              <a:spAutoFit/>
            </a:bodyPr>
            <a:lstStyle/>
            <a:p>
              <a:pPr algn="ctr"/>
              <a:r>
                <a:rPr lang="en-US" altLang="zh-CN" sz="3600" b="1" spc="-300" dirty="0">
                  <a:solidFill>
                    <a:schemeClr val="bg1"/>
                  </a:solidFill>
                  <a:latin typeface="微软雅黑" pitchFamily="34" charset="-122"/>
                  <a:ea typeface="微软雅黑" pitchFamily="34" charset="-122"/>
                </a:rPr>
                <a:t>A</a:t>
              </a:r>
              <a:endParaRPr lang="zh-CN" altLang="en-US" sz="3600" b="1" spc="-300" dirty="0">
                <a:solidFill>
                  <a:schemeClr val="bg1"/>
                </a:solidFill>
                <a:latin typeface="微软雅黑" pitchFamily="34" charset="-122"/>
                <a:ea typeface="微软雅黑" pitchFamily="34" charset="-122"/>
              </a:endParaRPr>
            </a:p>
          </p:txBody>
        </p:sp>
      </p:grpSp>
      <p:grpSp>
        <p:nvGrpSpPr>
          <p:cNvPr id="17" name="组合 16"/>
          <p:cNvGrpSpPr/>
          <p:nvPr/>
        </p:nvGrpSpPr>
        <p:grpSpPr>
          <a:xfrm>
            <a:off x="6292485" y="4209653"/>
            <a:ext cx="1201290" cy="755738"/>
            <a:chOff x="6432565" y="1211527"/>
            <a:chExt cx="1201290" cy="755738"/>
          </a:xfrm>
        </p:grpSpPr>
        <p:sp>
          <p:nvSpPr>
            <p:cNvPr id="18" name="任意多边形 83"/>
            <p:cNvSpPr/>
            <p:nvPr/>
          </p:nvSpPr>
          <p:spPr bwMode="auto">
            <a:xfrm rot="16377237">
              <a:off x="6668380" y="1212289"/>
              <a:ext cx="755738" cy="754214"/>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solidFill>
              <a:srgbClr val="DE6E00"/>
            </a:solidFill>
            <a:ln w="25400" cap="flat" cmpd="sng" algn="ctr">
              <a:noFill/>
              <a:prstDash val="solid"/>
            </a:ln>
            <a:effectLst>
              <a:softEdge rad="0"/>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base" hangingPunct="1">
                <a:spcBef>
                  <a:spcPct val="0"/>
                </a:spcBef>
                <a:spcAft>
                  <a:spcPct val="0"/>
                </a:spcAft>
                <a:defRPr/>
              </a:pPr>
              <a:endParaRPr lang="zh-CN" altLang="en-US" kern="0">
                <a:solidFill>
                  <a:srgbClr val="FFFFFF"/>
                </a:solidFill>
              </a:endParaRPr>
            </a:p>
          </p:txBody>
        </p:sp>
        <p:sp>
          <p:nvSpPr>
            <p:cNvPr id="19" name="TextBox 18"/>
            <p:cNvSpPr txBox="1"/>
            <p:nvPr/>
          </p:nvSpPr>
          <p:spPr>
            <a:xfrm>
              <a:off x="6432565" y="1253252"/>
              <a:ext cx="1201290" cy="646331"/>
            </a:xfrm>
            <a:prstGeom prst="rect">
              <a:avLst/>
            </a:prstGeom>
            <a:noFill/>
          </p:spPr>
          <p:txBody>
            <a:bodyPr wrap="square" rtlCol="0">
              <a:spAutoFit/>
            </a:bodyPr>
            <a:lstStyle/>
            <a:p>
              <a:pPr algn="ctr"/>
              <a:r>
                <a:rPr lang="en-US" altLang="zh-CN" sz="3600" b="1" spc="-300" dirty="0">
                  <a:solidFill>
                    <a:schemeClr val="bg1"/>
                  </a:solidFill>
                  <a:latin typeface="微软雅黑" pitchFamily="34" charset="-122"/>
                  <a:ea typeface="微软雅黑" pitchFamily="34" charset="-122"/>
                </a:rPr>
                <a:t>B</a:t>
              </a:r>
              <a:endParaRPr lang="zh-CN" altLang="en-US" sz="3600" b="1" spc="-300" dirty="0">
                <a:solidFill>
                  <a:schemeClr val="bg1"/>
                </a:solidFill>
                <a:latin typeface="微软雅黑" pitchFamily="34" charset="-122"/>
                <a:ea typeface="微软雅黑" pitchFamily="34" charset="-122"/>
              </a:endParaRPr>
            </a:p>
          </p:txBody>
        </p:sp>
      </p:grpSp>
      <p:grpSp>
        <p:nvGrpSpPr>
          <p:cNvPr id="20" name="组合 19"/>
          <p:cNvGrpSpPr/>
          <p:nvPr/>
        </p:nvGrpSpPr>
        <p:grpSpPr>
          <a:xfrm>
            <a:off x="2262658" y="5344411"/>
            <a:ext cx="1201290" cy="755738"/>
            <a:chOff x="6405671" y="1211527"/>
            <a:chExt cx="1201290" cy="755738"/>
          </a:xfrm>
        </p:grpSpPr>
        <p:sp>
          <p:nvSpPr>
            <p:cNvPr id="21" name="任意多边形 83"/>
            <p:cNvSpPr/>
            <p:nvPr/>
          </p:nvSpPr>
          <p:spPr bwMode="auto">
            <a:xfrm rot="16377237">
              <a:off x="6641486" y="1212289"/>
              <a:ext cx="755738" cy="754214"/>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solidFill>
              <a:srgbClr val="E94E60"/>
            </a:solidFill>
            <a:ln w="25400" cap="flat" cmpd="sng" algn="ctr">
              <a:noFill/>
              <a:prstDash val="solid"/>
            </a:ln>
            <a:effectLst>
              <a:softEdge rad="0"/>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base" hangingPunct="1">
                <a:spcBef>
                  <a:spcPct val="0"/>
                </a:spcBef>
                <a:spcAft>
                  <a:spcPct val="0"/>
                </a:spcAft>
                <a:defRPr/>
              </a:pPr>
              <a:endParaRPr lang="zh-CN" altLang="en-US" kern="0">
                <a:solidFill>
                  <a:srgbClr val="FFFFFF"/>
                </a:solidFill>
              </a:endParaRPr>
            </a:p>
          </p:txBody>
        </p:sp>
        <p:sp>
          <p:nvSpPr>
            <p:cNvPr id="22" name="TextBox 21"/>
            <p:cNvSpPr txBox="1"/>
            <p:nvPr/>
          </p:nvSpPr>
          <p:spPr>
            <a:xfrm>
              <a:off x="6405671" y="1253252"/>
              <a:ext cx="1201290" cy="646331"/>
            </a:xfrm>
            <a:prstGeom prst="rect">
              <a:avLst/>
            </a:prstGeom>
            <a:noFill/>
          </p:spPr>
          <p:txBody>
            <a:bodyPr wrap="square" rtlCol="0">
              <a:spAutoFit/>
            </a:bodyPr>
            <a:lstStyle/>
            <a:p>
              <a:pPr algn="ctr"/>
              <a:r>
                <a:rPr lang="en-US" altLang="zh-CN" sz="3600" b="1" spc="-300" dirty="0">
                  <a:solidFill>
                    <a:schemeClr val="bg1"/>
                  </a:solidFill>
                  <a:latin typeface="微软雅黑" pitchFamily="34" charset="-122"/>
                  <a:ea typeface="微软雅黑" pitchFamily="34" charset="-122"/>
                </a:rPr>
                <a:t>C</a:t>
              </a:r>
              <a:endParaRPr lang="zh-CN" altLang="en-US" sz="3600" b="1" spc="-300" dirty="0">
                <a:solidFill>
                  <a:schemeClr val="bg1"/>
                </a:solidFill>
                <a:latin typeface="微软雅黑" pitchFamily="34" charset="-122"/>
                <a:ea typeface="微软雅黑" pitchFamily="34" charset="-122"/>
              </a:endParaRPr>
            </a:p>
          </p:txBody>
        </p:sp>
      </p:grpSp>
      <p:grpSp>
        <p:nvGrpSpPr>
          <p:cNvPr id="23" name="组合 22"/>
          <p:cNvGrpSpPr/>
          <p:nvPr/>
        </p:nvGrpSpPr>
        <p:grpSpPr>
          <a:xfrm>
            <a:off x="6292485" y="5344411"/>
            <a:ext cx="1201290" cy="755738"/>
            <a:chOff x="6419118" y="1211527"/>
            <a:chExt cx="1201290" cy="755738"/>
          </a:xfrm>
        </p:grpSpPr>
        <p:sp>
          <p:nvSpPr>
            <p:cNvPr id="24" name="任意多边形 83"/>
            <p:cNvSpPr/>
            <p:nvPr/>
          </p:nvSpPr>
          <p:spPr bwMode="auto">
            <a:xfrm rot="16377237">
              <a:off x="6641486" y="1212289"/>
              <a:ext cx="755738" cy="754214"/>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solidFill>
              <a:srgbClr val="028985"/>
            </a:solidFill>
            <a:ln w="25400" cap="flat" cmpd="sng" algn="ctr">
              <a:noFill/>
              <a:prstDash val="solid"/>
            </a:ln>
            <a:effectLst>
              <a:softEdge rad="0"/>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base" hangingPunct="1">
                <a:spcBef>
                  <a:spcPct val="0"/>
                </a:spcBef>
                <a:spcAft>
                  <a:spcPct val="0"/>
                </a:spcAft>
                <a:defRPr/>
              </a:pPr>
              <a:endParaRPr lang="zh-CN" altLang="en-US" kern="0">
                <a:solidFill>
                  <a:srgbClr val="FFFFFF"/>
                </a:solidFill>
              </a:endParaRPr>
            </a:p>
          </p:txBody>
        </p:sp>
        <p:sp>
          <p:nvSpPr>
            <p:cNvPr id="25" name="TextBox 24"/>
            <p:cNvSpPr txBox="1"/>
            <p:nvPr/>
          </p:nvSpPr>
          <p:spPr>
            <a:xfrm>
              <a:off x="6419118" y="1266699"/>
              <a:ext cx="1201290" cy="646331"/>
            </a:xfrm>
            <a:prstGeom prst="rect">
              <a:avLst/>
            </a:prstGeom>
            <a:noFill/>
          </p:spPr>
          <p:txBody>
            <a:bodyPr wrap="square" rtlCol="0">
              <a:spAutoFit/>
            </a:bodyPr>
            <a:lstStyle/>
            <a:p>
              <a:pPr algn="ctr"/>
              <a:r>
                <a:rPr lang="en-US" altLang="zh-CN" sz="3600" b="1" spc="-300" dirty="0">
                  <a:solidFill>
                    <a:schemeClr val="bg1"/>
                  </a:solidFill>
                  <a:latin typeface="微软雅黑" pitchFamily="34" charset="-122"/>
                  <a:ea typeface="微软雅黑" pitchFamily="34" charset="-122"/>
                </a:rPr>
                <a:t>D</a:t>
              </a:r>
              <a:endParaRPr lang="zh-CN" altLang="en-US" sz="3600" b="1" spc="-300" dirty="0">
                <a:solidFill>
                  <a:schemeClr val="bg1"/>
                </a:solidFill>
                <a:latin typeface="微软雅黑" pitchFamily="34" charset="-122"/>
                <a:ea typeface="微软雅黑" pitchFamily="34" charset="-122"/>
              </a:endParaRPr>
            </a:p>
          </p:txBody>
        </p:sp>
      </p:grpSp>
      <p:sp>
        <p:nvSpPr>
          <p:cNvPr id="26" name="椭圆 25"/>
          <p:cNvSpPr/>
          <p:nvPr/>
        </p:nvSpPr>
        <p:spPr>
          <a:xfrm>
            <a:off x="4128357" y="1452338"/>
            <a:ext cx="1318794" cy="1318794"/>
          </a:xfrm>
          <a:prstGeom prst="ellipse">
            <a:avLst/>
          </a:prstGeom>
          <a:solidFill>
            <a:srgbClr val="F3C301">
              <a:alpha val="4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椭圆 27"/>
          <p:cNvSpPr/>
          <p:nvPr/>
        </p:nvSpPr>
        <p:spPr>
          <a:xfrm>
            <a:off x="4599970" y="2158491"/>
            <a:ext cx="1350032" cy="1350032"/>
          </a:xfrm>
          <a:prstGeom prst="ellipse">
            <a:avLst/>
          </a:prstGeom>
          <a:solidFill>
            <a:srgbClr val="E94E60">
              <a:alpha val="4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800" b="1" dirty="0">
              <a:latin typeface="微软雅黑" panose="020B0503020204020204" pitchFamily="34" charset="-122"/>
              <a:ea typeface="微软雅黑" panose="020B0503020204020204" pitchFamily="34" charset="-122"/>
            </a:endParaRPr>
          </a:p>
        </p:txBody>
      </p:sp>
      <p:sp>
        <p:nvSpPr>
          <p:cNvPr id="29" name="椭圆 28"/>
          <p:cNvSpPr/>
          <p:nvPr/>
        </p:nvSpPr>
        <p:spPr>
          <a:xfrm>
            <a:off x="5396995" y="639694"/>
            <a:ext cx="1350032" cy="1350032"/>
          </a:xfrm>
          <a:prstGeom prst="ellipse">
            <a:avLst/>
          </a:prstGeom>
          <a:solidFill>
            <a:srgbClr val="00C3D9">
              <a:alpha val="4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800" b="1" dirty="0">
              <a:latin typeface="微软雅黑" panose="020B0503020204020204" pitchFamily="34" charset="-122"/>
              <a:ea typeface="微软雅黑" panose="020B0503020204020204" pitchFamily="34" charset="-122"/>
            </a:endParaRPr>
          </a:p>
        </p:txBody>
      </p:sp>
      <p:sp>
        <p:nvSpPr>
          <p:cNvPr id="31" name="椭圆 30"/>
          <p:cNvSpPr/>
          <p:nvPr/>
        </p:nvSpPr>
        <p:spPr>
          <a:xfrm>
            <a:off x="6768897" y="1445487"/>
            <a:ext cx="1350032" cy="1350032"/>
          </a:xfrm>
          <a:prstGeom prst="ellipse">
            <a:avLst/>
          </a:prstGeom>
          <a:solidFill>
            <a:srgbClr val="DE6E00">
              <a:alpha val="4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800" b="1" dirty="0">
              <a:latin typeface="微软雅黑" panose="020B0503020204020204" pitchFamily="34" charset="-122"/>
              <a:ea typeface="微软雅黑" panose="020B0503020204020204" pitchFamily="34" charset="-122"/>
            </a:endParaRPr>
          </a:p>
        </p:txBody>
      </p:sp>
      <p:sp>
        <p:nvSpPr>
          <p:cNvPr id="32" name="椭圆 31"/>
          <p:cNvSpPr/>
          <p:nvPr/>
        </p:nvSpPr>
        <p:spPr>
          <a:xfrm>
            <a:off x="7327761" y="694250"/>
            <a:ext cx="232304" cy="232304"/>
          </a:xfrm>
          <a:prstGeom prst="ellipse">
            <a:avLst/>
          </a:prstGeom>
          <a:solidFill>
            <a:srgbClr val="00C3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232767" y="869852"/>
            <a:ext cx="277108" cy="277108"/>
          </a:xfrm>
          <a:prstGeom prst="ellipse">
            <a:avLst/>
          </a:prstGeom>
          <a:solidFill>
            <a:srgbClr val="E94E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椭圆 35"/>
          <p:cNvSpPr/>
          <p:nvPr/>
        </p:nvSpPr>
        <p:spPr>
          <a:xfrm flipH="1">
            <a:off x="3407466" y="2003509"/>
            <a:ext cx="189470" cy="189470"/>
          </a:xfrm>
          <a:prstGeom prst="ellipse">
            <a:avLst/>
          </a:prstGeom>
          <a:solidFill>
            <a:srgbClr val="DE6E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椭圆 36"/>
          <p:cNvSpPr/>
          <p:nvPr/>
        </p:nvSpPr>
        <p:spPr>
          <a:xfrm flipH="1">
            <a:off x="3196309" y="889501"/>
            <a:ext cx="77394" cy="77394"/>
          </a:xfrm>
          <a:prstGeom prst="ellipse">
            <a:avLst/>
          </a:prstGeom>
          <a:solidFill>
            <a:srgbClr val="0289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椭圆 37"/>
          <p:cNvSpPr/>
          <p:nvPr/>
        </p:nvSpPr>
        <p:spPr>
          <a:xfrm flipH="1">
            <a:off x="2668789" y="1642258"/>
            <a:ext cx="77394" cy="77394"/>
          </a:xfrm>
          <a:prstGeom prst="ellipse">
            <a:avLst/>
          </a:prstGeom>
          <a:solidFill>
            <a:srgbClr val="F3C3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椭圆 39"/>
          <p:cNvSpPr/>
          <p:nvPr/>
        </p:nvSpPr>
        <p:spPr>
          <a:xfrm flipH="1">
            <a:off x="3662494" y="3216044"/>
            <a:ext cx="189470" cy="189470"/>
          </a:xfrm>
          <a:prstGeom prst="ellipse">
            <a:avLst/>
          </a:prstGeom>
          <a:solidFill>
            <a:srgbClr val="E94E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椭圆 40"/>
          <p:cNvSpPr/>
          <p:nvPr/>
        </p:nvSpPr>
        <p:spPr>
          <a:xfrm flipH="1">
            <a:off x="2914883" y="2797163"/>
            <a:ext cx="77394" cy="77394"/>
          </a:xfrm>
          <a:prstGeom prst="ellipse">
            <a:avLst/>
          </a:prstGeom>
          <a:solidFill>
            <a:srgbClr val="00C3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椭圆 42"/>
          <p:cNvSpPr/>
          <p:nvPr/>
        </p:nvSpPr>
        <p:spPr>
          <a:xfrm flipH="1">
            <a:off x="8495149" y="2157373"/>
            <a:ext cx="189470" cy="189470"/>
          </a:xfrm>
          <a:prstGeom prst="ellipse">
            <a:avLst/>
          </a:prstGeom>
          <a:solidFill>
            <a:srgbClr val="F3C3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椭圆 43"/>
          <p:cNvSpPr/>
          <p:nvPr/>
        </p:nvSpPr>
        <p:spPr>
          <a:xfrm flipH="1">
            <a:off x="8424560" y="1010049"/>
            <a:ext cx="77394" cy="77394"/>
          </a:xfrm>
          <a:prstGeom prst="ellipse">
            <a:avLst/>
          </a:prstGeom>
          <a:solidFill>
            <a:srgbClr val="DE6E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椭圆 44"/>
          <p:cNvSpPr/>
          <p:nvPr/>
        </p:nvSpPr>
        <p:spPr>
          <a:xfrm flipH="1">
            <a:off x="9089688" y="1926913"/>
            <a:ext cx="77394" cy="77394"/>
          </a:xfrm>
          <a:prstGeom prst="ellipse">
            <a:avLst/>
          </a:prstGeom>
          <a:solidFill>
            <a:srgbClr val="0289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椭圆 46"/>
          <p:cNvSpPr/>
          <p:nvPr/>
        </p:nvSpPr>
        <p:spPr>
          <a:xfrm flipH="1">
            <a:off x="8051468" y="3196334"/>
            <a:ext cx="189470" cy="189470"/>
          </a:xfrm>
          <a:prstGeom prst="ellipse">
            <a:avLst/>
          </a:prstGeom>
          <a:solidFill>
            <a:srgbClr val="00C3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椭圆 47"/>
          <p:cNvSpPr/>
          <p:nvPr/>
        </p:nvSpPr>
        <p:spPr>
          <a:xfrm flipH="1">
            <a:off x="9068650" y="2893868"/>
            <a:ext cx="77394" cy="77394"/>
          </a:xfrm>
          <a:prstGeom prst="ellipse">
            <a:avLst/>
          </a:prstGeom>
          <a:solidFill>
            <a:srgbClr val="E94E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椭圆 49"/>
          <p:cNvSpPr/>
          <p:nvPr/>
        </p:nvSpPr>
        <p:spPr>
          <a:xfrm>
            <a:off x="5909764" y="2383516"/>
            <a:ext cx="1350032" cy="1350032"/>
          </a:xfrm>
          <a:prstGeom prst="ellipse">
            <a:avLst/>
          </a:prstGeom>
          <a:solidFill>
            <a:srgbClr val="028985">
              <a:alpha val="4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800" b="1" dirty="0">
              <a:latin typeface="微软雅黑" panose="020B0503020204020204" pitchFamily="34" charset="-122"/>
              <a:ea typeface="微软雅黑" panose="020B0503020204020204" pitchFamily="34" charset="-122"/>
            </a:endParaRPr>
          </a:p>
        </p:txBody>
      </p:sp>
      <p:sp>
        <p:nvSpPr>
          <p:cNvPr id="30" name="椭圆 29"/>
          <p:cNvSpPr/>
          <p:nvPr/>
        </p:nvSpPr>
        <p:spPr>
          <a:xfrm>
            <a:off x="4944245" y="1137786"/>
            <a:ext cx="2247442" cy="2247442"/>
          </a:xfrm>
          <a:prstGeom prst="ellipse">
            <a:avLst/>
          </a:prstGeom>
          <a:solidFill>
            <a:srgbClr val="00C3D9">
              <a:alpha val="4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latin typeface="微软雅黑" panose="020B0503020204020204" pitchFamily="34" charset="-122"/>
                <a:ea typeface="微软雅黑" panose="020B0503020204020204" pitchFamily="34" charset="-122"/>
              </a:rPr>
              <a:t>Contents</a:t>
            </a:r>
            <a:endParaRPr lang="zh-CN" altLang="en-US" sz="24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128494966"/>
      </p:ext>
    </p:extLst>
  </p:cSld>
  <p:clrMapOvr>
    <a:masterClrMapping/>
  </p:clrMapOvr>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p:cTn id="7" dur="1000" fill="hold"/>
                                            <p:tgtEl>
                                              <p:spTgt spid="26"/>
                                            </p:tgtEl>
                                            <p:attrNameLst>
                                              <p:attrName>ppt_w</p:attrName>
                                            </p:attrNameLst>
                                          </p:cBhvr>
                                          <p:tavLst>
                                            <p:tav tm="0">
                                              <p:val>
                                                <p:fltVal val="0"/>
                                              </p:val>
                                            </p:tav>
                                            <p:tav tm="100000">
                                              <p:val>
                                                <p:strVal val="#ppt_w"/>
                                              </p:val>
                                            </p:tav>
                                          </p:tavLst>
                                        </p:anim>
                                        <p:anim calcmode="lin" valueType="num">
                                          <p:cBhvr>
                                            <p:cTn id="8" dur="1000" fill="hold"/>
                                            <p:tgtEl>
                                              <p:spTgt spid="26"/>
                                            </p:tgtEl>
                                            <p:attrNameLst>
                                              <p:attrName>ppt_h</p:attrName>
                                            </p:attrNameLst>
                                          </p:cBhvr>
                                          <p:tavLst>
                                            <p:tav tm="0">
                                              <p:val>
                                                <p:fltVal val="0"/>
                                              </p:val>
                                            </p:tav>
                                            <p:tav tm="100000">
                                              <p:val>
                                                <p:strVal val="#ppt_h"/>
                                              </p:val>
                                            </p:tav>
                                          </p:tavLst>
                                        </p:anim>
                                        <p:animEffect transition="in" filter="fade">
                                          <p:cBhvr>
                                            <p:cTn id="9" dur="1000"/>
                                            <p:tgtEl>
                                              <p:spTgt spid="26"/>
                                            </p:tgtEl>
                                          </p:cBhvr>
                                        </p:animEffect>
                                      </p:childTnLst>
                                    </p:cTn>
                                  </p:par>
                                  <p:par>
                                    <p:cTn id="10" presetID="53" presetClass="entr" presetSubtype="16" fill="hold" grpId="0" nodeType="withEffect">
                                      <p:stCondLst>
                                        <p:cond delay="100"/>
                                      </p:stCondLst>
                                      <p:childTnLst>
                                        <p:set>
                                          <p:cBhvr>
                                            <p:cTn id="11" dur="1" fill="hold">
                                              <p:stCondLst>
                                                <p:cond delay="0"/>
                                              </p:stCondLst>
                                            </p:cTn>
                                            <p:tgtEl>
                                              <p:spTgt spid="28"/>
                                            </p:tgtEl>
                                            <p:attrNameLst>
                                              <p:attrName>style.visibility</p:attrName>
                                            </p:attrNameLst>
                                          </p:cBhvr>
                                          <p:to>
                                            <p:strVal val="visible"/>
                                          </p:to>
                                        </p:set>
                                        <p:anim calcmode="lin" valueType="num">
                                          <p:cBhvr>
                                            <p:cTn id="12" dur="1000" fill="hold"/>
                                            <p:tgtEl>
                                              <p:spTgt spid="28"/>
                                            </p:tgtEl>
                                            <p:attrNameLst>
                                              <p:attrName>ppt_w</p:attrName>
                                            </p:attrNameLst>
                                          </p:cBhvr>
                                          <p:tavLst>
                                            <p:tav tm="0">
                                              <p:val>
                                                <p:fltVal val="0"/>
                                              </p:val>
                                            </p:tav>
                                            <p:tav tm="100000">
                                              <p:val>
                                                <p:strVal val="#ppt_w"/>
                                              </p:val>
                                            </p:tav>
                                          </p:tavLst>
                                        </p:anim>
                                        <p:anim calcmode="lin" valueType="num">
                                          <p:cBhvr>
                                            <p:cTn id="13" dur="1000" fill="hold"/>
                                            <p:tgtEl>
                                              <p:spTgt spid="28"/>
                                            </p:tgtEl>
                                            <p:attrNameLst>
                                              <p:attrName>ppt_h</p:attrName>
                                            </p:attrNameLst>
                                          </p:cBhvr>
                                          <p:tavLst>
                                            <p:tav tm="0">
                                              <p:val>
                                                <p:fltVal val="0"/>
                                              </p:val>
                                            </p:tav>
                                            <p:tav tm="100000">
                                              <p:val>
                                                <p:strVal val="#ppt_h"/>
                                              </p:val>
                                            </p:tav>
                                          </p:tavLst>
                                        </p:anim>
                                        <p:animEffect transition="in" filter="fade">
                                          <p:cBhvr>
                                            <p:cTn id="14" dur="1000"/>
                                            <p:tgtEl>
                                              <p:spTgt spid="28"/>
                                            </p:tgtEl>
                                          </p:cBhvr>
                                        </p:animEffect>
                                      </p:childTnLst>
                                    </p:cTn>
                                  </p:par>
                                  <p:par>
                                    <p:cTn id="15" presetID="53" presetClass="entr" presetSubtype="16" fill="hold" grpId="0" nodeType="withEffect">
                                      <p:stCondLst>
                                        <p:cond delay="200"/>
                                      </p:stCondLst>
                                      <p:childTnLst>
                                        <p:set>
                                          <p:cBhvr>
                                            <p:cTn id="16" dur="1" fill="hold">
                                              <p:stCondLst>
                                                <p:cond delay="0"/>
                                              </p:stCondLst>
                                            </p:cTn>
                                            <p:tgtEl>
                                              <p:spTgt spid="29"/>
                                            </p:tgtEl>
                                            <p:attrNameLst>
                                              <p:attrName>style.visibility</p:attrName>
                                            </p:attrNameLst>
                                          </p:cBhvr>
                                          <p:to>
                                            <p:strVal val="visible"/>
                                          </p:to>
                                        </p:set>
                                        <p:anim calcmode="lin" valueType="num">
                                          <p:cBhvr>
                                            <p:cTn id="17" dur="1000" fill="hold"/>
                                            <p:tgtEl>
                                              <p:spTgt spid="29"/>
                                            </p:tgtEl>
                                            <p:attrNameLst>
                                              <p:attrName>ppt_w</p:attrName>
                                            </p:attrNameLst>
                                          </p:cBhvr>
                                          <p:tavLst>
                                            <p:tav tm="0">
                                              <p:val>
                                                <p:fltVal val="0"/>
                                              </p:val>
                                            </p:tav>
                                            <p:tav tm="100000">
                                              <p:val>
                                                <p:strVal val="#ppt_w"/>
                                              </p:val>
                                            </p:tav>
                                          </p:tavLst>
                                        </p:anim>
                                        <p:anim calcmode="lin" valueType="num">
                                          <p:cBhvr>
                                            <p:cTn id="18" dur="1000" fill="hold"/>
                                            <p:tgtEl>
                                              <p:spTgt spid="29"/>
                                            </p:tgtEl>
                                            <p:attrNameLst>
                                              <p:attrName>ppt_h</p:attrName>
                                            </p:attrNameLst>
                                          </p:cBhvr>
                                          <p:tavLst>
                                            <p:tav tm="0">
                                              <p:val>
                                                <p:fltVal val="0"/>
                                              </p:val>
                                            </p:tav>
                                            <p:tav tm="100000">
                                              <p:val>
                                                <p:strVal val="#ppt_h"/>
                                              </p:val>
                                            </p:tav>
                                          </p:tavLst>
                                        </p:anim>
                                        <p:animEffect transition="in" filter="fade">
                                          <p:cBhvr>
                                            <p:cTn id="19" dur="1000"/>
                                            <p:tgtEl>
                                              <p:spTgt spid="29"/>
                                            </p:tgtEl>
                                          </p:cBhvr>
                                        </p:animEffect>
                                      </p:childTnLst>
                                    </p:cTn>
                                  </p:par>
                                  <p:par>
                                    <p:cTn id="20" presetID="53" presetClass="entr" presetSubtype="16" fill="hold" grpId="0" nodeType="withEffect">
                                      <p:stCondLst>
                                        <p:cond delay="200"/>
                                      </p:stCondLst>
                                      <p:childTnLst>
                                        <p:set>
                                          <p:cBhvr>
                                            <p:cTn id="21" dur="1" fill="hold">
                                              <p:stCondLst>
                                                <p:cond delay="0"/>
                                              </p:stCondLst>
                                            </p:cTn>
                                            <p:tgtEl>
                                              <p:spTgt spid="31"/>
                                            </p:tgtEl>
                                            <p:attrNameLst>
                                              <p:attrName>style.visibility</p:attrName>
                                            </p:attrNameLst>
                                          </p:cBhvr>
                                          <p:to>
                                            <p:strVal val="visible"/>
                                          </p:to>
                                        </p:set>
                                        <p:anim calcmode="lin" valueType="num">
                                          <p:cBhvr>
                                            <p:cTn id="22" dur="1000" fill="hold"/>
                                            <p:tgtEl>
                                              <p:spTgt spid="31"/>
                                            </p:tgtEl>
                                            <p:attrNameLst>
                                              <p:attrName>ppt_w</p:attrName>
                                            </p:attrNameLst>
                                          </p:cBhvr>
                                          <p:tavLst>
                                            <p:tav tm="0">
                                              <p:val>
                                                <p:fltVal val="0"/>
                                              </p:val>
                                            </p:tav>
                                            <p:tav tm="100000">
                                              <p:val>
                                                <p:strVal val="#ppt_w"/>
                                              </p:val>
                                            </p:tav>
                                          </p:tavLst>
                                        </p:anim>
                                        <p:anim calcmode="lin" valueType="num">
                                          <p:cBhvr>
                                            <p:cTn id="23" dur="1000" fill="hold"/>
                                            <p:tgtEl>
                                              <p:spTgt spid="31"/>
                                            </p:tgtEl>
                                            <p:attrNameLst>
                                              <p:attrName>ppt_h</p:attrName>
                                            </p:attrNameLst>
                                          </p:cBhvr>
                                          <p:tavLst>
                                            <p:tav tm="0">
                                              <p:val>
                                                <p:fltVal val="0"/>
                                              </p:val>
                                            </p:tav>
                                            <p:tav tm="100000">
                                              <p:val>
                                                <p:strVal val="#ppt_h"/>
                                              </p:val>
                                            </p:tav>
                                          </p:tavLst>
                                        </p:anim>
                                        <p:animEffect transition="in" filter="fade">
                                          <p:cBhvr>
                                            <p:cTn id="24" dur="1000"/>
                                            <p:tgtEl>
                                              <p:spTgt spid="31"/>
                                            </p:tgtEl>
                                          </p:cBhvr>
                                        </p:animEffect>
                                      </p:childTnLst>
                                    </p:cTn>
                                  </p:par>
                                  <p:par>
                                    <p:cTn id="25" presetID="53" presetClass="entr" presetSubtype="16" fill="hold" grpId="0" nodeType="withEffect">
                                      <p:stCondLst>
                                        <p:cond delay="100"/>
                                      </p:stCondLst>
                                      <p:childTnLst>
                                        <p:set>
                                          <p:cBhvr>
                                            <p:cTn id="26" dur="1" fill="hold">
                                              <p:stCondLst>
                                                <p:cond delay="0"/>
                                              </p:stCondLst>
                                            </p:cTn>
                                            <p:tgtEl>
                                              <p:spTgt spid="32"/>
                                            </p:tgtEl>
                                            <p:attrNameLst>
                                              <p:attrName>style.visibility</p:attrName>
                                            </p:attrNameLst>
                                          </p:cBhvr>
                                          <p:to>
                                            <p:strVal val="visible"/>
                                          </p:to>
                                        </p:set>
                                        <p:anim calcmode="lin" valueType="num">
                                          <p:cBhvr>
                                            <p:cTn id="27" dur="1000" fill="hold"/>
                                            <p:tgtEl>
                                              <p:spTgt spid="32"/>
                                            </p:tgtEl>
                                            <p:attrNameLst>
                                              <p:attrName>ppt_w</p:attrName>
                                            </p:attrNameLst>
                                          </p:cBhvr>
                                          <p:tavLst>
                                            <p:tav tm="0">
                                              <p:val>
                                                <p:fltVal val="0"/>
                                              </p:val>
                                            </p:tav>
                                            <p:tav tm="100000">
                                              <p:val>
                                                <p:strVal val="#ppt_w"/>
                                              </p:val>
                                            </p:tav>
                                          </p:tavLst>
                                        </p:anim>
                                        <p:anim calcmode="lin" valueType="num">
                                          <p:cBhvr>
                                            <p:cTn id="28" dur="1000" fill="hold"/>
                                            <p:tgtEl>
                                              <p:spTgt spid="32"/>
                                            </p:tgtEl>
                                            <p:attrNameLst>
                                              <p:attrName>ppt_h</p:attrName>
                                            </p:attrNameLst>
                                          </p:cBhvr>
                                          <p:tavLst>
                                            <p:tav tm="0">
                                              <p:val>
                                                <p:fltVal val="0"/>
                                              </p:val>
                                            </p:tav>
                                            <p:tav tm="100000">
                                              <p:val>
                                                <p:strVal val="#ppt_h"/>
                                              </p:val>
                                            </p:tav>
                                          </p:tavLst>
                                        </p:anim>
                                        <p:animEffect transition="in" filter="fade">
                                          <p:cBhvr>
                                            <p:cTn id="29" dur="1000"/>
                                            <p:tgtEl>
                                              <p:spTgt spid="32"/>
                                            </p:tgtEl>
                                          </p:cBhvr>
                                        </p:animEffect>
                                      </p:childTnLst>
                                    </p:cTn>
                                  </p:par>
                                  <p:par>
                                    <p:cTn id="30" presetID="53" presetClass="entr" presetSubtype="16" fill="hold" grpId="0" nodeType="withEffect">
                                      <p:stCondLst>
                                        <p:cond delay="200"/>
                                      </p:stCondLst>
                                      <p:childTnLst>
                                        <p:set>
                                          <p:cBhvr>
                                            <p:cTn id="31" dur="1" fill="hold">
                                              <p:stCondLst>
                                                <p:cond delay="0"/>
                                              </p:stCondLst>
                                            </p:cTn>
                                            <p:tgtEl>
                                              <p:spTgt spid="34"/>
                                            </p:tgtEl>
                                            <p:attrNameLst>
                                              <p:attrName>style.visibility</p:attrName>
                                            </p:attrNameLst>
                                          </p:cBhvr>
                                          <p:to>
                                            <p:strVal val="visible"/>
                                          </p:to>
                                        </p:set>
                                        <p:anim calcmode="lin" valueType="num">
                                          <p:cBhvr>
                                            <p:cTn id="32" dur="1000" fill="hold"/>
                                            <p:tgtEl>
                                              <p:spTgt spid="34"/>
                                            </p:tgtEl>
                                            <p:attrNameLst>
                                              <p:attrName>ppt_w</p:attrName>
                                            </p:attrNameLst>
                                          </p:cBhvr>
                                          <p:tavLst>
                                            <p:tav tm="0">
                                              <p:val>
                                                <p:fltVal val="0"/>
                                              </p:val>
                                            </p:tav>
                                            <p:tav tm="100000">
                                              <p:val>
                                                <p:strVal val="#ppt_w"/>
                                              </p:val>
                                            </p:tav>
                                          </p:tavLst>
                                        </p:anim>
                                        <p:anim calcmode="lin" valueType="num">
                                          <p:cBhvr>
                                            <p:cTn id="33" dur="1000" fill="hold"/>
                                            <p:tgtEl>
                                              <p:spTgt spid="34"/>
                                            </p:tgtEl>
                                            <p:attrNameLst>
                                              <p:attrName>ppt_h</p:attrName>
                                            </p:attrNameLst>
                                          </p:cBhvr>
                                          <p:tavLst>
                                            <p:tav tm="0">
                                              <p:val>
                                                <p:fltVal val="0"/>
                                              </p:val>
                                            </p:tav>
                                            <p:tav tm="100000">
                                              <p:val>
                                                <p:strVal val="#ppt_h"/>
                                              </p:val>
                                            </p:tav>
                                          </p:tavLst>
                                        </p:anim>
                                        <p:animEffect transition="in" filter="fade">
                                          <p:cBhvr>
                                            <p:cTn id="34" dur="1000"/>
                                            <p:tgtEl>
                                              <p:spTgt spid="34"/>
                                            </p:tgtEl>
                                          </p:cBhvr>
                                        </p:animEffect>
                                      </p:childTnLst>
                                    </p:cTn>
                                  </p:par>
                                  <p:par>
                                    <p:cTn id="35" presetID="53" presetClass="entr" presetSubtype="16" fill="hold" grpId="0" nodeType="withEffect">
                                      <p:stCondLst>
                                        <p:cond delay="0"/>
                                      </p:stCondLst>
                                      <p:childTnLst>
                                        <p:set>
                                          <p:cBhvr>
                                            <p:cTn id="36" dur="1" fill="hold">
                                              <p:stCondLst>
                                                <p:cond delay="0"/>
                                              </p:stCondLst>
                                            </p:cTn>
                                            <p:tgtEl>
                                              <p:spTgt spid="36"/>
                                            </p:tgtEl>
                                            <p:attrNameLst>
                                              <p:attrName>style.visibility</p:attrName>
                                            </p:attrNameLst>
                                          </p:cBhvr>
                                          <p:to>
                                            <p:strVal val="visible"/>
                                          </p:to>
                                        </p:set>
                                        <p:anim calcmode="lin" valueType="num">
                                          <p:cBhvr>
                                            <p:cTn id="37" dur="1000" fill="hold"/>
                                            <p:tgtEl>
                                              <p:spTgt spid="36"/>
                                            </p:tgtEl>
                                            <p:attrNameLst>
                                              <p:attrName>ppt_w</p:attrName>
                                            </p:attrNameLst>
                                          </p:cBhvr>
                                          <p:tavLst>
                                            <p:tav tm="0">
                                              <p:val>
                                                <p:fltVal val="0"/>
                                              </p:val>
                                            </p:tav>
                                            <p:tav tm="100000">
                                              <p:val>
                                                <p:strVal val="#ppt_w"/>
                                              </p:val>
                                            </p:tav>
                                          </p:tavLst>
                                        </p:anim>
                                        <p:anim calcmode="lin" valueType="num">
                                          <p:cBhvr>
                                            <p:cTn id="38" dur="1000" fill="hold"/>
                                            <p:tgtEl>
                                              <p:spTgt spid="36"/>
                                            </p:tgtEl>
                                            <p:attrNameLst>
                                              <p:attrName>ppt_h</p:attrName>
                                            </p:attrNameLst>
                                          </p:cBhvr>
                                          <p:tavLst>
                                            <p:tav tm="0">
                                              <p:val>
                                                <p:fltVal val="0"/>
                                              </p:val>
                                            </p:tav>
                                            <p:tav tm="100000">
                                              <p:val>
                                                <p:strVal val="#ppt_h"/>
                                              </p:val>
                                            </p:tav>
                                          </p:tavLst>
                                        </p:anim>
                                        <p:animEffect transition="in" filter="fade">
                                          <p:cBhvr>
                                            <p:cTn id="39" dur="1000"/>
                                            <p:tgtEl>
                                              <p:spTgt spid="36"/>
                                            </p:tgtEl>
                                          </p:cBhvr>
                                        </p:animEffect>
                                      </p:childTnLst>
                                    </p:cTn>
                                  </p:par>
                                  <p:par>
                                    <p:cTn id="40" presetID="53" presetClass="entr" presetSubtype="16" fill="hold" grpId="0" nodeType="withEffect">
                                      <p:stCondLst>
                                        <p:cond delay="200"/>
                                      </p:stCondLst>
                                      <p:childTnLst>
                                        <p:set>
                                          <p:cBhvr>
                                            <p:cTn id="41" dur="1" fill="hold">
                                              <p:stCondLst>
                                                <p:cond delay="0"/>
                                              </p:stCondLst>
                                            </p:cTn>
                                            <p:tgtEl>
                                              <p:spTgt spid="37"/>
                                            </p:tgtEl>
                                            <p:attrNameLst>
                                              <p:attrName>style.visibility</p:attrName>
                                            </p:attrNameLst>
                                          </p:cBhvr>
                                          <p:to>
                                            <p:strVal val="visible"/>
                                          </p:to>
                                        </p:set>
                                        <p:anim calcmode="lin" valueType="num">
                                          <p:cBhvr>
                                            <p:cTn id="42" dur="1000" fill="hold"/>
                                            <p:tgtEl>
                                              <p:spTgt spid="37"/>
                                            </p:tgtEl>
                                            <p:attrNameLst>
                                              <p:attrName>ppt_w</p:attrName>
                                            </p:attrNameLst>
                                          </p:cBhvr>
                                          <p:tavLst>
                                            <p:tav tm="0">
                                              <p:val>
                                                <p:fltVal val="0"/>
                                              </p:val>
                                            </p:tav>
                                            <p:tav tm="100000">
                                              <p:val>
                                                <p:strVal val="#ppt_w"/>
                                              </p:val>
                                            </p:tav>
                                          </p:tavLst>
                                        </p:anim>
                                        <p:anim calcmode="lin" valueType="num">
                                          <p:cBhvr>
                                            <p:cTn id="43" dur="1000" fill="hold"/>
                                            <p:tgtEl>
                                              <p:spTgt spid="37"/>
                                            </p:tgtEl>
                                            <p:attrNameLst>
                                              <p:attrName>ppt_h</p:attrName>
                                            </p:attrNameLst>
                                          </p:cBhvr>
                                          <p:tavLst>
                                            <p:tav tm="0">
                                              <p:val>
                                                <p:fltVal val="0"/>
                                              </p:val>
                                            </p:tav>
                                            <p:tav tm="100000">
                                              <p:val>
                                                <p:strVal val="#ppt_h"/>
                                              </p:val>
                                            </p:tav>
                                          </p:tavLst>
                                        </p:anim>
                                        <p:animEffect transition="in" filter="fade">
                                          <p:cBhvr>
                                            <p:cTn id="44" dur="1000"/>
                                            <p:tgtEl>
                                              <p:spTgt spid="37"/>
                                            </p:tgtEl>
                                          </p:cBhvr>
                                        </p:animEffect>
                                      </p:childTnLst>
                                    </p:cTn>
                                  </p:par>
                                  <p:par>
                                    <p:cTn id="45" presetID="53" presetClass="entr" presetSubtype="16" fill="hold" grpId="0" nodeType="withEffect">
                                      <p:stCondLst>
                                        <p:cond delay="300"/>
                                      </p:stCondLst>
                                      <p:childTnLst>
                                        <p:set>
                                          <p:cBhvr>
                                            <p:cTn id="46" dur="1" fill="hold">
                                              <p:stCondLst>
                                                <p:cond delay="0"/>
                                              </p:stCondLst>
                                            </p:cTn>
                                            <p:tgtEl>
                                              <p:spTgt spid="38"/>
                                            </p:tgtEl>
                                            <p:attrNameLst>
                                              <p:attrName>style.visibility</p:attrName>
                                            </p:attrNameLst>
                                          </p:cBhvr>
                                          <p:to>
                                            <p:strVal val="visible"/>
                                          </p:to>
                                        </p:set>
                                        <p:anim calcmode="lin" valueType="num">
                                          <p:cBhvr>
                                            <p:cTn id="47" dur="1000" fill="hold"/>
                                            <p:tgtEl>
                                              <p:spTgt spid="38"/>
                                            </p:tgtEl>
                                            <p:attrNameLst>
                                              <p:attrName>ppt_w</p:attrName>
                                            </p:attrNameLst>
                                          </p:cBhvr>
                                          <p:tavLst>
                                            <p:tav tm="0">
                                              <p:val>
                                                <p:fltVal val="0"/>
                                              </p:val>
                                            </p:tav>
                                            <p:tav tm="100000">
                                              <p:val>
                                                <p:strVal val="#ppt_w"/>
                                              </p:val>
                                            </p:tav>
                                          </p:tavLst>
                                        </p:anim>
                                        <p:anim calcmode="lin" valueType="num">
                                          <p:cBhvr>
                                            <p:cTn id="48" dur="1000" fill="hold"/>
                                            <p:tgtEl>
                                              <p:spTgt spid="38"/>
                                            </p:tgtEl>
                                            <p:attrNameLst>
                                              <p:attrName>ppt_h</p:attrName>
                                            </p:attrNameLst>
                                          </p:cBhvr>
                                          <p:tavLst>
                                            <p:tav tm="0">
                                              <p:val>
                                                <p:fltVal val="0"/>
                                              </p:val>
                                            </p:tav>
                                            <p:tav tm="100000">
                                              <p:val>
                                                <p:strVal val="#ppt_h"/>
                                              </p:val>
                                            </p:tav>
                                          </p:tavLst>
                                        </p:anim>
                                        <p:animEffect transition="in" filter="fade">
                                          <p:cBhvr>
                                            <p:cTn id="49" dur="1000"/>
                                            <p:tgtEl>
                                              <p:spTgt spid="38"/>
                                            </p:tgtEl>
                                          </p:cBhvr>
                                        </p:animEffect>
                                      </p:childTnLst>
                                    </p:cTn>
                                  </p:par>
                                  <p:par>
                                    <p:cTn id="50" presetID="53" presetClass="entr" presetSubtype="16" fill="hold" grpId="0" nodeType="withEffect">
                                      <p:stCondLst>
                                        <p:cond delay="100"/>
                                      </p:stCondLst>
                                      <p:childTnLst>
                                        <p:set>
                                          <p:cBhvr>
                                            <p:cTn id="51" dur="1" fill="hold">
                                              <p:stCondLst>
                                                <p:cond delay="0"/>
                                              </p:stCondLst>
                                            </p:cTn>
                                            <p:tgtEl>
                                              <p:spTgt spid="40"/>
                                            </p:tgtEl>
                                            <p:attrNameLst>
                                              <p:attrName>style.visibility</p:attrName>
                                            </p:attrNameLst>
                                          </p:cBhvr>
                                          <p:to>
                                            <p:strVal val="visible"/>
                                          </p:to>
                                        </p:set>
                                        <p:anim calcmode="lin" valueType="num">
                                          <p:cBhvr>
                                            <p:cTn id="52" dur="1000" fill="hold"/>
                                            <p:tgtEl>
                                              <p:spTgt spid="40"/>
                                            </p:tgtEl>
                                            <p:attrNameLst>
                                              <p:attrName>ppt_w</p:attrName>
                                            </p:attrNameLst>
                                          </p:cBhvr>
                                          <p:tavLst>
                                            <p:tav tm="0">
                                              <p:val>
                                                <p:fltVal val="0"/>
                                              </p:val>
                                            </p:tav>
                                            <p:tav tm="100000">
                                              <p:val>
                                                <p:strVal val="#ppt_w"/>
                                              </p:val>
                                            </p:tav>
                                          </p:tavLst>
                                        </p:anim>
                                        <p:anim calcmode="lin" valueType="num">
                                          <p:cBhvr>
                                            <p:cTn id="53" dur="1000" fill="hold"/>
                                            <p:tgtEl>
                                              <p:spTgt spid="40"/>
                                            </p:tgtEl>
                                            <p:attrNameLst>
                                              <p:attrName>ppt_h</p:attrName>
                                            </p:attrNameLst>
                                          </p:cBhvr>
                                          <p:tavLst>
                                            <p:tav tm="0">
                                              <p:val>
                                                <p:fltVal val="0"/>
                                              </p:val>
                                            </p:tav>
                                            <p:tav tm="100000">
                                              <p:val>
                                                <p:strVal val="#ppt_h"/>
                                              </p:val>
                                            </p:tav>
                                          </p:tavLst>
                                        </p:anim>
                                        <p:animEffect transition="in" filter="fade">
                                          <p:cBhvr>
                                            <p:cTn id="54" dur="1000"/>
                                            <p:tgtEl>
                                              <p:spTgt spid="40"/>
                                            </p:tgtEl>
                                          </p:cBhvr>
                                        </p:animEffect>
                                      </p:childTnLst>
                                    </p:cTn>
                                  </p:par>
                                  <p:par>
                                    <p:cTn id="55" presetID="53" presetClass="entr" presetSubtype="16" fill="hold" grpId="0" nodeType="withEffect">
                                      <p:stCondLst>
                                        <p:cond delay="300"/>
                                      </p:stCondLst>
                                      <p:childTnLst>
                                        <p:set>
                                          <p:cBhvr>
                                            <p:cTn id="56" dur="1" fill="hold">
                                              <p:stCondLst>
                                                <p:cond delay="0"/>
                                              </p:stCondLst>
                                            </p:cTn>
                                            <p:tgtEl>
                                              <p:spTgt spid="41"/>
                                            </p:tgtEl>
                                            <p:attrNameLst>
                                              <p:attrName>style.visibility</p:attrName>
                                            </p:attrNameLst>
                                          </p:cBhvr>
                                          <p:to>
                                            <p:strVal val="visible"/>
                                          </p:to>
                                        </p:set>
                                        <p:anim calcmode="lin" valueType="num">
                                          <p:cBhvr>
                                            <p:cTn id="57" dur="1000" fill="hold"/>
                                            <p:tgtEl>
                                              <p:spTgt spid="41"/>
                                            </p:tgtEl>
                                            <p:attrNameLst>
                                              <p:attrName>ppt_w</p:attrName>
                                            </p:attrNameLst>
                                          </p:cBhvr>
                                          <p:tavLst>
                                            <p:tav tm="0">
                                              <p:val>
                                                <p:fltVal val="0"/>
                                              </p:val>
                                            </p:tav>
                                            <p:tav tm="100000">
                                              <p:val>
                                                <p:strVal val="#ppt_w"/>
                                              </p:val>
                                            </p:tav>
                                          </p:tavLst>
                                        </p:anim>
                                        <p:anim calcmode="lin" valueType="num">
                                          <p:cBhvr>
                                            <p:cTn id="58" dur="1000" fill="hold"/>
                                            <p:tgtEl>
                                              <p:spTgt spid="41"/>
                                            </p:tgtEl>
                                            <p:attrNameLst>
                                              <p:attrName>ppt_h</p:attrName>
                                            </p:attrNameLst>
                                          </p:cBhvr>
                                          <p:tavLst>
                                            <p:tav tm="0">
                                              <p:val>
                                                <p:fltVal val="0"/>
                                              </p:val>
                                            </p:tav>
                                            <p:tav tm="100000">
                                              <p:val>
                                                <p:strVal val="#ppt_h"/>
                                              </p:val>
                                            </p:tav>
                                          </p:tavLst>
                                        </p:anim>
                                        <p:animEffect transition="in" filter="fade">
                                          <p:cBhvr>
                                            <p:cTn id="59" dur="1000"/>
                                            <p:tgtEl>
                                              <p:spTgt spid="41"/>
                                            </p:tgtEl>
                                          </p:cBhvr>
                                        </p:animEffect>
                                      </p:childTnLst>
                                    </p:cTn>
                                  </p:par>
                                  <p:par>
                                    <p:cTn id="60" presetID="53" presetClass="entr" presetSubtype="16" fill="hold" grpId="0" nodeType="withEffect">
                                      <p:stCondLst>
                                        <p:cond delay="300"/>
                                      </p:stCondLst>
                                      <p:childTnLst>
                                        <p:set>
                                          <p:cBhvr>
                                            <p:cTn id="61" dur="1" fill="hold">
                                              <p:stCondLst>
                                                <p:cond delay="0"/>
                                              </p:stCondLst>
                                            </p:cTn>
                                            <p:tgtEl>
                                              <p:spTgt spid="43"/>
                                            </p:tgtEl>
                                            <p:attrNameLst>
                                              <p:attrName>style.visibility</p:attrName>
                                            </p:attrNameLst>
                                          </p:cBhvr>
                                          <p:to>
                                            <p:strVal val="visible"/>
                                          </p:to>
                                        </p:set>
                                        <p:anim calcmode="lin" valueType="num">
                                          <p:cBhvr>
                                            <p:cTn id="62" dur="1000" fill="hold"/>
                                            <p:tgtEl>
                                              <p:spTgt spid="43"/>
                                            </p:tgtEl>
                                            <p:attrNameLst>
                                              <p:attrName>ppt_w</p:attrName>
                                            </p:attrNameLst>
                                          </p:cBhvr>
                                          <p:tavLst>
                                            <p:tav tm="0">
                                              <p:val>
                                                <p:fltVal val="0"/>
                                              </p:val>
                                            </p:tav>
                                            <p:tav tm="100000">
                                              <p:val>
                                                <p:strVal val="#ppt_w"/>
                                              </p:val>
                                            </p:tav>
                                          </p:tavLst>
                                        </p:anim>
                                        <p:anim calcmode="lin" valueType="num">
                                          <p:cBhvr>
                                            <p:cTn id="63" dur="1000" fill="hold"/>
                                            <p:tgtEl>
                                              <p:spTgt spid="43"/>
                                            </p:tgtEl>
                                            <p:attrNameLst>
                                              <p:attrName>ppt_h</p:attrName>
                                            </p:attrNameLst>
                                          </p:cBhvr>
                                          <p:tavLst>
                                            <p:tav tm="0">
                                              <p:val>
                                                <p:fltVal val="0"/>
                                              </p:val>
                                            </p:tav>
                                            <p:tav tm="100000">
                                              <p:val>
                                                <p:strVal val="#ppt_h"/>
                                              </p:val>
                                            </p:tav>
                                          </p:tavLst>
                                        </p:anim>
                                        <p:animEffect transition="in" filter="fade">
                                          <p:cBhvr>
                                            <p:cTn id="64" dur="1000"/>
                                            <p:tgtEl>
                                              <p:spTgt spid="43"/>
                                            </p:tgtEl>
                                          </p:cBhvr>
                                        </p:animEffect>
                                      </p:childTnLst>
                                    </p:cTn>
                                  </p:par>
                                  <p:par>
                                    <p:cTn id="65" presetID="53" presetClass="entr" presetSubtype="16" fill="hold" grpId="0" nodeType="withEffect">
                                      <p:stCondLst>
                                        <p:cond delay="400"/>
                                      </p:stCondLst>
                                      <p:childTnLst>
                                        <p:set>
                                          <p:cBhvr>
                                            <p:cTn id="66" dur="1" fill="hold">
                                              <p:stCondLst>
                                                <p:cond delay="0"/>
                                              </p:stCondLst>
                                            </p:cTn>
                                            <p:tgtEl>
                                              <p:spTgt spid="44"/>
                                            </p:tgtEl>
                                            <p:attrNameLst>
                                              <p:attrName>style.visibility</p:attrName>
                                            </p:attrNameLst>
                                          </p:cBhvr>
                                          <p:to>
                                            <p:strVal val="visible"/>
                                          </p:to>
                                        </p:set>
                                        <p:anim calcmode="lin" valueType="num">
                                          <p:cBhvr>
                                            <p:cTn id="67" dur="1000" fill="hold"/>
                                            <p:tgtEl>
                                              <p:spTgt spid="44"/>
                                            </p:tgtEl>
                                            <p:attrNameLst>
                                              <p:attrName>ppt_w</p:attrName>
                                            </p:attrNameLst>
                                          </p:cBhvr>
                                          <p:tavLst>
                                            <p:tav tm="0">
                                              <p:val>
                                                <p:fltVal val="0"/>
                                              </p:val>
                                            </p:tav>
                                            <p:tav tm="100000">
                                              <p:val>
                                                <p:strVal val="#ppt_w"/>
                                              </p:val>
                                            </p:tav>
                                          </p:tavLst>
                                        </p:anim>
                                        <p:anim calcmode="lin" valueType="num">
                                          <p:cBhvr>
                                            <p:cTn id="68" dur="1000" fill="hold"/>
                                            <p:tgtEl>
                                              <p:spTgt spid="44"/>
                                            </p:tgtEl>
                                            <p:attrNameLst>
                                              <p:attrName>ppt_h</p:attrName>
                                            </p:attrNameLst>
                                          </p:cBhvr>
                                          <p:tavLst>
                                            <p:tav tm="0">
                                              <p:val>
                                                <p:fltVal val="0"/>
                                              </p:val>
                                            </p:tav>
                                            <p:tav tm="100000">
                                              <p:val>
                                                <p:strVal val="#ppt_h"/>
                                              </p:val>
                                            </p:tav>
                                          </p:tavLst>
                                        </p:anim>
                                        <p:animEffect transition="in" filter="fade">
                                          <p:cBhvr>
                                            <p:cTn id="69" dur="1000"/>
                                            <p:tgtEl>
                                              <p:spTgt spid="44"/>
                                            </p:tgtEl>
                                          </p:cBhvr>
                                        </p:animEffect>
                                      </p:childTnLst>
                                    </p:cTn>
                                  </p:par>
                                  <p:par>
                                    <p:cTn id="70" presetID="53" presetClass="entr" presetSubtype="16" fill="hold" grpId="0" nodeType="withEffect">
                                      <p:stCondLst>
                                        <p:cond delay="100"/>
                                      </p:stCondLst>
                                      <p:childTnLst>
                                        <p:set>
                                          <p:cBhvr>
                                            <p:cTn id="71" dur="1" fill="hold">
                                              <p:stCondLst>
                                                <p:cond delay="0"/>
                                              </p:stCondLst>
                                            </p:cTn>
                                            <p:tgtEl>
                                              <p:spTgt spid="45"/>
                                            </p:tgtEl>
                                            <p:attrNameLst>
                                              <p:attrName>style.visibility</p:attrName>
                                            </p:attrNameLst>
                                          </p:cBhvr>
                                          <p:to>
                                            <p:strVal val="visible"/>
                                          </p:to>
                                        </p:set>
                                        <p:anim calcmode="lin" valueType="num">
                                          <p:cBhvr>
                                            <p:cTn id="72" dur="1000" fill="hold"/>
                                            <p:tgtEl>
                                              <p:spTgt spid="45"/>
                                            </p:tgtEl>
                                            <p:attrNameLst>
                                              <p:attrName>ppt_w</p:attrName>
                                            </p:attrNameLst>
                                          </p:cBhvr>
                                          <p:tavLst>
                                            <p:tav tm="0">
                                              <p:val>
                                                <p:fltVal val="0"/>
                                              </p:val>
                                            </p:tav>
                                            <p:tav tm="100000">
                                              <p:val>
                                                <p:strVal val="#ppt_w"/>
                                              </p:val>
                                            </p:tav>
                                          </p:tavLst>
                                        </p:anim>
                                        <p:anim calcmode="lin" valueType="num">
                                          <p:cBhvr>
                                            <p:cTn id="73" dur="1000" fill="hold"/>
                                            <p:tgtEl>
                                              <p:spTgt spid="45"/>
                                            </p:tgtEl>
                                            <p:attrNameLst>
                                              <p:attrName>ppt_h</p:attrName>
                                            </p:attrNameLst>
                                          </p:cBhvr>
                                          <p:tavLst>
                                            <p:tav tm="0">
                                              <p:val>
                                                <p:fltVal val="0"/>
                                              </p:val>
                                            </p:tav>
                                            <p:tav tm="100000">
                                              <p:val>
                                                <p:strVal val="#ppt_h"/>
                                              </p:val>
                                            </p:tav>
                                          </p:tavLst>
                                        </p:anim>
                                        <p:animEffect transition="in" filter="fade">
                                          <p:cBhvr>
                                            <p:cTn id="74" dur="1000"/>
                                            <p:tgtEl>
                                              <p:spTgt spid="45"/>
                                            </p:tgtEl>
                                          </p:cBhvr>
                                        </p:animEffect>
                                      </p:childTnLst>
                                    </p:cTn>
                                  </p:par>
                                  <p:par>
                                    <p:cTn id="75" presetID="53" presetClass="entr" presetSubtype="16" fill="hold" grpId="0" nodeType="withEffect">
                                      <p:stCondLst>
                                        <p:cond delay="0"/>
                                      </p:stCondLst>
                                      <p:childTnLst>
                                        <p:set>
                                          <p:cBhvr>
                                            <p:cTn id="76" dur="1" fill="hold">
                                              <p:stCondLst>
                                                <p:cond delay="0"/>
                                              </p:stCondLst>
                                            </p:cTn>
                                            <p:tgtEl>
                                              <p:spTgt spid="47"/>
                                            </p:tgtEl>
                                            <p:attrNameLst>
                                              <p:attrName>style.visibility</p:attrName>
                                            </p:attrNameLst>
                                          </p:cBhvr>
                                          <p:to>
                                            <p:strVal val="visible"/>
                                          </p:to>
                                        </p:set>
                                        <p:anim calcmode="lin" valueType="num">
                                          <p:cBhvr>
                                            <p:cTn id="77" dur="1000" fill="hold"/>
                                            <p:tgtEl>
                                              <p:spTgt spid="47"/>
                                            </p:tgtEl>
                                            <p:attrNameLst>
                                              <p:attrName>ppt_w</p:attrName>
                                            </p:attrNameLst>
                                          </p:cBhvr>
                                          <p:tavLst>
                                            <p:tav tm="0">
                                              <p:val>
                                                <p:fltVal val="0"/>
                                              </p:val>
                                            </p:tav>
                                            <p:tav tm="100000">
                                              <p:val>
                                                <p:strVal val="#ppt_w"/>
                                              </p:val>
                                            </p:tav>
                                          </p:tavLst>
                                        </p:anim>
                                        <p:anim calcmode="lin" valueType="num">
                                          <p:cBhvr>
                                            <p:cTn id="78" dur="1000" fill="hold"/>
                                            <p:tgtEl>
                                              <p:spTgt spid="47"/>
                                            </p:tgtEl>
                                            <p:attrNameLst>
                                              <p:attrName>ppt_h</p:attrName>
                                            </p:attrNameLst>
                                          </p:cBhvr>
                                          <p:tavLst>
                                            <p:tav tm="0">
                                              <p:val>
                                                <p:fltVal val="0"/>
                                              </p:val>
                                            </p:tav>
                                            <p:tav tm="100000">
                                              <p:val>
                                                <p:strVal val="#ppt_h"/>
                                              </p:val>
                                            </p:tav>
                                          </p:tavLst>
                                        </p:anim>
                                        <p:animEffect transition="in" filter="fade">
                                          <p:cBhvr>
                                            <p:cTn id="79" dur="1000"/>
                                            <p:tgtEl>
                                              <p:spTgt spid="47"/>
                                            </p:tgtEl>
                                          </p:cBhvr>
                                        </p:animEffect>
                                      </p:childTnLst>
                                    </p:cTn>
                                  </p:par>
                                  <p:par>
                                    <p:cTn id="80" presetID="53" presetClass="entr" presetSubtype="16" fill="hold" grpId="0" nodeType="withEffect">
                                      <p:stCondLst>
                                        <p:cond delay="300"/>
                                      </p:stCondLst>
                                      <p:childTnLst>
                                        <p:set>
                                          <p:cBhvr>
                                            <p:cTn id="81" dur="1" fill="hold">
                                              <p:stCondLst>
                                                <p:cond delay="0"/>
                                              </p:stCondLst>
                                            </p:cTn>
                                            <p:tgtEl>
                                              <p:spTgt spid="48"/>
                                            </p:tgtEl>
                                            <p:attrNameLst>
                                              <p:attrName>style.visibility</p:attrName>
                                            </p:attrNameLst>
                                          </p:cBhvr>
                                          <p:to>
                                            <p:strVal val="visible"/>
                                          </p:to>
                                        </p:set>
                                        <p:anim calcmode="lin" valueType="num">
                                          <p:cBhvr>
                                            <p:cTn id="82" dur="1000" fill="hold"/>
                                            <p:tgtEl>
                                              <p:spTgt spid="48"/>
                                            </p:tgtEl>
                                            <p:attrNameLst>
                                              <p:attrName>ppt_w</p:attrName>
                                            </p:attrNameLst>
                                          </p:cBhvr>
                                          <p:tavLst>
                                            <p:tav tm="0">
                                              <p:val>
                                                <p:fltVal val="0"/>
                                              </p:val>
                                            </p:tav>
                                            <p:tav tm="100000">
                                              <p:val>
                                                <p:strVal val="#ppt_w"/>
                                              </p:val>
                                            </p:tav>
                                          </p:tavLst>
                                        </p:anim>
                                        <p:anim calcmode="lin" valueType="num">
                                          <p:cBhvr>
                                            <p:cTn id="83" dur="1000" fill="hold"/>
                                            <p:tgtEl>
                                              <p:spTgt spid="48"/>
                                            </p:tgtEl>
                                            <p:attrNameLst>
                                              <p:attrName>ppt_h</p:attrName>
                                            </p:attrNameLst>
                                          </p:cBhvr>
                                          <p:tavLst>
                                            <p:tav tm="0">
                                              <p:val>
                                                <p:fltVal val="0"/>
                                              </p:val>
                                            </p:tav>
                                            <p:tav tm="100000">
                                              <p:val>
                                                <p:strVal val="#ppt_h"/>
                                              </p:val>
                                            </p:tav>
                                          </p:tavLst>
                                        </p:anim>
                                        <p:animEffect transition="in" filter="fade">
                                          <p:cBhvr>
                                            <p:cTn id="84" dur="1000"/>
                                            <p:tgtEl>
                                              <p:spTgt spid="48"/>
                                            </p:tgtEl>
                                          </p:cBhvr>
                                        </p:animEffect>
                                      </p:childTnLst>
                                    </p:cTn>
                                  </p:par>
                                  <p:par>
                                    <p:cTn id="85" presetID="53" presetClass="entr" presetSubtype="16" fill="hold" grpId="0" nodeType="withEffect">
                                      <p:stCondLst>
                                        <p:cond delay="400"/>
                                      </p:stCondLst>
                                      <p:childTnLst>
                                        <p:set>
                                          <p:cBhvr>
                                            <p:cTn id="86" dur="1" fill="hold">
                                              <p:stCondLst>
                                                <p:cond delay="0"/>
                                              </p:stCondLst>
                                            </p:cTn>
                                            <p:tgtEl>
                                              <p:spTgt spid="50"/>
                                            </p:tgtEl>
                                            <p:attrNameLst>
                                              <p:attrName>style.visibility</p:attrName>
                                            </p:attrNameLst>
                                          </p:cBhvr>
                                          <p:to>
                                            <p:strVal val="visible"/>
                                          </p:to>
                                        </p:set>
                                        <p:anim calcmode="lin" valueType="num">
                                          <p:cBhvr>
                                            <p:cTn id="87" dur="1000" fill="hold"/>
                                            <p:tgtEl>
                                              <p:spTgt spid="50"/>
                                            </p:tgtEl>
                                            <p:attrNameLst>
                                              <p:attrName>ppt_w</p:attrName>
                                            </p:attrNameLst>
                                          </p:cBhvr>
                                          <p:tavLst>
                                            <p:tav tm="0">
                                              <p:val>
                                                <p:fltVal val="0"/>
                                              </p:val>
                                            </p:tav>
                                            <p:tav tm="100000">
                                              <p:val>
                                                <p:strVal val="#ppt_w"/>
                                              </p:val>
                                            </p:tav>
                                          </p:tavLst>
                                        </p:anim>
                                        <p:anim calcmode="lin" valueType="num">
                                          <p:cBhvr>
                                            <p:cTn id="88" dur="1000" fill="hold"/>
                                            <p:tgtEl>
                                              <p:spTgt spid="50"/>
                                            </p:tgtEl>
                                            <p:attrNameLst>
                                              <p:attrName>ppt_h</p:attrName>
                                            </p:attrNameLst>
                                          </p:cBhvr>
                                          <p:tavLst>
                                            <p:tav tm="0">
                                              <p:val>
                                                <p:fltVal val="0"/>
                                              </p:val>
                                            </p:tav>
                                            <p:tav tm="100000">
                                              <p:val>
                                                <p:strVal val="#ppt_h"/>
                                              </p:val>
                                            </p:tav>
                                          </p:tavLst>
                                        </p:anim>
                                        <p:animEffect transition="in" filter="fade">
                                          <p:cBhvr>
                                            <p:cTn id="89" dur="1000"/>
                                            <p:tgtEl>
                                              <p:spTgt spid="50"/>
                                            </p:tgtEl>
                                          </p:cBhvr>
                                        </p:animEffect>
                                      </p:childTnLst>
                                    </p:cTn>
                                  </p:par>
                                  <p:par>
                                    <p:cTn id="90" presetID="53" presetClass="entr" presetSubtype="16" fill="hold" grpId="0" nodeType="withEffect">
                                      <p:stCondLst>
                                        <p:cond delay="100"/>
                                      </p:stCondLst>
                                      <p:childTnLst>
                                        <p:set>
                                          <p:cBhvr>
                                            <p:cTn id="91" dur="1" fill="hold">
                                              <p:stCondLst>
                                                <p:cond delay="0"/>
                                              </p:stCondLst>
                                            </p:cTn>
                                            <p:tgtEl>
                                              <p:spTgt spid="30"/>
                                            </p:tgtEl>
                                            <p:attrNameLst>
                                              <p:attrName>style.visibility</p:attrName>
                                            </p:attrNameLst>
                                          </p:cBhvr>
                                          <p:to>
                                            <p:strVal val="visible"/>
                                          </p:to>
                                        </p:set>
                                        <p:anim calcmode="lin" valueType="num">
                                          <p:cBhvr>
                                            <p:cTn id="92" dur="1000" fill="hold"/>
                                            <p:tgtEl>
                                              <p:spTgt spid="30"/>
                                            </p:tgtEl>
                                            <p:attrNameLst>
                                              <p:attrName>ppt_w</p:attrName>
                                            </p:attrNameLst>
                                          </p:cBhvr>
                                          <p:tavLst>
                                            <p:tav tm="0">
                                              <p:val>
                                                <p:fltVal val="0"/>
                                              </p:val>
                                            </p:tav>
                                            <p:tav tm="100000">
                                              <p:val>
                                                <p:strVal val="#ppt_w"/>
                                              </p:val>
                                            </p:tav>
                                          </p:tavLst>
                                        </p:anim>
                                        <p:anim calcmode="lin" valueType="num">
                                          <p:cBhvr>
                                            <p:cTn id="93" dur="1000" fill="hold"/>
                                            <p:tgtEl>
                                              <p:spTgt spid="30"/>
                                            </p:tgtEl>
                                            <p:attrNameLst>
                                              <p:attrName>ppt_h</p:attrName>
                                            </p:attrNameLst>
                                          </p:cBhvr>
                                          <p:tavLst>
                                            <p:tav tm="0">
                                              <p:val>
                                                <p:fltVal val="0"/>
                                              </p:val>
                                            </p:tav>
                                            <p:tav tm="100000">
                                              <p:val>
                                                <p:strVal val="#ppt_h"/>
                                              </p:val>
                                            </p:tav>
                                          </p:tavLst>
                                        </p:anim>
                                        <p:animEffect transition="in" filter="fade">
                                          <p:cBhvr>
                                            <p:cTn id="94" dur="1000"/>
                                            <p:tgtEl>
                                              <p:spTgt spid="30"/>
                                            </p:tgtEl>
                                          </p:cBhvr>
                                        </p:animEffect>
                                      </p:childTnLst>
                                    </p:cTn>
                                  </p:par>
                                </p:childTnLst>
                              </p:cTn>
                            </p:par>
                            <p:par>
                              <p:cTn id="95" fill="hold">
                                <p:stCondLst>
                                  <p:cond delay="1400"/>
                                </p:stCondLst>
                                <p:childTnLst>
                                  <p:par>
                                    <p:cTn id="96" presetID="53" presetClass="entr" presetSubtype="16" fill="hold" nodeType="afterEffect">
                                      <p:stCondLst>
                                        <p:cond delay="0"/>
                                      </p:stCondLst>
                                      <p:childTnLst>
                                        <p:set>
                                          <p:cBhvr>
                                            <p:cTn id="97" dur="1" fill="hold">
                                              <p:stCondLst>
                                                <p:cond delay="0"/>
                                              </p:stCondLst>
                                            </p:cTn>
                                            <p:tgtEl>
                                              <p:spTgt spid="14"/>
                                            </p:tgtEl>
                                            <p:attrNameLst>
                                              <p:attrName>style.visibility</p:attrName>
                                            </p:attrNameLst>
                                          </p:cBhvr>
                                          <p:to>
                                            <p:strVal val="visible"/>
                                          </p:to>
                                        </p:set>
                                        <p:anim calcmode="lin" valueType="num">
                                          <p:cBhvr>
                                            <p:cTn id="98" dur="750" fill="hold"/>
                                            <p:tgtEl>
                                              <p:spTgt spid="14"/>
                                            </p:tgtEl>
                                            <p:attrNameLst>
                                              <p:attrName>ppt_w</p:attrName>
                                            </p:attrNameLst>
                                          </p:cBhvr>
                                          <p:tavLst>
                                            <p:tav tm="0">
                                              <p:val>
                                                <p:fltVal val="0"/>
                                              </p:val>
                                            </p:tav>
                                            <p:tav tm="100000">
                                              <p:val>
                                                <p:strVal val="#ppt_w"/>
                                              </p:val>
                                            </p:tav>
                                          </p:tavLst>
                                        </p:anim>
                                        <p:anim calcmode="lin" valueType="num">
                                          <p:cBhvr>
                                            <p:cTn id="99" dur="750" fill="hold"/>
                                            <p:tgtEl>
                                              <p:spTgt spid="14"/>
                                            </p:tgtEl>
                                            <p:attrNameLst>
                                              <p:attrName>ppt_h</p:attrName>
                                            </p:attrNameLst>
                                          </p:cBhvr>
                                          <p:tavLst>
                                            <p:tav tm="0">
                                              <p:val>
                                                <p:fltVal val="0"/>
                                              </p:val>
                                            </p:tav>
                                            <p:tav tm="100000">
                                              <p:val>
                                                <p:strVal val="#ppt_h"/>
                                              </p:val>
                                            </p:tav>
                                          </p:tavLst>
                                        </p:anim>
                                        <p:animEffect transition="in" filter="fade">
                                          <p:cBhvr>
                                            <p:cTn id="100" dur="750"/>
                                            <p:tgtEl>
                                              <p:spTgt spid="14"/>
                                            </p:tgtEl>
                                          </p:cBhvr>
                                        </p:animEffect>
                                      </p:childTnLst>
                                    </p:cTn>
                                  </p:par>
                                  <p:par>
                                    <p:cTn id="101" presetID="2" presetClass="entr" presetSubtype="2" fill="hold" grpId="0" nodeType="withEffect" p14:presetBounceEnd="58333">
                                      <p:stCondLst>
                                        <p:cond delay="250"/>
                                      </p:stCondLst>
                                      <p:childTnLst>
                                        <p:set>
                                          <p:cBhvr>
                                            <p:cTn id="102" dur="1" fill="hold">
                                              <p:stCondLst>
                                                <p:cond delay="0"/>
                                              </p:stCondLst>
                                            </p:cTn>
                                            <p:tgtEl>
                                              <p:spTgt spid="8"/>
                                            </p:tgtEl>
                                            <p:attrNameLst>
                                              <p:attrName>style.visibility</p:attrName>
                                            </p:attrNameLst>
                                          </p:cBhvr>
                                          <p:to>
                                            <p:strVal val="visible"/>
                                          </p:to>
                                        </p:set>
                                        <p:anim calcmode="lin" valueType="num" p14:bounceEnd="58333">
                                          <p:cBhvr additive="base">
                                            <p:cTn id="103" dur="750" fill="hold"/>
                                            <p:tgtEl>
                                              <p:spTgt spid="8"/>
                                            </p:tgtEl>
                                            <p:attrNameLst>
                                              <p:attrName>ppt_x</p:attrName>
                                            </p:attrNameLst>
                                          </p:cBhvr>
                                          <p:tavLst>
                                            <p:tav tm="0">
                                              <p:val>
                                                <p:strVal val="1+#ppt_w/2"/>
                                              </p:val>
                                            </p:tav>
                                            <p:tav tm="100000">
                                              <p:val>
                                                <p:strVal val="#ppt_x"/>
                                              </p:val>
                                            </p:tav>
                                          </p:tavLst>
                                        </p:anim>
                                        <p:anim calcmode="lin" valueType="num" p14:bounceEnd="58333">
                                          <p:cBhvr additive="base">
                                            <p:cTn id="104" dur="750" fill="hold"/>
                                            <p:tgtEl>
                                              <p:spTgt spid="8"/>
                                            </p:tgtEl>
                                            <p:attrNameLst>
                                              <p:attrName>ppt_y</p:attrName>
                                            </p:attrNameLst>
                                          </p:cBhvr>
                                          <p:tavLst>
                                            <p:tav tm="0">
                                              <p:val>
                                                <p:strVal val="#ppt_y"/>
                                              </p:val>
                                            </p:tav>
                                            <p:tav tm="100000">
                                              <p:val>
                                                <p:strVal val="#ppt_y"/>
                                              </p:val>
                                            </p:tav>
                                          </p:tavLst>
                                        </p:anim>
                                      </p:childTnLst>
                                    </p:cTn>
                                  </p:par>
                                  <p:par>
                                    <p:cTn id="105" presetID="53" presetClass="entr" presetSubtype="16" fill="hold" nodeType="withEffect">
                                      <p:stCondLst>
                                        <p:cond delay="500"/>
                                      </p:stCondLst>
                                      <p:childTnLst>
                                        <p:set>
                                          <p:cBhvr>
                                            <p:cTn id="106" dur="1" fill="hold">
                                              <p:stCondLst>
                                                <p:cond delay="0"/>
                                              </p:stCondLst>
                                            </p:cTn>
                                            <p:tgtEl>
                                              <p:spTgt spid="17"/>
                                            </p:tgtEl>
                                            <p:attrNameLst>
                                              <p:attrName>style.visibility</p:attrName>
                                            </p:attrNameLst>
                                          </p:cBhvr>
                                          <p:to>
                                            <p:strVal val="visible"/>
                                          </p:to>
                                        </p:set>
                                        <p:anim calcmode="lin" valueType="num">
                                          <p:cBhvr>
                                            <p:cTn id="107" dur="750" fill="hold"/>
                                            <p:tgtEl>
                                              <p:spTgt spid="17"/>
                                            </p:tgtEl>
                                            <p:attrNameLst>
                                              <p:attrName>ppt_w</p:attrName>
                                            </p:attrNameLst>
                                          </p:cBhvr>
                                          <p:tavLst>
                                            <p:tav tm="0">
                                              <p:val>
                                                <p:fltVal val="0"/>
                                              </p:val>
                                            </p:tav>
                                            <p:tav tm="100000">
                                              <p:val>
                                                <p:strVal val="#ppt_w"/>
                                              </p:val>
                                            </p:tav>
                                          </p:tavLst>
                                        </p:anim>
                                        <p:anim calcmode="lin" valueType="num">
                                          <p:cBhvr>
                                            <p:cTn id="108" dur="750" fill="hold"/>
                                            <p:tgtEl>
                                              <p:spTgt spid="17"/>
                                            </p:tgtEl>
                                            <p:attrNameLst>
                                              <p:attrName>ppt_h</p:attrName>
                                            </p:attrNameLst>
                                          </p:cBhvr>
                                          <p:tavLst>
                                            <p:tav tm="0">
                                              <p:val>
                                                <p:fltVal val="0"/>
                                              </p:val>
                                            </p:tav>
                                            <p:tav tm="100000">
                                              <p:val>
                                                <p:strVal val="#ppt_h"/>
                                              </p:val>
                                            </p:tav>
                                          </p:tavLst>
                                        </p:anim>
                                        <p:animEffect transition="in" filter="fade">
                                          <p:cBhvr>
                                            <p:cTn id="109" dur="750"/>
                                            <p:tgtEl>
                                              <p:spTgt spid="17"/>
                                            </p:tgtEl>
                                          </p:cBhvr>
                                        </p:animEffect>
                                      </p:childTnLst>
                                    </p:cTn>
                                  </p:par>
                                  <p:par>
                                    <p:cTn id="110" presetID="2" presetClass="entr" presetSubtype="2" fill="hold" grpId="0" nodeType="withEffect" p14:presetBounceEnd="58333">
                                      <p:stCondLst>
                                        <p:cond delay="750"/>
                                      </p:stCondLst>
                                      <p:childTnLst>
                                        <p:set>
                                          <p:cBhvr>
                                            <p:cTn id="111" dur="1" fill="hold">
                                              <p:stCondLst>
                                                <p:cond delay="0"/>
                                              </p:stCondLst>
                                            </p:cTn>
                                            <p:tgtEl>
                                              <p:spTgt spid="9"/>
                                            </p:tgtEl>
                                            <p:attrNameLst>
                                              <p:attrName>style.visibility</p:attrName>
                                            </p:attrNameLst>
                                          </p:cBhvr>
                                          <p:to>
                                            <p:strVal val="visible"/>
                                          </p:to>
                                        </p:set>
                                        <p:anim calcmode="lin" valueType="num" p14:bounceEnd="58333">
                                          <p:cBhvr additive="base">
                                            <p:cTn id="112" dur="750" fill="hold"/>
                                            <p:tgtEl>
                                              <p:spTgt spid="9"/>
                                            </p:tgtEl>
                                            <p:attrNameLst>
                                              <p:attrName>ppt_x</p:attrName>
                                            </p:attrNameLst>
                                          </p:cBhvr>
                                          <p:tavLst>
                                            <p:tav tm="0">
                                              <p:val>
                                                <p:strVal val="1+#ppt_w/2"/>
                                              </p:val>
                                            </p:tav>
                                            <p:tav tm="100000">
                                              <p:val>
                                                <p:strVal val="#ppt_x"/>
                                              </p:val>
                                            </p:tav>
                                          </p:tavLst>
                                        </p:anim>
                                        <p:anim calcmode="lin" valueType="num" p14:bounceEnd="58333">
                                          <p:cBhvr additive="base">
                                            <p:cTn id="113" dur="750" fill="hold"/>
                                            <p:tgtEl>
                                              <p:spTgt spid="9"/>
                                            </p:tgtEl>
                                            <p:attrNameLst>
                                              <p:attrName>ppt_y</p:attrName>
                                            </p:attrNameLst>
                                          </p:cBhvr>
                                          <p:tavLst>
                                            <p:tav tm="0">
                                              <p:val>
                                                <p:strVal val="#ppt_y"/>
                                              </p:val>
                                            </p:tav>
                                            <p:tav tm="100000">
                                              <p:val>
                                                <p:strVal val="#ppt_y"/>
                                              </p:val>
                                            </p:tav>
                                          </p:tavLst>
                                        </p:anim>
                                      </p:childTnLst>
                                    </p:cTn>
                                  </p:par>
                                  <p:par>
                                    <p:cTn id="114" presetID="53" presetClass="entr" presetSubtype="16" fill="hold" nodeType="withEffect">
                                      <p:stCondLst>
                                        <p:cond delay="1000"/>
                                      </p:stCondLst>
                                      <p:childTnLst>
                                        <p:set>
                                          <p:cBhvr>
                                            <p:cTn id="115" dur="1" fill="hold">
                                              <p:stCondLst>
                                                <p:cond delay="0"/>
                                              </p:stCondLst>
                                            </p:cTn>
                                            <p:tgtEl>
                                              <p:spTgt spid="20"/>
                                            </p:tgtEl>
                                            <p:attrNameLst>
                                              <p:attrName>style.visibility</p:attrName>
                                            </p:attrNameLst>
                                          </p:cBhvr>
                                          <p:to>
                                            <p:strVal val="visible"/>
                                          </p:to>
                                        </p:set>
                                        <p:anim calcmode="lin" valueType="num">
                                          <p:cBhvr>
                                            <p:cTn id="116" dur="750" fill="hold"/>
                                            <p:tgtEl>
                                              <p:spTgt spid="20"/>
                                            </p:tgtEl>
                                            <p:attrNameLst>
                                              <p:attrName>ppt_w</p:attrName>
                                            </p:attrNameLst>
                                          </p:cBhvr>
                                          <p:tavLst>
                                            <p:tav tm="0">
                                              <p:val>
                                                <p:fltVal val="0"/>
                                              </p:val>
                                            </p:tav>
                                            <p:tav tm="100000">
                                              <p:val>
                                                <p:strVal val="#ppt_w"/>
                                              </p:val>
                                            </p:tav>
                                          </p:tavLst>
                                        </p:anim>
                                        <p:anim calcmode="lin" valueType="num">
                                          <p:cBhvr>
                                            <p:cTn id="117" dur="750" fill="hold"/>
                                            <p:tgtEl>
                                              <p:spTgt spid="20"/>
                                            </p:tgtEl>
                                            <p:attrNameLst>
                                              <p:attrName>ppt_h</p:attrName>
                                            </p:attrNameLst>
                                          </p:cBhvr>
                                          <p:tavLst>
                                            <p:tav tm="0">
                                              <p:val>
                                                <p:fltVal val="0"/>
                                              </p:val>
                                            </p:tav>
                                            <p:tav tm="100000">
                                              <p:val>
                                                <p:strVal val="#ppt_h"/>
                                              </p:val>
                                            </p:tav>
                                          </p:tavLst>
                                        </p:anim>
                                        <p:animEffect transition="in" filter="fade">
                                          <p:cBhvr>
                                            <p:cTn id="118" dur="750"/>
                                            <p:tgtEl>
                                              <p:spTgt spid="20"/>
                                            </p:tgtEl>
                                          </p:cBhvr>
                                        </p:animEffect>
                                      </p:childTnLst>
                                    </p:cTn>
                                  </p:par>
                                  <p:par>
                                    <p:cTn id="119" presetID="2" presetClass="entr" presetSubtype="2" fill="hold" grpId="0" nodeType="withEffect" p14:presetBounceEnd="58333">
                                      <p:stCondLst>
                                        <p:cond delay="1250"/>
                                      </p:stCondLst>
                                      <p:childTnLst>
                                        <p:set>
                                          <p:cBhvr>
                                            <p:cTn id="120" dur="1" fill="hold">
                                              <p:stCondLst>
                                                <p:cond delay="0"/>
                                              </p:stCondLst>
                                            </p:cTn>
                                            <p:tgtEl>
                                              <p:spTgt spid="10"/>
                                            </p:tgtEl>
                                            <p:attrNameLst>
                                              <p:attrName>style.visibility</p:attrName>
                                            </p:attrNameLst>
                                          </p:cBhvr>
                                          <p:to>
                                            <p:strVal val="visible"/>
                                          </p:to>
                                        </p:set>
                                        <p:anim calcmode="lin" valueType="num" p14:bounceEnd="58333">
                                          <p:cBhvr additive="base">
                                            <p:cTn id="121" dur="750" fill="hold"/>
                                            <p:tgtEl>
                                              <p:spTgt spid="10"/>
                                            </p:tgtEl>
                                            <p:attrNameLst>
                                              <p:attrName>ppt_x</p:attrName>
                                            </p:attrNameLst>
                                          </p:cBhvr>
                                          <p:tavLst>
                                            <p:tav tm="0">
                                              <p:val>
                                                <p:strVal val="1+#ppt_w/2"/>
                                              </p:val>
                                            </p:tav>
                                            <p:tav tm="100000">
                                              <p:val>
                                                <p:strVal val="#ppt_x"/>
                                              </p:val>
                                            </p:tav>
                                          </p:tavLst>
                                        </p:anim>
                                        <p:anim calcmode="lin" valueType="num" p14:bounceEnd="58333">
                                          <p:cBhvr additive="base">
                                            <p:cTn id="122" dur="750" fill="hold"/>
                                            <p:tgtEl>
                                              <p:spTgt spid="10"/>
                                            </p:tgtEl>
                                            <p:attrNameLst>
                                              <p:attrName>ppt_y</p:attrName>
                                            </p:attrNameLst>
                                          </p:cBhvr>
                                          <p:tavLst>
                                            <p:tav tm="0">
                                              <p:val>
                                                <p:strVal val="#ppt_y"/>
                                              </p:val>
                                            </p:tav>
                                            <p:tav tm="100000">
                                              <p:val>
                                                <p:strVal val="#ppt_y"/>
                                              </p:val>
                                            </p:tav>
                                          </p:tavLst>
                                        </p:anim>
                                      </p:childTnLst>
                                    </p:cTn>
                                  </p:par>
                                  <p:par>
                                    <p:cTn id="123" presetID="53" presetClass="entr" presetSubtype="16" fill="hold" nodeType="withEffect">
                                      <p:stCondLst>
                                        <p:cond delay="1500"/>
                                      </p:stCondLst>
                                      <p:childTnLst>
                                        <p:set>
                                          <p:cBhvr>
                                            <p:cTn id="124" dur="1" fill="hold">
                                              <p:stCondLst>
                                                <p:cond delay="0"/>
                                              </p:stCondLst>
                                            </p:cTn>
                                            <p:tgtEl>
                                              <p:spTgt spid="23"/>
                                            </p:tgtEl>
                                            <p:attrNameLst>
                                              <p:attrName>style.visibility</p:attrName>
                                            </p:attrNameLst>
                                          </p:cBhvr>
                                          <p:to>
                                            <p:strVal val="visible"/>
                                          </p:to>
                                        </p:set>
                                        <p:anim calcmode="lin" valueType="num">
                                          <p:cBhvr>
                                            <p:cTn id="125" dur="750" fill="hold"/>
                                            <p:tgtEl>
                                              <p:spTgt spid="23"/>
                                            </p:tgtEl>
                                            <p:attrNameLst>
                                              <p:attrName>ppt_w</p:attrName>
                                            </p:attrNameLst>
                                          </p:cBhvr>
                                          <p:tavLst>
                                            <p:tav tm="0">
                                              <p:val>
                                                <p:fltVal val="0"/>
                                              </p:val>
                                            </p:tav>
                                            <p:tav tm="100000">
                                              <p:val>
                                                <p:strVal val="#ppt_w"/>
                                              </p:val>
                                            </p:tav>
                                          </p:tavLst>
                                        </p:anim>
                                        <p:anim calcmode="lin" valueType="num">
                                          <p:cBhvr>
                                            <p:cTn id="126" dur="750" fill="hold"/>
                                            <p:tgtEl>
                                              <p:spTgt spid="23"/>
                                            </p:tgtEl>
                                            <p:attrNameLst>
                                              <p:attrName>ppt_h</p:attrName>
                                            </p:attrNameLst>
                                          </p:cBhvr>
                                          <p:tavLst>
                                            <p:tav tm="0">
                                              <p:val>
                                                <p:fltVal val="0"/>
                                              </p:val>
                                            </p:tav>
                                            <p:tav tm="100000">
                                              <p:val>
                                                <p:strVal val="#ppt_h"/>
                                              </p:val>
                                            </p:tav>
                                          </p:tavLst>
                                        </p:anim>
                                        <p:animEffect transition="in" filter="fade">
                                          <p:cBhvr>
                                            <p:cTn id="127" dur="750"/>
                                            <p:tgtEl>
                                              <p:spTgt spid="23"/>
                                            </p:tgtEl>
                                          </p:cBhvr>
                                        </p:animEffect>
                                      </p:childTnLst>
                                    </p:cTn>
                                  </p:par>
                                  <p:par>
                                    <p:cTn id="128" presetID="2" presetClass="entr" presetSubtype="2" fill="hold" grpId="0" nodeType="withEffect" p14:presetBounceEnd="58333">
                                      <p:stCondLst>
                                        <p:cond delay="1750"/>
                                      </p:stCondLst>
                                      <p:childTnLst>
                                        <p:set>
                                          <p:cBhvr>
                                            <p:cTn id="129" dur="1" fill="hold">
                                              <p:stCondLst>
                                                <p:cond delay="0"/>
                                              </p:stCondLst>
                                            </p:cTn>
                                            <p:tgtEl>
                                              <p:spTgt spid="11"/>
                                            </p:tgtEl>
                                            <p:attrNameLst>
                                              <p:attrName>style.visibility</p:attrName>
                                            </p:attrNameLst>
                                          </p:cBhvr>
                                          <p:to>
                                            <p:strVal val="visible"/>
                                          </p:to>
                                        </p:set>
                                        <p:anim calcmode="lin" valueType="num" p14:bounceEnd="58333">
                                          <p:cBhvr additive="base">
                                            <p:cTn id="130" dur="750" fill="hold"/>
                                            <p:tgtEl>
                                              <p:spTgt spid="11"/>
                                            </p:tgtEl>
                                            <p:attrNameLst>
                                              <p:attrName>ppt_x</p:attrName>
                                            </p:attrNameLst>
                                          </p:cBhvr>
                                          <p:tavLst>
                                            <p:tav tm="0">
                                              <p:val>
                                                <p:strVal val="1+#ppt_w/2"/>
                                              </p:val>
                                            </p:tav>
                                            <p:tav tm="100000">
                                              <p:val>
                                                <p:strVal val="#ppt_x"/>
                                              </p:val>
                                            </p:tav>
                                          </p:tavLst>
                                        </p:anim>
                                        <p:anim calcmode="lin" valueType="num" p14:bounceEnd="58333">
                                          <p:cBhvr additive="base">
                                            <p:cTn id="131" dur="75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P spid="11" grpId="0"/>
          <p:bldP spid="26" grpId="0" animBg="1"/>
          <p:bldP spid="28" grpId="0" animBg="1"/>
          <p:bldP spid="29" grpId="0" animBg="1"/>
          <p:bldP spid="31" grpId="0" animBg="1"/>
          <p:bldP spid="32" grpId="0" animBg="1"/>
          <p:bldP spid="34" grpId="0" animBg="1"/>
          <p:bldP spid="36" grpId="0" animBg="1"/>
          <p:bldP spid="37" grpId="0" animBg="1"/>
          <p:bldP spid="38" grpId="0" animBg="1"/>
          <p:bldP spid="40" grpId="0" animBg="1"/>
          <p:bldP spid="41" grpId="0" animBg="1"/>
          <p:bldP spid="43" grpId="0" animBg="1"/>
          <p:bldP spid="44" grpId="0" animBg="1"/>
          <p:bldP spid="45" grpId="0" animBg="1"/>
          <p:bldP spid="47" grpId="0" animBg="1"/>
          <p:bldP spid="48" grpId="0" animBg="1"/>
          <p:bldP spid="50" grpId="0" animBg="1"/>
          <p:bldP spid="30" grpId="0" animBg="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p:cTn id="7" dur="1000" fill="hold"/>
                                            <p:tgtEl>
                                              <p:spTgt spid="26"/>
                                            </p:tgtEl>
                                            <p:attrNameLst>
                                              <p:attrName>ppt_w</p:attrName>
                                            </p:attrNameLst>
                                          </p:cBhvr>
                                          <p:tavLst>
                                            <p:tav tm="0">
                                              <p:val>
                                                <p:fltVal val="0"/>
                                              </p:val>
                                            </p:tav>
                                            <p:tav tm="100000">
                                              <p:val>
                                                <p:strVal val="#ppt_w"/>
                                              </p:val>
                                            </p:tav>
                                          </p:tavLst>
                                        </p:anim>
                                        <p:anim calcmode="lin" valueType="num">
                                          <p:cBhvr>
                                            <p:cTn id="8" dur="1000" fill="hold"/>
                                            <p:tgtEl>
                                              <p:spTgt spid="26"/>
                                            </p:tgtEl>
                                            <p:attrNameLst>
                                              <p:attrName>ppt_h</p:attrName>
                                            </p:attrNameLst>
                                          </p:cBhvr>
                                          <p:tavLst>
                                            <p:tav tm="0">
                                              <p:val>
                                                <p:fltVal val="0"/>
                                              </p:val>
                                            </p:tav>
                                            <p:tav tm="100000">
                                              <p:val>
                                                <p:strVal val="#ppt_h"/>
                                              </p:val>
                                            </p:tav>
                                          </p:tavLst>
                                        </p:anim>
                                        <p:animEffect transition="in" filter="fade">
                                          <p:cBhvr>
                                            <p:cTn id="9" dur="1000"/>
                                            <p:tgtEl>
                                              <p:spTgt spid="26"/>
                                            </p:tgtEl>
                                          </p:cBhvr>
                                        </p:animEffect>
                                      </p:childTnLst>
                                    </p:cTn>
                                  </p:par>
                                  <p:par>
                                    <p:cTn id="10" presetID="53" presetClass="entr" presetSubtype="16" fill="hold" grpId="0" nodeType="withEffect">
                                      <p:stCondLst>
                                        <p:cond delay="100"/>
                                      </p:stCondLst>
                                      <p:childTnLst>
                                        <p:set>
                                          <p:cBhvr>
                                            <p:cTn id="11" dur="1" fill="hold">
                                              <p:stCondLst>
                                                <p:cond delay="0"/>
                                              </p:stCondLst>
                                            </p:cTn>
                                            <p:tgtEl>
                                              <p:spTgt spid="28"/>
                                            </p:tgtEl>
                                            <p:attrNameLst>
                                              <p:attrName>style.visibility</p:attrName>
                                            </p:attrNameLst>
                                          </p:cBhvr>
                                          <p:to>
                                            <p:strVal val="visible"/>
                                          </p:to>
                                        </p:set>
                                        <p:anim calcmode="lin" valueType="num">
                                          <p:cBhvr>
                                            <p:cTn id="12" dur="1000" fill="hold"/>
                                            <p:tgtEl>
                                              <p:spTgt spid="28"/>
                                            </p:tgtEl>
                                            <p:attrNameLst>
                                              <p:attrName>ppt_w</p:attrName>
                                            </p:attrNameLst>
                                          </p:cBhvr>
                                          <p:tavLst>
                                            <p:tav tm="0">
                                              <p:val>
                                                <p:fltVal val="0"/>
                                              </p:val>
                                            </p:tav>
                                            <p:tav tm="100000">
                                              <p:val>
                                                <p:strVal val="#ppt_w"/>
                                              </p:val>
                                            </p:tav>
                                          </p:tavLst>
                                        </p:anim>
                                        <p:anim calcmode="lin" valueType="num">
                                          <p:cBhvr>
                                            <p:cTn id="13" dur="1000" fill="hold"/>
                                            <p:tgtEl>
                                              <p:spTgt spid="28"/>
                                            </p:tgtEl>
                                            <p:attrNameLst>
                                              <p:attrName>ppt_h</p:attrName>
                                            </p:attrNameLst>
                                          </p:cBhvr>
                                          <p:tavLst>
                                            <p:tav tm="0">
                                              <p:val>
                                                <p:fltVal val="0"/>
                                              </p:val>
                                            </p:tav>
                                            <p:tav tm="100000">
                                              <p:val>
                                                <p:strVal val="#ppt_h"/>
                                              </p:val>
                                            </p:tav>
                                          </p:tavLst>
                                        </p:anim>
                                        <p:animEffect transition="in" filter="fade">
                                          <p:cBhvr>
                                            <p:cTn id="14" dur="1000"/>
                                            <p:tgtEl>
                                              <p:spTgt spid="28"/>
                                            </p:tgtEl>
                                          </p:cBhvr>
                                        </p:animEffect>
                                      </p:childTnLst>
                                    </p:cTn>
                                  </p:par>
                                  <p:par>
                                    <p:cTn id="15" presetID="53" presetClass="entr" presetSubtype="16" fill="hold" grpId="0" nodeType="withEffect">
                                      <p:stCondLst>
                                        <p:cond delay="200"/>
                                      </p:stCondLst>
                                      <p:childTnLst>
                                        <p:set>
                                          <p:cBhvr>
                                            <p:cTn id="16" dur="1" fill="hold">
                                              <p:stCondLst>
                                                <p:cond delay="0"/>
                                              </p:stCondLst>
                                            </p:cTn>
                                            <p:tgtEl>
                                              <p:spTgt spid="29"/>
                                            </p:tgtEl>
                                            <p:attrNameLst>
                                              <p:attrName>style.visibility</p:attrName>
                                            </p:attrNameLst>
                                          </p:cBhvr>
                                          <p:to>
                                            <p:strVal val="visible"/>
                                          </p:to>
                                        </p:set>
                                        <p:anim calcmode="lin" valueType="num">
                                          <p:cBhvr>
                                            <p:cTn id="17" dur="1000" fill="hold"/>
                                            <p:tgtEl>
                                              <p:spTgt spid="29"/>
                                            </p:tgtEl>
                                            <p:attrNameLst>
                                              <p:attrName>ppt_w</p:attrName>
                                            </p:attrNameLst>
                                          </p:cBhvr>
                                          <p:tavLst>
                                            <p:tav tm="0">
                                              <p:val>
                                                <p:fltVal val="0"/>
                                              </p:val>
                                            </p:tav>
                                            <p:tav tm="100000">
                                              <p:val>
                                                <p:strVal val="#ppt_w"/>
                                              </p:val>
                                            </p:tav>
                                          </p:tavLst>
                                        </p:anim>
                                        <p:anim calcmode="lin" valueType="num">
                                          <p:cBhvr>
                                            <p:cTn id="18" dur="1000" fill="hold"/>
                                            <p:tgtEl>
                                              <p:spTgt spid="29"/>
                                            </p:tgtEl>
                                            <p:attrNameLst>
                                              <p:attrName>ppt_h</p:attrName>
                                            </p:attrNameLst>
                                          </p:cBhvr>
                                          <p:tavLst>
                                            <p:tav tm="0">
                                              <p:val>
                                                <p:fltVal val="0"/>
                                              </p:val>
                                            </p:tav>
                                            <p:tav tm="100000">
                                              <p:val>
                                                <p:strVal val="#ppt_h"/>
                                              </p:val>
                                            </p:tav>
                                          </p:tavLst>
                                        </p:anim>
                                        <p:animEffect transition="in" filter="fade">
                                          <p:cBhvr>
                                            <p:cTn id="19" dur="1000"/>
                                            <p:tgtEl>
                                              <p:spTgt spid="29"/>
                                            </p:tgtEl>
                                          </p:cBhvr>
                                        </p:animEffect>
                                      </p:childTnLst>
                                    </p:cTn>
                                  </p:par>
                                  <p:par>
                                    <p:cTn id="20" presetID="53" presetClass="entr" presetSubtype="16" fill="hold" grpId="0" nodeType="withEffect">
                                      <p:stCondLst>
                                        <p:cond delay="200"/>
                                      </p:stCondLst>
                                      <p:childTnLst>
                                        <p:set>
                                          <p:cBhvr>
                                            <p:cTn id="21" dur="1" fill="hold">
                                              <p:stCondLst>
                                                <p:cond delay="0"/>
                                              </p:stCondLst>
                                            </p:cTn>
                                            <p:tgtEl>
                                              <p:spTgt spid="31"/>
                                            </p:tgtEl>
                                            <p:attrNameLst>
                                              <p:attrName>style.visibility</p:attrName>
                                            </p:attrNameLst>
                                          </p:cBhvr>
                                          <p:to>
                                            <p:strVal val="visible"/>
                                          </p:to>
                                        </p:set>
                                        <p:anim calcmode="lin" valueType="num">
                                          <p:cBhvr>
                                            <p:cTn id="22" dur="1000" fill="hold"/>
                                            <p:tgtEl>
                                              <p:spTgt spid="31"/>
                                            </p:tgtEl>
                                            <p:attrNameLst>
                                              <p:attrName>ppt_w</p:attrName>
                                            </p:attrNameLst>
                                          </p:cBhvr>
                                          <p:tavLst>
                                            <p:tav tm="0">
                                              <p:val>
                                                <p:fltVal val="0"/>
                                              </p:val>
                                            </p:tav>
                                            <p:tav tm="100000">
                                              <p:val>
                                                <p:strVal val="#ppt_w"/>
                                              </p:val>
                                            </p:tav>
                                          </p:tavLst>
                                        </p:anim>
                                        <p:anim calcmode="lin" valueType="num">
                                          <p:cBhvr>
                                            <p:cTn id="23" dur="1000" fill="hold"/>
                                            <p:tgtEl>
                                              <p:spTgt spid="31"/>
                                            </p:tgtEl>
                                            <p:attrNameLst>
                                              <p:attrName>ppt_h</p:attrName>
                                            </p:attrNameLst>
                                          </p:cBhvr>
                                          <p:tavLst>
                                            <p:tav tm="0">
                                              <p:val>
                                                <p:fltVal val="0"/>
                                              </p:val>
                                            </p:tav>
                                            <p:tav tm="100000">
                                              <p:val>
                                                <p:strVal val="#ppt_h"/>
                                              </p:val>
                                            </p:tav>
                                          </p:tavLst>
                                        </p:anim>
                                        <p:animEffect transition="in" filter="fade">
                                          <p:cBhvr>
                                            <p:cTn id="24" dur="1000"/>
                                            <p:tgtEl>
                                              <p:spTgt spid="31"/>
                                            </p:tgtEl>
                                          </p:cBhvr>
                                        </p:animEffect>
                                      </p:childTnLst>
                                    </p:cTn>
                                  </p:par>
                                  <p:par>
                                    <p:cTn id="25" presetID="53" presetClass="entr" presetSubtype="16" fill="hold" grpId="0" nodeType="withEffect">
                                      <p:stCondLst>
                                        <p:cond delay="100"/>
                                      </p:stCondLst>
                                      <p:childTnLst>
                                        <p:set>
                                          <p:cBhvr>
                                            <p:cTn id="26" dur="1" fill="hold">
                                              <p:stCondLst>
                                                <p:cond delay="0"/>
                                              </p:stCondLst>
                                            </p:cTn>
                                            <p:tgtEl>
                                              <p:spTgt spid="32"/>
                                            </p:tgtEl>
                                            <p:attrNameLst>
                                              <p:attrName>style.visibility</p:attrName>
                                            </p:attrNameLst>
                                          </p:cBhvr>
                                          <p:to>
                                            <p:strVal val="visible"/>
                                          </p:to>
                                        </p:set>
                                        <p:anim calcmode="lin" valueType="num">
                                          <p:cBhvr>
                                            <p:cTn id="27" dur="1000" fill="hold"/>
                                            <p:tgtEl>
                                              <p:spTgt spid="32"/>
                                            </p:tgtEl>
                                            <p:attrNameLst>
                                              <p:attrName>ppt_w</p:attrName>
                                            </p:attrNameLst>
                                          </p:cBhvr>
                                          <p:tavLst>
                                            <p:tav tm="0">
                                              <p:val>
                                                <p:fltVal val="0"/>
                                              </p:val>
                                            </p:tav>
                                            <p:tav tm="100000">
                                              <p:val>
                                                <p:strVal val="#ppt_w"/>
                                              </p:val>
                                            </p:tav>
                                          </p:tavLst>
                                        </p:anim>
                                        <p:anim calcmode="lin" valueType="num">
                                          <p:cBhvr>
                                            <p:cTn id="28" dur="1000" fill="hold"/>
                                            <p:tgtEl>
                                              <p:spTgt spid="32"/>
                                            </p:tgtEl>
                                            <p:attrNameLst>
                                              <p:attrName>ppt_h</p:attrName>
                                            </p:attrNameLst>
                                          </p:cBhvr>
                                          <p:tavLst>
                                            <p:tav tm="0">
                                              <p:val>
                                                <p:fltVal val="0"/>
                                              </p:val>
                                            </p:tav>
                                            <p:tav tm="100000">
                                              <p:val>
                                                <p:strVal val="#ppt_h"/>
                                              </p:val>
                                            </p:tav>
                                          </p:tavLst>
                                        </p:anim>
                                        <p:animEffect transition="in" filter="fade">
                                          <p:cBhvr>
                                            <p:cTn id="29" dur="1000"/>
                                            <p:tgtEl>
                                              <p:spTgt spid="32"/>
                                            </p:tgtEl>
                                          </p:cBhvr>
                                        </p:animEffect>
                                      </p:childTnLst>
                                    </p:cTn>
                                  </p:par>
                                  <p:par>
                                    <p:cTn id="30" presetID="53" presetClass="entr" presetSubtype="16" fill="hold" grpId="0" nodeType="withEffect">
                                      <p:stCondLst>
                                        <p:cond delay="200"/>
                                      </p:stCondLst>
                                      <p:childTnLst>
                                        <p:set>
                                          <p:cBhvr>
                                            <p:cTn id="31" dur="1" fill="hold">
                                              <p:stCondLst>
                                                <p:cond delay="0"/>
                                              </p:stCondLst>
                                            </p:cTn>
                                            <p:tgtEl>
                                              <p:spTgt spid="34"/>
                                            </p:tgtEl>
                                            <p:attrNameLst>
                                              <p:attrName>style.visibility</p:attrName>
                                            </p:attrNameLst>
                                          </p:cBhvr>
                                          <p:to>
                                            <p:strVal val="visible"/>
                                          </p:to>
                                        </p:set>
                                        <p:anim calcmode="lin" valueType="num">
                                          <p:cBhvr>
                                            <p:cTn id="32" dur="1000" fill="hold"/>
                                            <p:tgtEl>
                                              <p:spTgt spid="34"/>
                                            </p:tgtEl>
                                            <p:attrNameLst>
                                              <p:attrName>ppt_w</p:attrName>
                                            </p:attrNameLst>
                                          </p:cBhvr>
                                          <p:tavLst>
                                            <p:tav tm="0">
                                              <p:val>
                                                <p:fltVal val="0"/>
                                              </p:val>
                                            </p:tav>
                                            <p:tav tm="100000">
                                              <p:val>
                                                <p:strVal val="#ppt_w"/>
                                              </p:val>
                                            </p:tav>
                                          </p:tavLst>
                                        </p:anim>
                                        <p:anim calcmode="lin" valueType="num">
                                          <p:cBhvr>
                                            <p:cTn id="33" dur="1000" fill="hold"/>
                                            <p:tgtEl>
                                              <p:spTgt spid="34"/>
                                            </p:tgtEl>
                                            <p:attrNameLst>
                                              <p:attrName>ppt_h</p:attrName>
                                            </p:attrNameLst>
                                          </p:cBhvr>
                                          <p:tavLst>
                                            <p:tav tm="0">
                                              <p:val>
                                                <p:fltVal val="0"/>
                                              </p:val>
                                            </p:tav>
                                            <p:tav tm="100000">
                                              <p:val>
                                                <p:strVal val="#ppt_h"/>
                                              </p:val>
                                            </p:tav>
                                          </p:tavLst>
                                        </p:anim>
                                        <p:animEffect transition="in" filter="fade">
                                          <p:cBhvr>
                                            <p:cTn id="34" dur="1000"/>
                                            <p:tgtEl>
                                              <p:spTgt spid="34"/>
                                            </p:tgtEl>
                                          </p:cBhvr>
                                        </p:animEffect>
                                      </p:childTnLst>
                                    </p:cTn>
                                  </p:par>
                                  <p:par>
                                    <p:cTn id="35" presetID="53" presetClass="entr" presetSubtype="16" fill="hold" grpId="0" nodeType="withEffect">
                                      <p:stCondLst>
                                        <p:cond delay="0"/>
                                      </p:stCondLst>
                                      <p:childTnLst>
                                        <p:set>
                                          <p:cBhvr>
                                            <p:cTn id="36" dur="1" fill="hold">
                                              <p:stCondLst>
                                                <p:cond delay="0"/>
                                              </p:stCondLst>
                                            </p:cTn>
                                            <p:tgtEl>
                                              <p:spTgt spid="36"/>
                                            </p:tgtEl>
                                            <p:attrNameLst>
                                              <p:attrName>style.visibility</p:attrName>
                                            </p:attrNameLst>
                                          </p:cBhvr>
                                          <p:to>
                                            <p:strVal val="visible"/>
                                          </p:to>
                                        </p:set>
                                        <p:anim calcmode="lin" valueType="num">
                                          <p:cBhvr>
                                            <p:cTn id="37" dur="1000" fill="hold"/>
                                            <p:tgtEl>
                                              <p:spTgt spid="36"/>
                                            </p:tgtEl>
                                            <p:attrNameLst>
                                              <p:attrName>ppt_w</p:attrName>
                                            </p:attrNameLst>
                                          </p:cBhvr>
                                          <p:tavLst>
                                            <p:tav tm="0">
                                              <p:val>
                                                <p:fltVal val="0"/>
                                              </p:val>
                                            </p:tav>
                                            <p:tav tm="100000">
                                              <p:val>
                                                <p:strVal val="#ppt_w"/>
                                              </p:val>
                                            </p:tav>
                                          </p:tavLst>
                                        </p:anim>
                                        <p:anim calcmode="lin" valueType="num">
                                          <p:cBhvr>
                                            <p:cTn id="38" dur="1000" fill="hold"/>
                                            <p:tgtEl>
                                              <p:spTgt spid="36"/>
                                            </p:tgtEl>
                                            <p:attrNameLst>
                                              <p:attrName>ppt_h</p:attrName>
                                            </p:attrNameLst>
                                          </p:cBhvr>
                                          <p:tavLst>
                                            <p:tav tm="0">
                                              <p:val>
                                                <p:fltVal val="0"/>
                                              </p:val>
                                            </p:tav>
                                            <p:tav tm="100000">
                                              <p:val>
                                                <p:strVal val="#ppt_h"/>
                                              </p:val>
                                            </p:tav>
                                          </p:tavLst>
                                        </p:anim>
                                        <p:animEffect transition="in" filter="fade">
                                          <p:cBhvr>
                                            <p:cTn id="39" dur="1000"/>
                                            <p:tgtEl>
                                              <p:spTgt spid="36"/>
                                            </p:tgtEl>
                                          </p:cBhvr>
                                        </p:animEffect>
                                      </p:childTnLst>
                                    </p:cTn>
                                  </p:par>
                                  <p:par>
                                    <p:cTn id="40" presetID="53" presetClass="entr" presetSubtype="16" fill="hold" grpId="0" nodeType="withEffect">
                                      <p:stCondLst>
                                        <p:cond delay="200"/>
                                      </p:stCondLst>
                                      <p:childTnLst>
                                        <p:set>
                                          <p:cBhvr>
                                            <p:cTn id="41" dur="1" fill="hold">
                                              <p:stCondLst>
                                                <p:cond delay="0"/>
                                              </p:stCondLst>
                                            </p:cTn>
                                            <p:tgtEl>
                                              <p:spTgt spid="37"/>
                                            </p:tgtEl>
                                            <p:attrNameLst>
                                              <p:attrName>style.visibility</p:attrName>
                                            </p:attrNameLst>
                                          </p:cBhvr>
                                          <p:to>
                                            <p:strVal val="visible"/>
                                          </p:to>
                                        </p:set>
                                        <p:anim calcmode="lin" valueType="num">
                                          <p:cBhvr>
                                            <p:cTn id="42" dur="1000" fill="hold"/>
                                            <p:tgtEl>
                                              <p:spTgt spid="37"/>
                                            </p:tgtEl>
                                            <p:attrNameLst>
                                              <p:attrName>ppt_w</p:attrName>
                                            </p:attrNameLst>
                                          </p:cBhvr>
                                          <p:tavLst>
                                            <p:tav tm="0">
                                              <p:val>
                                                <p:fltVal val="0"/>
                                              </p:val>
                                            </p:tav>
                                            <p:tav tm="100000">
                                              <p:val>
                                                <p:strVal val="#ppt_w"/>
                                              </p:val>
                                            </p:tav>
                                          </p:tavLst>
                                        </p:anim>
                                        <p:anim calcmode="lin" valueType="num">
                                          <p:cBhvr>
                                            <p:cTn id="43" dur="1000" fill="hold"/>
                                            <p:tgtEl>
                                              <p:spTgt spid="37"/>
                                            </p:tgtEl>
                                            <p:attrNameLst>
                                              <p:attrName>ppt_h</p:attrName>
                                            </p:attrNameLst>
                                          </p:cBhvr>
                                          <p:tavLst>
                                            <p:tav tm="0">
                                              <p:val>
                                                <p:fltVal val="0"/>
                                              </p:val>
                                            </p:tav>
                                            <p:tav tm="100000">
                                              <p:val>
                                                <p:strVal val="#ppt_h"/>
                                              </p:val>
                                            </p:tav>
                                          </p:tavLst>
                                        </p:anim>
                                        <p:animEffect transition="in" filter="fade">
                                          <p:cBhvr>
                                            <p:cTn id="44" dur="1000"/>
                                            <p:tgtEl>
                                              <p:spTgt spid="37"/>
                                            </p:tgtEl>
                                          </p:cBhvr>
                                        </p:animEffect>
                                      </p:childTnLst>
                                    </p:cTn>
                                  </p:par>
                                  <p:par>
                                    <p:cTn id="45" presetID="53" presetClass="entr" presetSubtype="16" fill="hold" grpId="0" nodeType="withEffect">
                                      <p:stCondLst>
                                        <p:cond delay="300"/>
                                      </p:stCondLst>
                                      <p:childTnLst>
                                        <p:set>
                                          <p:cBhvr>
                                            <p:cTn id="46" dur="1" fill="hold">
                                              <p:stCondLst>
                                                <p:cond delay="0"/>
                                              </p:stCondLst>
                                            </p:cTn>
                                            <p:tgtEl>
                                              <p:spTgt spid="38"/>
                                            </p:tgtEl>
                                            <p:attrNameLst>
                                              <p:attrName>style.visibility</p:attrName>
                                            </p:attrNameLst>
                                          </p:cBhvr>
                                          <p:to>
                                            <p:strVal val="visible"/>
                                          </p:to>
                                        </p:set>
                                        <p:anim calcmode="lin" valueType="num">
                                          <p:cBhvr>
                                            <p:cTn id="47" dur="1000" fill="hold"/>
                                            <p:tgtEl>
                                              <p:spTgt spid="38"/>
                                            </p:tgtEl>
                                            <p:attrNameLst>
                                              <p:attrName>ppt_w</p:attrName>
                                            </p:attrNameLst>
                                          </p:cBhvr>
                                          <p:tavLst>
                                            <p:tav tm="0">
                                              <p:val>
                                                <p:fltVal val="0"/>
                                              </p:val>
                                            </p:tav>
                                            <p:tav tm="100000">
                                              <p:val>
                                                <p:strVal val="#ppt_w"/>
                                              </p:val>
                                            </p:tav>
                                          </p:tavLst>
                                        </p:anim>
                                        <p:anim calcmode="lin" valueType="num">
                                          <p:cBhvr>
                                            <p:cTn id="48" dur="1000" fill="hold"/>
                                            <p:tgtEl>
                                              <p:spTgt spid="38"/>
                                            </p:tgtEl>
                                            <p:attrNameLst>
                                              <p:attrName>ppt_h</p:attrName>
                                            </p:attrNameLst>
                                          </p:cBhvr>
                                          <p:tavLst>
                                            <p:tav tm="0">
                                              <p:val>
                                                <p:fltVal val="0"/>
                                              </p:val>
                                            </p:tav>
                                            <p:tav tm="100000">
                                              <p:val>
                                                <p:strVal val="#ppt_h"/>
                                              </p:val>
                                            </p:tav>
                                          </p:tavLst>
                                        </p:anim>
                                        <p:animEffect transition="in" filter="fade">
                                          <p:cBhvr>
                                            <p:cTn id="49" dur="1000"/>
                                            <p:tgtEl>
                                              <p:spTgt spid="38"/>
                                            </p:tgtEl>
                                          </p:cBhvr>
                                        </p:animEffect>
                                      </p:childTnLst>
                                    </p:cTn>
                                  </p:par>
                                  <p:par>
                                    <p:cTn id="50" presetID="53" presetClass="entr" presetSubtype="16" fill="hold" grpId="0" nodeType="withEffect">
                                      <p:stCondLst>
                                        <p:cond delay="100"/>
                                      </p:stCondLst>
                                      <p:childTnLst>
                                        <p:set>
                                          <p:cBhvr>
                                            <p:cTn id="51" dur="1" fill="hold">
                                              <p:stCondLst>
                                                <p:cond delay="0"/>
                                              </p:stCondLst>
                                            </p:cTn>
                                            <p:tgtEl>
                                              <p:spTgt spid="40"/>
                                            </p:tgtEl>
                                            <p:attrNameLst>
                                              <p:attrName>style.visibility</p:attrName>
                                            </p:attrNameLst>
                                          </p:cBhvr>
                                          <p:to>
                                            <p:strVal val="visible"/>
                                          </p:to>
                                        </p:set>
                                        <p:anim calcmode="lin" valueType="num">
                                          <p:cBhvr>
                                            <p:cTn id="52" dur="1000" fill="hold"/>
                                            <p:tgtEl>
                                              <p:spTgt spid="40"/>
                                            </p:tgtEl>
                                            <p:attrNameLst>
                                              <p:attrName>ppt_w</p:attrName>
                                            </p:attrNameLst>
                                          </p:cBhvr>
                                          <p:tavLst>
                                            <p:tav tm="0">
                                              <p:val>
                                                <p:fltVal val="0"/>
                                              </p:val>
                                            </p:tav>
                                            <p:tav tm="100000">
                                              <p:val>
                                                <p:strVal val="#ppt_w"/>
                                              </p:val>
                                            </p:tav>
                                          </p:tavLst>
                                        </p:anim>
                                        <p:anim calcmode="lin" valueType="num">
                                          <p:cBhvr>
                                            <p:cTn id="53" dur="1000" fill="hold"/>
                                            <p:tgtEl>
                                              <p:spTgt spid="40"/>
                                            </p:tgtEl>
                                            <p:attrNameLst>
                                              <p:attrName>ppt_h</p:attrName>
                                            </p:attrNameLst>
                                          </p:cBhvr>
                                          <p:tavLst>
                                            <p:tav tm="0">
                                              <p:val>
                                                <p:fltVal val="0"/>
                                              </p:val>
                                            </p:tav>
                                            <p:tav tm="100000">
                                              <p:val>
                                                <p:strVal val="#ppt_h"/>
                                              </p:val>
                                            </p:tav>
                                          </p:tavLst>
                                        </p:anim>
                                        <p:animEffect transition="in" filter="fade">
                                          <p:cBhvr>
                                            <p:cTn id="54" dur="1000"/>
                                            <p:tgtEl>
                                              <p:spTgt spid="40"/>
                                            </p:tgtEl>
                                          </p:cBhvr>
                                        </p:animEffect>
                                      </p:childTnLst>
                                    </p:cTn>
                                  </p:par>
                                  <p:par>
                                    <p:cTn id="55" presetID="53" presetClass="entr" presetSubtype="16" fill="hold" grpId="0" nodeType="withEffect">
                                      <p:stCondLst>
                                        <p:cond delay="300"/>
                                      </p:stCondLst>
                                      <p:childTnLst>
                                        <p:set>
                                          <p:cBhvr>
                                            <p:cTn id="56" dur="1" fill="hold">
                                              <p:stCondLst>
                                                <p:cond delay="0"/>
                                              </p:stCondLst>
                                            </p:cTn>
                                            <p:tgtEl>
                                              <p:spTgt spid="41"/>
                                            </p:tgtEl>
                                            <p:attrNameLst>
                                              <p:attrName>style.visibility</p:attrName>
                                            </p:attrNameLst>
                                          </p:cBhvr>
                                          <p:to>
                                            <p:strVal val="visible"/>
                                          </p:to>
                                        </p:set>
                                        <p:anim calcmode="lin" valueType="num">
                                          <p:cBhvr>
                                            <p:cTn id="57" dur="1000" fill="hold"/>
                                            <p:tgtEl>
                                              <p:spTgt spid="41"/>
                                            </p:tgtEl>
                                            <p:attrNameLst>
                                              <p:attrName>ppt_w</p:attrName>
                                            </p:attrNameLst>
                                          </p:cBhvr>
                                          <p:tavLst>
                                            <p:tav tm="0">
                                              <p:val>
                                                <p:fltVal val="0"/>
                                              </p:val>
                                            </p:tav>
                                            <p:tav tm="100000">
                                              <p:val>
                                                <p:strVal val="#ppt_w"/>
                                              </p:val>
                                            </p:tav>
                                          </p:tavLst>
                                        </p:anim>
                                        <p:anim calcmode="lin" valueType="num">
                                          <p:cBhvr>
                                            <p:cTn id="58" dur="1000" fill="hold"/>
                                            <p:tgtEl>
                                              <p:spTgt spid="41"/>
                                            </p:tgtEl>
                                            <p:attrNameLst>
                                              <p:attrName>ppt_h</p:attrName>
                                            </p:attrNameLst>
                                          </p:cBhvr>
                                          <p:tavLst>
                                            <p:tav tm="0">
                                              <p:val>
                                                <p:fltVal val="0"/>
                                              </p:val>
                                            </p:tav>
                                            <p:tav tm="100000">
                                              <p:val>
                                                <p:strVal val="#ppt_h"/>
                                              </p:val>
                                            </p:tav>
                                          </p:tavLst>
                                        </p:anim>
                                        <p:animEffect transition="in" filter="fade">
                                          <p:cBhvr>
                                            <p:cTn id="59" dur="1000"/>
                                            <p:tgtEl>
                                              <p:spTgt spid="41"/>
                                            </p:tgtEl>
                                          </p:cBhvr>
                                        </p:animEffect>
                                      </p:childTnLst>
                                    </p:cTn>
                                  </p:par>
                                  <p:par>
                                    <p:cTn id="60" presetID="53" presetClass="entr" presetSubtype="16" fill="hold" grpId="0" nodeType="withEffect">
                                      <p:stCondLst>
                                        <p:cond delay="300"/>
                                      </p:stCondLst>
                                      <p:childTnLst>
                                        <p:set>
                                          <p:cBhvr>
                                            <p:cTn id="61" dur="1" fill="hold">
                                              <p:stCondLst>
                                                <p:cond delay="0"/>
                                              </p:stCondLst>
                                            </p:cTn>
                                            <p:tgtEl>
                                              <p:spTgt spid="43"/>
                                            </p:tgtEl>
                                            <p:attrNameLst>
                                              <p:attrName>style.visibility</p:attrName>
                                            </p:attrNameLst>
                                          </p:cBhvr>
                                          <p:to>
                                            <p:strVal val="visible"/>
                                          </p:to>
                                        </p:set>
                                        <p:anim calcmode="lin" valueType="num">
                                          <p:cBhvr>
                                            <p:cTn id="62" dur="1000" fill="hold"/>
                                            <p:tgtEl>
                                              <p:spTgt spid="43"/>
                                            </p:tgtEl>
                                            <p:attrNameLst>
                                              <p:attrName>ppt_w</p:attrName>
                                            </p:attrNameLst>
                                          </p:cBhvr>
                                          <p:tavLst>
                                            <p:tav tm="0">
                                              <p:val>
                                                <p:fltVal val="0"/>
                                              </p:val>
                                            </p:tav>
                                            <p:tav tm="100000">
                                              <p:val>
                                                <p:strVal val="#ppt_w"/>
                                              </p:val>
                                            </p:tav>
                                          </p:tavLst>
                                        </p:anim>
                                        <p:anim calcmode="lin" valueType="num">
                                          <p:cBhvr>
                                            <p:cTn id="63" dur="1000" fill="hold"/>
                                            <p:tgtEl>
                                              <p:spTgt spid="43"/>
                                            </p:tgtEl>
                                            <p:attrNameLst>
                                              <p:attrName>ppt_h</p:attrName>
                                            </p:attrNameLst>
                                          </p:cBhvr>
                                          <p:tavLst>
                                            <p:tav tm="0">
                                              <p:val>
                                                <p:fltVal val="0"/>
                                              </p:val>
                                            </p:tav>
                                            <p:tav tm="100000">
                                              <p:val>
                                                <p:strVal val="#ppt_h"/>
                                              </p:val>
                                            </p:tav>
                                          </p:tavLst>
                                        </p:anim>
                                        <p:animEffect transition="in" filter="fade">
                                          <p:cBhvr>
                                            <p:cTn id="64" dur="1000"/>
                                            <p:tgtEl>
                                              <p:spTgt spid="43"/>
                                            </p:tgtEl>
                                          </p:cBhvr>
                                        </p:animEffect>
                                      </p:childTnLst>
                                    </p:cTn>
                                  </p:par>
                                  <p:par>
                                    <p:cTn id="65" presetID="53" presetClass="entr" presetSubtype="16" fill="hold" grpId="0" nodeType="withEffect">
                                      <p:stCondLst>
                                        <p:cond delay="400"/>
                                      </p:stCondLst>
                                      <p:childTnLst>
                                        <p:set>
                                          <p:cBhvr>
                                            <p:cTn id="66" dur="1" fill="hold">
                                              <p:stCondLst>
                                                <p:cond delay="0"/>
                                              </p:stCondLst>
                                            </p:cTn>
                                            <p:tgtEl>
                                              <p:spTgt spid="44"/>
                                            </p:tgtEl>
                                            <p:attrNameLst>
                                              <p:attrName>style.visibility</p:attrName>
                                            </p:attrNameLst>
                                          </p:cBhvr>
                                          <p:to>
                                            <p:strVal val="visible"/>
                                          </p:to>
                                        </p:set>
                                        <p:anim calcmode="lin" valueType="num">
                                          <p:cBhvr>
                                            <p:cTn id="67" dur="1000" fill="hold"/>
                                            <p:tgtEl>
                                              <p:spTgt spid="44"/>
                                            </p:tgtEl>
                                            <p:attrNameLst>
                                              <p:attrName>ppt_w</p:attrName>
                                            </p:attrNameLst>
                                          </p:cBhvr>
                                          <p:tavLst>
                                            <p:tav tm="0">
                                              <p:val>
                                                <p:fltVal val="0"/>
                                              </p:val>
                                            </p:tav>
                                            <p:tav tm="100000">
                                              <p:val>
                                                <p:strVal val="#ppt_w"/>
                                              </p:val>
                                            </p:tav>
                                          </p:tavLst>
                                        </p:anim>
                                        <p:anim calcmode="lin" valueType="num">
                                          <p:cBhvr>
                                            <p:cTn id="68" dur="1000" fill="hold"/>
                                            <p:tgtEl>
                                              <p:spTgt spid="44"/>
                                            </p:tgtEl>
                                            <p:attrNameLst>
                                              <p:attrName>ppt_h</p:attrName>
                                            </p:attrNameLst>
                                          </p:cBhvr>
                                          <p:tavLst>
                                            <p:tav tm="0">
                                              <p:val>
                                                <p:fltVal val="0"/>
                                              </p:val>
                                            </p:tav>
                                            <p:tav tm="100000">
                                              <p:val>
                                                <p:strVal val="#ppt_h"/>
                                              </p:val>
                                            </p:tav>
                                          </p:tavLst>
                                        </p:anim>
                                        <p:animEffect transition="in" filter="fade">
                                          <p:cBhvr>
                                            <p:cTn id="69" dur="1000"/>
                                            <p:tgtEl>
                                              <p:spTgt spid="44"/>
                                            </p:tgtEl>
                                          </p:cBhvr>
                                        </p:animEffect>
                                      </p:childTnLst>
                                    </p:cTn>
                                  </p:par>
                                  <p:par>
                                    <p:cTn id="70" presetID="53" presetClass="entr" presetSubtype="16" fill="hold" grpId="0" nodeType="withEffect">
                                      <p:stCondLst>
                                        <p:cond delay="100"/>
                                      </p:stCondLst>
                                      <p:childTnLst>
                                        <p:set>
                                          <p:cBhvr>
                                            <p:cTn id="71" dur="1" fill="hold">
                                              <p:stCondLst>
                                                <p:cond delay="0"/>
                                              </p:stCondLst>
                                            </p:cTn>
                                            <p:tgtEl>
                                              <p:spTgt spid="45"/>
                                            </p:tgtEl>
                                            <p:attrNameLst>
                                              <p:attrName>style.visibility</p:attrName>
                                            </p:attrNameLst>
                                          </p:cBhvr>
                                          <p:to>
                                            <p:strVal val="visible"/>
                                          </p:to>
                                        </p:set>
                                        <p:anim calcmode="lin" valueType="num">
                                          <p:cBhvr>
                                            <p:cTn id="72" dur="1000" fill="hold"/>
                                            <p:tgtEl>
                                              <p:spTgt spid="45"/>
                                            </p:tgtEl>
                                            <p:attrNameLst>
                                              <p:attrName>ppt_w</p:attrName>
                                            </p:attrNameLst>
                                          </p:cBhvr>
                                          <p:tavLst>
                                            <p:tav tm="0">
                                              <p:val>
                                                <p:fltVal val="0"/>
                                              </p:val>
                                            </p:tav>
                                            <p:tav tm="100000">
                                              <p:val>
                                                <p:strVal val="#ppt_w"/>
                                              </p:val>
                                            </p:tav>
                                          </p:tavLst>
                                        </p:anim>
                                        <p:anim calcmode="lin" valueType="num">
                                          <p:cBhvr>
                                            <p:cTn id="73" dur="1000" fill="hold"/>
                                            <p:tgtEl>
                                              <p:spTgt spid="45"/>
                                            </p:tgtEl>
                                            <p:attrNameLst>
                                              <p:attrName>ppt_h</p:attrName>
                                            </p:attrNameLst>
                                          </p:cBhvr>
                                          <p:tavLst>
                                            <p:tav tm="0">
                                              <p:val>
                                                <p:fltVal val="0"/>
                                              </p:val>
                                            </p:tav>
                                            <p:tav tm="100000">
                                              <p:val>
                                                <p:strVal val="#ppt_h"/>
                                              </p:val>
                                            </p:tav>
                                          </p:tavLst>
                                        </p:anim>
                                        <p:animEffect transition="in" filter="fade">
                                          <p:cBhvr>
                                            <p:cTn id="74" dur="1000"/>
                                            <p:tgtEl>
                                              <p:spTgt spid="45"/>
                                            </p:tgtEl>
                                          </p:cBhvr>
                                        </p:animEffect>
                                      </p:childTnLst>
                                    </p:cTn>
                                  </p:par>
                                  <p:par>
                                    <p:cTn id="75" presetID="53" presetClass="entr" presetSubtype="16" fill="hold" grpId="0" nodeType="withEffect">
                                      <p:stCondLst>
                                        <p:cond delay="0"/>
                                      </p:stCondLst>
                                      <p:childTnLst>
                                        <p:set>
                                          <p:cBhvr>
                                            <p:cTn id="76" dur="1" fill="hold">
                                              <p:stCondLst>
                                                <p:cond delay="0"/>
                                              </p:stCondLst>
                                            </p:cTn>
                                            <p:tgtEl>
                                              <p:spTgt spid="47"/>
                                            </p:tgtEl>
                                            <p:attrNameLst>
                                              <p:attrName>style.visibility</p:attrName>
                                            </p:attrNameLst>
                                          </p:cBhvr>
                                          <p:to>
                                            <p:strVal val="visible"/>
                                          </p:to>
                                        </p:set>
                                        <p:anim calcmode="lin" valueType="num">
                                          <p:cBhvr>
                                            <p:cTn id="77" dur="1000" fill="hold"/>
                                            <p:tgtEl>
                                              <p:spTgt spid="47"/>
                                            </p:tgtEl>
                                            <p:attrNameLst>
                                              <p:attrName>ppt_w</p:attrName>
                                            </p:attrNameLst>
                                          </p:cBhvr>
                                          <p:tavLst>
                                            <p:tav tm="0">
                                              <p:val>
                                                <p:fltVal val="0"/>
                                              </p:val>
                                            </p:tav>
                                            <p:tav tm="100000">
                                              <p:val>
                                                <p:strVal val="#ppt_w"/>
                                              </p:val>
                                            </p:tav>
                                          </p:tavLst>
                                        </p:anim>
                                        <p:anim calcmode="lin" valueType="num">
                                          <p:cBhvr>
                                            <p:cTn id="78" dur="1000" fill="hold"/>
                                            <p:tgtEl>
                                              <p:spTgt spid="47"/>
                                            </p:tgtEl>
                                            <p:attrNameLst>
                                              <p:attrName>ppt_h</p:attrName>
                                            </p:attrNameLst>
                                          </p:cBhvr>
                                          <p:tavLst>
                                            <p:tav tm="0">
                                              <p:val>
                                                <p:fltVal val="0"/>
                                              </p:val>
                                            </p:tav>
                                            <p:tav tm="100000">
                                              <p:val>
                                                <p:strVal val="#ppt_h"/>
                                              </p:val>
                                            </p:tav>
                                          </p:tavLst>
                                        </p:anim>
                                        <p:animEffect transition="in" filter="fade">
                                          <p:cBhvr>
                                            <p:cTn id="79" dur="1000"/>
                                            <p:tgtEl>
                                              <p:spTgt spid="47"/>
                                            </p:tgtEl>
                                          </p:cBhvr>
                                        </p:animEffect>
                                      </p:childTnLst>
                                    </p:cTn>
                                  </p:par>
                                  <p:par>
                                    <p:cTn id="80" presetID="53" presetClass="entr" presetSubtype="16" fill="hold" grpId="0" nodeType="withEffect">
                                      <p:stCondLst>
                                        <p:cond delay="300"/>
                                      </p:stCondLst>
                                      <p:childTnLst>
                                        <p:set>
                                          <p:cBhvr>
                                            <p:cTn id="81" dur="1" fill="hold">
                                              <p:stCondLst>
                                                <p:cond delay="0"/>
                                              </p:stCondLst>
                                            </p:cTn>
                                            <p:tgtEl>
                                              <p:spTgt spid="48"/>
                                            </p:tgtEl>
                                            <p:attrNameLst>
                                              <p:attrName>style.visibility</p:attrName>
                                            </p:attrNameLst>
                                          </p:cBhvr>
                                          <p:to>
                                            <p:strVal val="visible"/>
                                          </p:to>
                                        </p:set>
                                        <p:anim calcmode="lin" valueType="num">
                                          <p:cBhvr>
                                            <p:cTn id="82" dur="1000" fill="hold"/>
                                            <p:tgtEl>
                                              <p:spTgt spid="48"/>
                                            </p:tgtEl>
                                            <p:attrNameLst>
                                              <p:attrName>ppt_w</p:attrName>
                                            </p:attrNameLst>
                                          </p:cBhvr>
                                          <p:tavLst>
                                            <p:tav tm="0">
                                              <p:val>
                                                <p:fltVal val="0"/>
                                              </p:val>
                                            </p:tav>
                                            <p:tav tm="100000">
                                              <p:val>
                                                <p:strVal val="#ppt_w"/>
                                              </p:val>
                                            </p:tav>
                                          </p:tavLst>
                                        </p:anim>
                                        <p:anim calcmode="lin" valueType="num">
                                          <p:cBhvr>
                                            <p:cTn id="83" dur="1000" fill="hold"/>
                                            <p:tgtEl>
                                              <p:spTgt spid="48"/>
                                            </p:tgtEl>
                                            <p:attrNameLst>
                                              <p:attrName>ppt_h</p:attrName>
                                            </p:attrNameLst>
                                          </p:cBhvr>
                                          <p:tavLst>
                                            <p:tav tm="0">
                                              <p:val>
                                                <p:fltVal val="0"/>
                                              </p:val>
                                            </p:tav>
                                            <p:tav tm="100000">
                                              <p:val>
                                                <p:strVal val="#ppt_h"/>
                                              </p:val>
                                            </p:tav>
                                          </p:tavLst>
                                        </p:anim>
                                        <p:animEffect transition="in" filter="fade">
                                          <p:cBhvr>
                                            <p:cTn id="84" dur="1000"/>
                                            <p:tgtEl>
                                              <p:spTgt spid="48"/>
                                            </p:tgtEl>
                                          </p:cBhvr>
                                        </p:animEffect>
                                      </p:childTnLst>
                                    </p:cTn>
                                  </p:par>
                                  <p:par>
                                    <p:cTn id="85" presetID="53" presetClass="entr" presetSubtype="16" fill="hold" grpId="0" nodeType="withEffect">
                                      <p:stCondLst>
                                        <p:cond delay="400"/>
                                      </p:stCondLst>
                                      <p:childTnLst>
                                        <p:set>
                                          <p:cBhvr>
                                            <p:cTn id="86" dur="1" fill="hold">
                                              <p:stCondLst>
                                                <p:cond delay="0"/>
                                              </p:stCondLst>
                                            </p:cTn>
                                            <p:tgtEl>
                                              <p:spTgt spid="50"/>
                                            </p:tgtEl>
                                            <p:attrNameLst>
                                              <p:attrName>style.visibility</p:attrName>
                                            </p:attrNameLst>
                                          </p:cBhvr>
                                          <p:to>
                                            <p:strVal val="visible"/>
                                          </p:to>
                                        </p:set>
                                        <p:anim calcmode="lin" valueType="num">
                                          <p:cBhvr>
                                            <p:cTn id="87" dur="1000" fill="hold"/>
                                            <p:tgtEl>
                                              <p:spTgt spid="50"/>
                                            </p:tgtEl>
                                            <p:attrNameLst>
                                              <p:attrName>ppt_w</p:attrName>
                                            </p:attrNameLst>
                                          </p:cBhvr>
                                          <p:tavLst>
                                            <p:tav tm="0">
                                              <p:val>
                                                <p:fltVal val="0"/>
                                              </p:val>
                                            </p:tav>
                                            <p:tav tm="100000">
                                              <p:val>
                                                <p:strVal val="#ppt_w"/>
                                              </p:val>
                                            </p:tav>
                                          </p:tavLst>
                                        </p:anim>
                                        <p:anim calcmode="lin" valueType="num">
                                          <p:cBhvr>
                                            <p:cTn id="88" dur="1000" fill="hold"/>
                                            <p:tgtEl>
                                              <p:spTgt spid="50"/>
                                            </p:tgtEl>
                                            <p:attrNameLst>
                                              <p:attrName>ppt_h</p:attrName>
                                            </p:attrNameLst>
                                          </p:cBhvr>
                                          <p:tavLst>
                                            <p:tav tm="0">
                                              <p:val>
                                                <p:fltVal val="0"/>
                                              </p:val>
                                            </p:tav>
                                            <p:tav tm="100000">
                                              <p:val>
                                                <p:strVal val="#ppt_h"/>
                                              </p:val>
                                            </p:tav>
                                          </p:tavLst>
                                        </p:anim>
                                        <p:animEffect transition="in" filter="fade">
                                          <p:cBhvr>
                                            <p:cTn id="89" dur="1000"/>
                                            <p:tgtEl>
                                              <p:spTgt spid="50"/>
                                            </p:tgtEl>
                                          </p:cBhvr>
                                        </p:animEffect>
                                      </p:childTnLst>
                                    </p:cTn>
                                  </p:par>
                                  <p:par>
                                    <p:cTn id="90" presetID="53" presetClass="entr" presetSubtype="16" fill="hold" grpId="0" nodeType="withEffect">
                                      <p:stCondLst>
                                        <p:cond delay="100"/>
                                      </p:stCondLst>
                                      <p:childTnLst>
                                        <p:set>
                                          <p:cBhvr>
                                            <p:cTn id="91" dur="1" fill="hold">
                                              <p:stCondLst>
                                                <p:cond delay="0"/>
                                              </p:stCondLst>
                                            </p:cTn>
                                            <p:tgtEl>
                                              <p:spTgt spid="30"/>
                                            </p:tgtEl>
                                            <p:attrNameLst>
                                              <p:attrName>style.visibility</p:attrName>
                                            </p:attrNameLst>
                                          </p:cBhvr>
                                          <p:to>
                                            <p:strVal val="visible"/>
                                          </p:to>
                                        </p:set>
                                        <p:anim calcmode="lin" valueType="num">
                                          <p:cBhvr>
                                            <p:cTn id="92" dur="1000" fill="hold"/>
                                            <p:tgtEl>
                                              <p:spTgt spid="30"/>
                                            </p:tgtEl>
                                            <p:attrNameLst>
                                              <p:attrName>ppt_w</p:attrName>
                                            </p:attrNameLst>
                                          </p:cBhvr>
                                          <p:tavLst>
                                            <p:tav tm="0">
                                              <p:val>
                                                <p:fltVal val="0"/>
                                              </p:val>
                                            </p:tav>
                                            <p:tav tm="100000">
                                              <p:val>
                                                <p:strVal val="#ppt_w"/>
                                              </p:val>
                                            </p:tav>
                                          </p:tavLst>
                                        </p:anim>
                                        <p:anim calcmode="lin" valueType="num">
                                          <p:cBhvr>
                                            <p:cTn id="93" dur="1000" fill="hold"/>
                                            <p:tgtEl>
                                              <p:spTgt spid="30"/>
                                            </p:tgtEl>
                                            <p:attrNameLst>
                                              <p:attrName>ppt_h</p:attrName>
                                            </p:attrNameLst>
                                          </p:cBhvr>
                                          <p:tavLst>
                                            <p:tav tm="0">
                                              <p:val>
                                                <p:fltVal val="0"/>
                                              </p:val>
                                            </p:tav>
                                            <p:tav tm="100000">
                                              <p:val>
                                                <p:strVal val="#ppt_h"/>
                                              </p:val>
                                            </p:tav>
                                          </p:tavLst>
                                        </p:anim>
                                        <p:animEffect transition="in" filter="fade">
                                          <p:cBhvr>
                                            <p:cTn id="94" dur="1000"/>
                                            <p:tgtEl>
                                              <p:spTgt spid="30"/>
                                            </p:tgtEl>
                                          </p:cBhvr>
                                        </p:animEffect>
                                      </p:childTnLst>
                                    </p:cTn>
                                  </p:par>
                                </p:childTnLst>
                              </p:cTn>
                            </p:par>
                            <p:par>
                              <p:cTn id="95" fill="hold">
                                <p:stCondLst>
                                  <p:cond delay="1400"/>
                                </p:stCondLst>
                                <p:childTnLst>
                                  <p:par>
                                    <p:cTn id="96" presetID="53" presetClass="entr" presetSubtype="16" fill="hold" nodeType="afterEffect">
                                      <p:stCondLst>
                                        <p:cond delay="0"/>
                                      </p:stCondLst>
                                      <p:childTnLst>
                                        <p:set>
                                          <p:cBhvr>
                                            <p:cTn id="97" dur="1" fill="hold">
                                              <p:stCondLst>
                                                <p:cond delay="0"/>
                                              </p:stCondLst>
                                            </p:cTn>
                                            <p:tgtEl>
                                              <p:spTgt spid="14"/>
                                            </p:tgtEl>
                                            <p:attrNameLst>
                                              <p:attrName>style.visibility</p:attrName>
                                            </p:attrNameLst>
                                          </p:cBhvr>
                                          <p:to>
                                            <p:strVal val="visible"/>
                                          </p:to>
                                        </p:set>
                                        <p:anim calcmode="lin" valueType="num">
                                          <p:cBhvr>
                                            <p:cTn id="98" dur="750" fill="hold"/>
                                            <p:tgtEl>
                                              <p:spTgt spid="14"/>
                                            </p:tgtEl>
                                            <p:attrNameLst>
                                              <p:attrName>ppt_w</p:attrName>
                                            </p:attrNameLst>
                                          </p:cBhvr>
                                          <p:tavLst>
                                            <p:tav tm="0">
                                              <p:val>
                                                <p:fltVal val="0"/>
                                              </p:val>
                                            </p:tav>
                                            <p:tav tm="100000">
                                              <p:val>
                                                <p:strVal val="#ppt_w"/>
                                              </p:val>
                                            </p:tav>
                                          </p:tavLst>
                                        </p:anim>
                                        <p:anim calcmode="lin" valueType="num">
                                          <p:cBhvr>
                                            <p:cTn id="99" dur="750" fill="hold"/>
                                            <p:tgtEl>
                                              <p:spTgt spid="14"/>
                                            </p:tgtEl>
                                            <p:attrNameLst>
                                              <p:attrName>ppt_h</p:attrName>
                                            </p:attrNameLst>
                                          </p:cBhvr>
                                          <p:tavLst>
                                            <p:tav tm="0">
                                              <p:val>
                                                <p:fltVal val="0"/>
                                              </p:val>
                                            </p:tav>
                                            <p:tav tm="100000">
                                              <p:val>
                                                <p:strVal val="#ppt_h"/>
                                              </p:val>
                                            </p:tav>
                                          </p:tavLst>
                                        </p:anim>
                                        <p:animEffect transition="in" filter="fade">
                                          <p:cBhvr>
                                            <p:cTn id="100" dur="750"/>
                                            <p:tgtEl>
                                              <p:spTgt spid="14"/>
                                            </p:tgtEl>
                                          </p:cBhvr>
                                        </p:animEffect>
                                      </p:childTnLst>
                                    </p:cTn>
                                  </p:par>
                                  <p:par>
                                    <p:cTn id="101" presetID="2" presetClass="entr" presetSubtype="2" fill="hold" grpId="0" nodeType="withEffect">
                                      <p:stCondLst>
                                        <p:cond delay="250"/>
                                      </p:stCondLst>
                                      <p:childTnLst>
                                        <p:set>
                                          <p:cBhvr>
                                            <p:cTn id="102" dur="1" fill="hold">
                                              <p:stCondLst>
                                                <p:cond delay="0"/>
                                              </p:stCondLst>
                                            </p:cTn>
                                            <p:tgtEl>
                                              <p:spTgt spid="8"/>
                                            </p:tgtEl>
                                            <p:attrNameLst>
                                              <p:attrName>style.visibility</p:attrName>
                                            </p:attrNameLst>
                                          </p:cBhvr>
                                          <p:to>
                                            <p:strVal val="visible"/>
                                          </p:to>
                                        </p:set>
                                        <p:anim calcmode="lin" valueType="num">
                                          <p:cBhvr additive="base">
                                            <p:cTn id="103" dur="750" fill="hold"/>
                                            <p:tgtEl>
                                              <p:spTgt spid="8"/>
                                            </p:tgtEl>
                                            <p:attrNameLst>
                                              <p:attrName>ppt_x</p:attrName>
                                            </p:attrNameLst>
                                          </p:cBhvr>
                                          <p:tavLst>
                                            <p:tav tm="0">
                                              <p:val>
                                                <p:strVal val="1+#ppt_w/2"/>
                                              </p:val>
                                            </p:tav>
                                            <p:tav tm="100000">
                                              <p:val>
                                                <p:strVal val="#ppt_x"/>
                                              </p:val>
                                            </p:tav>
                                          </p:tavLst>
                                        </p:anim>
                                        <p:anim calcmode="lin" valueType="num">
                                          <p:cBhvr additive="base">
                                            <p:cTn id="104" dur="750" fill="hold"/>
                                            <p:tgtEl>
                                              <p:spTgt spid="8"/>
                                            </p:tgtEl>
                                            <p:attrNameLst>
                                              <p:attrName>ppt_y</p:attrName>
                                            </p:attrNameLst>
                                          </p:cBhvr>
                                          <p:tavLst>
                                            <p:tav tm="0">
                                              <p:val>
                                                <p:strVal val="#ppt_y"/>
                                              </p:val>
                                            </p:tav>
                                            <p:tav tm="100000">
                                              <p:val>
                                                <p:strVal val="#ppt_y"/>
                                              </p:val>
                                            </p:tav>
                                          </p:tavLst>
                                        </p:anim>
                                      </p:childTnLst>
                                    </p:cTn>
                                  </p:par>
                                  <p:par>
                                    <p:cTn id="105" presetID="53" presetClass="entr" presetSubtype="16" fill="hold" nodeType="withEffect">
                                      <p:stCondLst>
                                        <p:cond delay="500"/>
                                      </p:stCondLst>
                                      <p:childTnLst>
                                        <p:set>
                                          <p:cBhvr>
                                            <p:cTn id="106" dur="1" fill="hold">
                                              <p:stCondLst>
                                                <p:cond delay="0"/>
                                              </p:stCondLst>
                                            </p:cTn>
                                            <p:tgtEl>
                                              <p:spTgt spid="17"/>
                                            </p:tgtEl>
                                            <p:attrNameLst>
                                              <p:attrName>style.visibility</p:attrName>
                                            </p:attrNameLst>
                                          </p:cBhvr>
                                          <p:to>
                                            <p:strVal val="visible"/>
                                          </p:to>
                                        </p:set>
                                        <p:anim calcmode="lin" valueType="num">
                                          <p:cBhvr>
                                            <p:cTn id="107" dur="750" fill="hold"/>
                                            <p:tgtEl>
                                              <p:spTgt spid="17"/>
                                            </p:tgtEl>
                                            <p:attrNameLst>
                                              <p:attrName>ppt_w</p:attrName>
                                            </p:attrNameLst>
                                          </p:cBhvr>
                                          <p:tavLst>
                                            <p:tav tm="0">
                                              <p:val>
                                                <p:fltVal val="0"/>
                                              </p:val>
                                            </p:tav>
                                            <p:tav tm="100000">
                                              <p:val>
                                                <p:strVal val="#ppt_w"/>
                                              </p:val>
                                            </p:tav>
                                          </p:tavLst>
                                        </p:anim>
                                        <p:anim calcmode="lin" valueType="num">
                                          <p:cBhvr>
                                            <p:cTn id="108" dur="750" fill="hold"/>
                                            <p:tgtEl>
                                              <p:spTgt spid="17"/>
                                            </p:tgtEl>
                                            <p:attrNameLst>
                                              <p:attrName>ppt_h</p:attrName>
                                            </p:attrNameLst>
                                          </p:cBhvr>
                                          <p:tavLst>
                                            <p:tav tm="0">
                                              <p:val>
                                                <p:fltVal val="0"/>
                                              </p:val>
                                            </p:tav>
                                            <p:tav tm="100000">
                                              <p:val>
                                                <p:strVal val="#ppt_h"/>
                                              </p:val>
                                            </p:tav>
                                          </p:tavLst>
                                        </p:anim>
                                        <p:animEffect transition="in" filter="fade">
                                          <p:cBhvr>
                                            <p:cTn id="109" dur="750"/>
                                            <p:tgtEl>
                                              <p:spTgt spid="17"/>
                                            </p:tgtEl>
                                          </p:cBhvr>
                                        </p:animEffect>
                                      </p:childTnLst>
                                    </p:cTn>
                                  </p:par>
                                  <p:par>
                                    <p:cTn id="110" presetID="2" presetClass="entr" presetSubtype="2" fill="hold" grpId="0" nodeType="withEffect">
                                      <p:stCondLst>
                                        <p:cond delay="750"/>
                                      </p:stCondLst>
                                      <p:childTnLst>
                                        <p:set>
                                          <p:cBhvr>
                                            <p:cTn id="111" dur="1" fill="hold">
                                              <p:stCondLst>
                                                <p:cond delay="0"/>
                                              </p:stCondLst>
                                            </p:cTn>
                                            <p:tgtEl>
                                              <p:spTgt spid="9"/>
                                            </p:tgtEl>
                                            <p:attrNameLst>
                                              <p:attrName>style.visibility</p:attrName>
                                            </p:attrNameLst>
                                          </p:cBhvr>
                                          <p:to>
                                            <p:strVal val="visible"/>
                                          </p:to>
                                        </p:set>
                                        <p:anim calcmode="lin" valueType="num">
                                          <p:cBhvr additive="base">
                                            <p:cTn id="112" dur="750" fill="hold"/>
                                            <p:tgtEl>
                                              <p:spTgt spid="9"/>
                                            </p:tgtEl>
                                            <p:attrNameLst>
                                              <p:attrName>ppt_x</p:attrName>
                                            </p:attrNameLst>
                                          </p:cBhvr>
                                          <p:tavLst>
                                            <p:tav tm="0">
                                              <p:val>
                                                <p:strVal val="1+#ppt_w/2"/>
                                              </p:val>
                                            </p:tav>
                                            <p:tav tm="100000">
                                              <p:val>
                                                <p:strVal val="#ppt_x"/>
                                              </p:val>
                                            </p:tav>
                                          </p:tavLst>
                                        </p:anim>
                                        <p:anim calcmode="lin" valueType="num">
                                          <p:cBhvr additive="base">
                                            <p:cTn id="113" dur="750" fill="hold"/>
                                            <p:tgtEl>
                                              <p:spTgt spid="9"/>
                                            </p:tgtEl>
                                            <p:attrNameLst>
                                              <p:attrName>ppt_y</p:attrName>
                                            </p:attrNameLst>
                                          </p:cBhvr>
                                          <p:tavLst>
                                            <p:tav tm="0">
                                              <p:val>
                                                <p:strVal val="#ppt_y"/>
                                              </p:val>
                                            </p:tav>
                                            <p:tav tm="100000">
                                              <p:val>
                                                <p:strVal val="#ppt_y"/>
                                              </p:val>
                                            </p:tav>
                                          </p:tavLst>
                                        </p:anim>
                                      </p:childTnLst>
                                    </p:cTn>
                                  </p:par>
                                  <p:par>
                                    <p:cTn id="114" presetID="53" presetClass="entr" presetSubtype="16" fill="hold" nodeType="withEffect">
                                      <p:stCondLst>
                                        <p:cond delay="1000"/>
                                      </p:stCondLst>
                                      <p:childTnLst>
                                        <p:set>
                                          <p:cBhvr>
                                            <p:cTn id="115" dur="1" fill="hold">
                                              <p:stCondLst>
                                                <p:cond delay="0"/>
                                              </p:stCondLst>
                                            </p:cTn>
                                            <p:tgtEl>
                                              <p:spTgt spid="20"/>
                                            </p:tgtEl>
                                            <p:attrNameLst>
                                              <p:attrName>style.visibility</p:attrName>
                                            </p:attrNameLst>
                                          </p:cBhvr>
                                          <p:to>
                                            <p:strVal val="visible"/>
                                          </p:to>
                                        </p:set>
                                        <p:anim calcmode="lin" valueType="num">
                                          <p:cBhvr>
                                            <p:cTn id="116" dur="750" fill="hold"/>
                                            <p:tgtEl>
                                              <p:spTgt spid="20"/>
                                            </p:tgtEl>
                                            <p:attrNameLst>
                                              <p:attrName>ppt_w</p:attrName>
                                            </p:attrNameLst>
                                          </p:cBhvr>
                                          <p:tavLst>
                                            <p:tav tm="0">
                                              <p:val>
                                                <p:fltVal val="0"/>
                                              </p:val>
                                            </p:tav>
                                            <p:tav tm="100000">
                                              <p:val>
                                                <p:strVal val="#ppt_w"/>
                                              </p:val>
                                            </p:tav>
                                          </p:tavLst>
                                        </p:anim>
                                        <p:anim calcmode="lin" valueType="num">
                                          <p:cBhvr>
                                            <p:cTn id="117" dur="750" fill="hold"/>
                                            <p:tgtEl>
                                              <p:spTgt spid="20"/>
                                            </p:tgtEl>
                                            <p:attrNameLst>
                                              <p:attrName>ppt_h</p:attrName>
                                            </p:attrNameLst>
                                          </p:cBhvr>
                                          <p:tavLst>
                                            <p:tav tm="0">
                                              <p:val>
                                                <p:fltVal val="0"/>
                                              </p:val>
                                            </p:tav>
                                            <p:tav tm="100000">
                                              <p:val>
                                                <p:strVal val="#ppt_h"/>
                                              </p:val>
                                            </p:tav>
                                          </p:tavLst>
                                        </p:anim>
                                        <p:animEffect transition="in" filter="fade">
                                          <p:cBhvr>
                                            <p:cTn id="118" dur="750"/>
                                            <p:tgtEl>
                                              <p:spTgt spid="20"/>
                                            </p:tgtEl>
                                          </p:cBhvr>
                                        </p:animEffect>
                                      </p:childTnLst>
                                    </p:cTn>
                                  </p:par>
                                  <p:par>
                                    <p:cTn id="119" presetID="2" presetClass="entr" presetSubtype="2" fill="hold" grpId="0" nodeType="withEffect">
                                      <p:stCondLst>
                                        <p:cond delay="1250"/>
                                      </p:stCondLst>
                                      <p:childTnLst>
                                        <p:set>
                                          <p:cBhvr>
                                            <p:cTn id="120" dur="1" fill="hold">
                                              <p:stCondLst>
                                                <p:cond delay="0"/>
                                              </p:stCondLst>
                                            </p:cTn>
                                            <p:tgtEl>
                                              <p:spTgt spid="10"/>
                                            </p:tgtEl>
                                            <p:attrNameLst>
                                              <p:attrName>style.visibility</p:attrName>
                                            </p:attrNameLst>
                                          </p:cBhvr>
                                          <p:to>
                                            <p:strVal val="visible"/>
                                          </p:to>
                                        </p:set>
                                        <p:anim calcmode="lin" valueType="num">
                                          <p:cBhvr additive="base">
                                            <p:cTn id="121" dur="750" fill="hold"/>
                                            <p:tgtEl>
                                              <p:spTgt spid="10"/>
                                            </p:tgtEl>
                                            <p:attrNameLst>
                                              <p:attrName>ppt_x</p:attrName>
                                            </p:attrNameLst>
                                          </p:cBhvr>
                                          <p:tavLst>
                                            <p:tav tm="0">
                                              <p:val>
                                                <p:strVal val="1+#ppt_w/2"/>
                                              </p:val>
                                            </p:tav>
                                            <p:tav tm="100000">
                                              <p:val>
                                                <p:strVal val="#ppt_x"/>
                                              </p:val>
                                            </p:tav>
                                          </p:tavLst>
                                        </p:anim>
                                        <p:anim calcmode="lin" valueType="num">
                                          <p:cBhvr additive="base">
                                            <p:cTn id="122" dur="750" fill="hold"/>
                                            <p:tgtEl>
                                              <p:spTgt spid="10"/>
                                            </p:tgtEl>
                                            <p:attrNameLst>
                                              <p:attrName>ppt_y</p:attrName>
                                            </p:attrNameLst>
                                          </p:cBhvr>
                                          <p:tavLst>
                                            <p:tav tm="0">
                                              <p:val>
                                                <p:strVal val="#ppt_y"/>
                                              </p:val>
                                            </p:tav>
                                            <p:tav tm="100000">
                                              <p:val>
                                                <p:strVal val="#ppt_y"/>
                                              </p:val>
                                            </p:tav>
                                          </p:tavLst>
                                        </p:anim>
                                      </p:childTnLst>
                                    </p:cTn>
                                  </p:par>
                                  <p:par>
                                    <p:cTn id="123" presetID="53" presetClass="entr" presetSubtype="16" fill="hold" nodeType="withEffect">
                                      <p:stCondLst>
                                        <p:cond delay="1500"/>
                                      </p:stCondLst>
                                      <p:childTnLst>
                                        <p:set>
                                          <p:cBhvr>
                                            <p:cTn id="124" dur="1" fill="hold">
                                              <p:stCondLst>
                                                <p:cond delay="0"/>
                                              </p:stCondLst>
                                            </p:cTn>
                                            <p:tgtEl>
                                              <p:spTgt spid="23"/>
                                            </p:tgtEl>
                                            <p:attrNameLst>
                                              <p:attrName>style.visibility</p:attrName>
                                            </p:attrNameLst>
                                          </p:cBhvr>
                                          <p:to>
                                            <p:strVal val="visible"/>
                                          </p:to>
                                        </p:set>
                                        <p:anim calcmode="lin" valueType="num">
                                          <p:cBhvr>
                                            <p:cTn id="125" dur="750" fill="hold"/>
                                            <p:tgtEl>
                                              <p:spTgt spid="23"/>
                                            </p:tgtEl>
                                            <p:attrNameLst>
                                              <p:attrName>ppt_w</p:attrName>
                                            </p:attrNameLst>
                                          </p:cBhvr>
                                          <p:tavLst>
                                            <p:tav tm="0">
                                              <p:val>
                                                <p:fltVal val="0"/>
                                              </p:val>
                                            </p:tav>
                                            <p:tav tm="100000">
                                              <p:val>
                                                <p:strVal val="#ppt_w"/>
                                              </p:val>
                                            </p:tav>
                                          </p:tavLst>
                                        </p:anim>
                                        <p:anim calcmode="lin" valueType="num">
                                          <p:cBhvr>
                                            <p:cTn id="126" dur="750" fill="hold"/>
                                            <p:tgtEl>
                                              <p:spTgt spid="23"/>
                                            </p:tgtEl>
                                            <p:attrNameLst>
                                              <p:attrName>ppt_h</p:attrName>
                                            </p:attrNameLst>
                                          </p:cBhvr>
                                          <p:tavLst>
                                            <p:tav tm="0">
                                              <p:val>
                                                <p:fltVal val="0"/>
                                              </p:val>
                                            </p:tav>
                                            <p:tav tm="100000">
                                              <p:val>
                                                <p:strVal val="#ppt_h"/>
                                              </p:val>
                                            </p:tav>
                                          </p:tavLst>
                                        </p:anim>
                                        <p:animEffect transition="in" filter="fade">
                                          <p:cBhvr>
                                            <p:cTn id="127" dur="750"/>
                                            <p:tgtEl>
                                              <p:spTgt spid="23"/>
                                            </p:tgtEl>
                                          </p:cBhvr>
                                        </p:animEffect>
                                      </p:childTnLst>
                                    </p:cTn>
                                  </p:par>
                                  <p:par>
                                    <p:cTn id="128" presetID="2" presetClass="entr" presetSubtype="2" fill="hold" grpId="0" nodeType="withEffect">
                                      <p:stCondLst>
                                        <p:cond delay="1750"/>
                                      </p:stCondLst>
                                      <p:childTnLst>
                                        <p:set>
                                          <p:cBhvr>
                                            <p:cTn id="129" dur="1" fill="hold">
                                              <p:stCondLst>
                                                <p:cond delay="0"/>
                                              </p:stCondLst>
                                            </p:cTn>
                                            <p:tgtEl>
                                              <p:spTgt spid="11"/>
                                            </p:tgtEl>
                                            <p:attrNameLst>
                                              <p:attrName>style.visibility</p:attrName>
                                            </p:attrNameLst>
                                          </p:cBhvr>
                                          <p:to>
                                            <p:strVal val="visible"/>
                                          </p:to>
                                        </p:set>
                                        <p:anim calcmode="lin" valueType="num">
                                          <p:cBhvr additive="base">
                                            <p:cTn id="130" dur="750" fill="hold"/>
                                            <p:tgtEl>
                                              <p:spTgt spid="11"/>
                                            </p:tgtEl>
                                            <p:attrNameLst>
                                              <p:attrName>ppt_x</p:attrName>
                                            </p:attrNameLst>
                                          </p:cBhvr>
                                          <p:tavLst>
                                            <p:tav tm="0">
                                              <p:val>
                                                <p:strVal val="1+#ppt_w/2"/>
                                              </p:val>
                                            </p:tav>
                                            <p:tav tm="100000">
                                              <p:val>
                                                <p:strVal val="#ppt_x"/>
                                              </p:val>
                                            </p:tav>
                                          </p:tavLst>
                                        </p:anim>
                                        <p:anim calcmode="lin" valueType="num">
                                          <p:cBhvr additive="base">
                                            <p:cTn id="131" dur="75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P spid="11" grpId="0"/>
          <p:bldP spid="26" grpId="0" animBg="1"/>
          <p:bldP spid="28" grpId="0" animBg="1"/>
          <p:bldP spid="29" grpId="0" animBg="1"/>
          <p:bldP spid="31" grpId="0" animBg="1"/>
          <p:bldP spid="32" grpId="0" animBg="1"/>
          <p:bldP spid="34" grpId="0" animBg="1"/>
          <p:bldP spid="36" grpId="0" animBg="1"/>
          <p:bldP spid="37" grpId="0" animBg="1"/>
          <p:bldP spid="38" grpId="0" animBg="1"/>
          <p:bldP spid="40" grpId="0" animBg="1"/>
          <p:bldP spid="41" grpId="0" animBg="1"/>
          <p:bldP spid="43" grpId="0" animBg="1"/>
          <p:bldP spid="44" grpId="0" animBg="1"/>
          <p:bldP spid="45" grpId="0" animBg="1"/>
          <p:bldP spid="47" grpId="0" animBg="1"/>
          <p:bldP spid="48" grpId="0" animBg="1"/>
          <p:bldP spid="50" grpId="0" animBg="1"/>
          <p:bldP spid="30" grpId="0" animBg="1"/>
        </p:bldLst>
      </p:timing>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p:cNvGrpSpPr/>
          <p:nvPr/>
        </p:nvGrpSpPr>
        <p:grpSpPr>
          <a:xfrm>
            <a:off x="2583677" y="444122"/>
            <a:ext cx="7023059" cy="710452"/>
            <a:chOff x="3879320" y="484463"/>
            <a:chExt cx="7023059" cy="710452"/>
          </a:xfrm>
        </p:grpSpPr>
        <p:sp>
          <p:nvSpPr>
            <p:cNvPr id="2" name="椭圆 1"/>
            <p:cNvSpPr/>
            <p:nvPr/>
          </p:nvSpPr>
          <p:spPr>
            <a:xfrm>
              <a:off x="3879320" y="484463"/>
              <a:ext cx="710452" cy="710452"/>
            </a:xfrm>
            <a:prstGeom prst="ellipse">
              <a:avLst/>
            </a:prstGeom>
            <a:solidFill>
              <a:srgbClr val="00C3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b="1" dirty="0">
                  <a:solidFill>
                    <a:schemeClr val="bg1"/>
                  </a:solidFill>
                  <a:latin typeface="微软雅黑" pitchFamily="34" charset="-122"/>
                  <a:ea typeface="微软雅黑" pitchFamily="34" charset="-122"/>
                </a:rPr>
                <a:t>1</a:t>
              </a:r>
              <a:endParaRPr lang="zh-CN" altLang="en-US" sz="4000" b="1" dirty="0">
                <a:solidFill>
                  <a:schemeClr val="bg1"/>
                </a:solidFill>
                <a:latin typeface="微软雅黑" pitchFamily="34" charset="-122"/>
                <a:ea typeface="微软雅黑" pitchFamily="34" charset="-122"/>
              </a:endParaRPr>
            </a:p>
          </p:txBody>
        </p:sp>
        <p:sp>
          <p:nvSpPr>
            <p:cNvPr id="3" name="Copyright Notice"/>
            <p:cNvSpPr>
              <a:spLocks/>
            </p:cNvSpPr>
            <p:nvPr/>
          </p:nvSpPr>
          <p:spPr bwMode="auto">
            <a:xfrm>
              <a:off x="4678300" y="588305"/>
              <a:ext cx="6224079" cy="496320"/>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72000" tIns="32400" rIns="72000" bIns="32400"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2800" b="1" dirty="0">
                  <a:solidFill>
                    <a:srgbClr val="00C3D9"/>
                  </a:solidFill>
                  <a:latin typeface="微软雅黑" pitchFamily="34" charset="-122"/>
                  <a:ea typeface="微软雅黑" pitchFamily="34" charset="-122"/>
                </a:rPr>
                <a:t>Image Morphological Operations</a:t>
              </a:r>
            </a:p>
          </p:txBody>
        </p:sp>
      </p:grpSp>
      <p:grpSp>
        <p:nvGrpSpPr>
          <p:cNvPr id="11" name="组合 10"/>
          <p:cNvGrpSpPr/>
          <p:nvPr/>
        </p:nvGrpSpPr>
        <p:grpSpPr>
          <a:xfrm>
            <a:off x="2424953" y="1265191"/>
            <a:ext cx="7322890" cy="76200"/>
            <a:chOff x="2424953" y="1238297"/>
            <a:chExt cx="7322890" cy="76200"/>
          </a:xfrm>
        </p:grpSpPr>
        <p:sp>
          <p:nvSpPr>
            <p:cNvPr id="5" name="Rectangle 13"/>
            <p:cNvSpPr/>
            <p:nvPr/>
          </p:nvSpPr>
          <p:spPr>
            <a:xfrm>
              <a:off x="2424953" y="1238297"/>
              <a:ext cx="1463040" cy="76200"/>
            </a:xfrm>
            <a:prstGeom prst="rect">
              <a:avLst/>
            </a:prstGeom>
            <a:solidFill>
              <a:srgbClr val="00C3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a:ea typeface="+mn-ea"/>
                <a:cs typeface="+mn-cs"/>
              </a:endParaRPr>
            </a:p>
          </p:txBody>
        </p:sp>
        <p:sp>
          <p:nvSpPr>
            <p:cNvPr id="6" name="Rectangle 14"/>
            <p:cNvSpPr/>
            <p:nvPr/>
          </p:nvSpPr>
          <p:spPr>
            <a:xfrm>
              <a:off x="8284803" y="1238297"/>
              <a:ext cx="1463040" cy="76200"/>
            </a:xfrm>
            <a:prstGeom prst="rect">
              <a:avLst/>
            </a:prstGeom>
            <a:solidFill>
              <a:srgbClr val="E94E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a:ea typeface="+mn-ea"/>
                <a:cs typeface="+mn-cs"/>
              </a:endParaRPr>
            </a:p>
          </p:txBody>
        </p:sp>
        <p:sp>
          <p:nvSpPr>
            <p:cNvPr id="7" name="Rectangle 15"/>
            <p:cNvSpPr/>
            <p:nvPr/>
          </p:nvSpPr>
          <p:spPr>
            <a:xfrm>
              <a:off x="5351033" y="1238297"/>
              <a:ext cx="1463040" cy="76200"/>
            </a:xfrm>
            <a:prstGeom prst="rect">
              <a:avLst/>
            </a:prstGeom>
            <a:solidFill>
              <a:srgbClr val="0289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a:ea typeface="+mn-ea"/>
                <a:cs typeface="+mn-cs"/>
              </a:endParaRPr>
            </a:p>
          </p:txBody>
        </p:sp>
        <p:sp>
          <p:nvSpPr>
            <p:cNvPr id="8" name="Rectangle 16"/>
            <p:cNvSpPr/>
            <p:nvPr/>
          </p:nvSpPr>
          <p:spPr>
            <a:xfrm>
              <a:off x="6814073" y="1238297"/>
              <a:ext cx="1463040" cy="76200"/>
            </a:xfrm>
            <a:prstGeom prst="rect">
              <a:avLst/>
            </a:prstGeom>
            <a:solidFill>
              <a:srgbClr val="F3C3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a:ea typeface="+mn-ea"/>
                <a:cs typeface="+mn-cs"/>
              </a:endParaRPr>
            </a:p>
          </p:txBody>
        </p:sp>
        <p:sp>
          <p:nvSpPr>
            <p:cNvPr id="9" name="Rectangle 17"/>
            <p:cNvSpPr/>
            <p:nvPr/>
          </p:nvSpPr>
          <p:spPr>
            <a:xfrm>
              <a:off x="3887993" y="1238297"/>
              <a:ext cx="1463040" cy="76200"/>
            </a:xfrm>
            <a:prstGeom prst="rect">
              <a:avLst/>
            </a:prstGeom>
            <a:solidFill>
              <a:srgbClr val="DE6E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a:ea typeface="+mn-ea"/>
                <a:cs typeface="+mn-cs"/>
              </a:endParaRPr>
            </a:p>
          </p:txBody>
        </p:sp>
      </p:grpSp>
      <p:grpSp>
        <p:nvGrpSpPr>
          <p:cNvPr id="26" name="Group 10"/>
          <p:cNvGrpSpPr/>
          <p:nvPr/>
        </p:nvGrpSpPr>
        <p:grpSpPr>
          <a:xfrm>
            <a:off x="6434607" y="3488756"/>
            <a:ext cx="775903" cy="776184"/>
            <a:chOff x="6253939" y="2516220"/>
            <a:chExt cx="831273" cy="831273"/>
          </a:xfrm>
        </p:grpSpPr>
        <p:sp>
          <p:nvSpPr>
            <p:cNvPr id="27" name="Oval 11"/>
            <p:cNvSpPr/>
            <p:nvPr/>
          </p:nvSpPr>
          <p:spPr>
            <a:xfrm>
              <a:off x="6253939" y="2516220"/>
              <a:ext cx="831273" cy="831273"/>
            </a:xfrm>
            <a:prstGeom prst="ellipse">
              <a:avLst/>
            </a:prstGeom>
            <a:solidFill>
              <a:srgbClr val="DE6E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lumMod val="65000"/>
                    <a:lumOff val="35000"/>
                  </a:schemeClr>
                </a:solidFill>
              </a:endParaRPr>
            </a:p>
          </p:txBody>
        </p:sp>
        <p:sp>
          <p:nvSpPr>
            <p:cNvPr id="28" name="AutoShape 117"/>
            <p:cNvSpPr>
              <a:spLocks/>
            </p:cNvSpPr>
            <p:nvPr/>
          </p:nvSpPr>
          <p:spPr bwMode="auto">
            <a:xfrm>
              <a:off x="6437403" y="2772142"/>
              <a:ext cx="464344" cy="348456"/>
            </a:xfrm>
            <a:custGeom>
              <a:avLst/>
              <a:gdLst>
                <a:gd name="T0" fmla="+- 0 10799 1"/>
                <a:gd name="T1" fmla="*/ T0 w 21596"/>
                <a:gd name="T2" fmla="*/ 10800 h 21600"/>
                <a:gd name="T3" fmla="+- 0 10799 1"/>
                <a:gd name="T4" fmla="*/ T3 w 21596"/>
                <a:gd name="T5" fmla="*/ 10800 h 21600"/>
                <a:gd name="T6" fmla="+- 0 10799 1"/>
                <a:gd name="T7" fmla="*/ T6 w 21596"/>
                <a:gd name="T8" fmla="*/ 10800 h 21600"/>
                <a:gd name="T9" fmla="+- 0 10799 1"/>
                <a:gd name="T10" fmla="*/ T9 w 21596"/>
                <a:gd name="T11" fmla="*/ 10800 h 21600"/>
              </a:gdLst>
              <a:ahLst/>
              <a:cxnLst>
                <a:cxn ang="0">
                  <a:pos x="T1" y="T2"/>
                </a:cxn>
                <a:cxn ang="0">
                  <a:pos x="T4" y="T5"/>
                </a:cxn>
                <a:cxn ang="0">
                  <a:pos x="T7" y="T8"/>
                </a:cxn>
                <a:cxn ang="0">
                  <a:pos x="T10" y="T11"/>
                </a:cxn>
              </a:cxnLst>
              <a:rect l="0" t="0" r="r" b="b"/>
              <a:pathLst>
                <a:path w="21596" h="21600">
                  <a:moveTo>
                    <a:pt x="4511" y="2151"/>
                  </a:moveTo>
                  <a:lnTo>
                    <a:pt x="6064" y="3877"/>
                  </a:lnTo>
                  <a:lnTo>
                    <a:pt x="4246" y="6302"/>
                  </a:lnTo>
                  <a:lnTo>
                    <a:pt x="1353" y="6302"/>
                  </a:lnTo>
                  <a:cubicBezTo>
                    <a:pt x="1353" y="6302"/>
                    <a:pt x="4511" y="2151"/>
                    <a:pt x="4511" y="2151"/>
                  </a:cubicBezTo>
                  <a:close/>
                  <a:moveTo>
                    <a:pt x="17348" y="6302"/>
                  </a:moveTo>
                  <a:lnTo>
                    <a:pt x="15531" y="3877"/>
                  </a:lnTo>
                  <a:lnTo>
                    <a:pt x="17082" y="2153"/>
                  </a:lnTo>
                  <a:lnTo>
                    <a:pt x="20191" y="6302"/>
                  </a:lnTo>
                  <a:cubicBezTo>
                    <a:pt x="20191" y="6302"/>
                    <a:pt x="17348" y="6302"/>
                    <a:pt x="17348" y="6302"/>
                  </a:cubicBezTo>
                  <a:close/>
                  <a:moveTo>
                    <a:pt x="17264" y="7202"/>
                  </a:moveTo>
                  <a:lnTo>
                    <a:pt x="19663" y="7202"/>
                  </a:lnTo>
                  <a:lnTo>
                    <a:pt x="13021" y="16638"/>
                  </a:lnTo>
                  <a:cubicBezTo>
                    <a:pt x="13021" y="16638"/>
                    <a:pt x="17264" y="7202"/>
                    <a:pt x="17264" y="7202"/>
                  </a:cubicBezTo>
                  <a:close/>
                  <a:moveTo>
                    <a:pt x="8574" y="16637"/>
                  </a:moveTo>
                  <a:lnTo>
                    <a:pt x="1933" y="7202"/>
                  </a:lnTo>
                  <a:lnTo>
                    <a:pt x="4330" y="7202"/>
                  </a:lnTo>
                  <a:cubicBezTo>
                    <a:pt x="4330" y="7202"/>
                    <a:pt x="8574" y="16637"/>
                    <a:pt x="8574" y="16637"/>
                  </a:cubicBezTo>
                  <a:close/>
                  <a:moveTo>
                    <a:pt x="8429" y="7202"/>
                  </a:moveTo>
                  <a:lnTo>
                    <a:pt x="10084" y="18249"/>
                  </a:lnTo>
                  <a:lnTo>
                    <a:pt x="5117" y="7202"/>
                  </a:lnTo>
                  <a:cubicBezTo>
                    <a:pt x="5117" y="7202"/>
                    <a:pt x="8429" y="7202"/>
                    <a:pt x="8429" y="7202"/>
                  </a:cubicBezTo>
                  <a:close/>
                  <a:moveTo>
                    <a:pt x="6584" y="4456"/>
                  </a:moveTo>
                  <a:lnTo>
                    <a:pt x="8246" y="6302"/>
                  </a:lnTo>
                  <a:lnTo>
                    <a:pt x="5200" y="6302"/>
                  </a:lnTo>
                  <a:cubicBezTo>
                    <a:pt x="5200" y="6302"/>
                    <a:pt x="6584" y="4456"/>
                    <a:pt x="6584" y="4456"/>
                  </a:cubicBezTo>
                  <a:close/>
                  <a:moveTo>
                    <a:pt x="6543" y="3238"/>
                  </a:moveTo>
                  <a:lnTo>
                    <a:pt x="5250" y="1800"/>
                  </a:lnTo>
                  <a:lnTo>
                    <a:pt x="7621" y="1800"/>
                  </a:lnTo>
                  <a:cubicBezTo>
                    <a:pt x="7621" y="1800"/>
                    <a:pt x="6543" y="3238"/>
                    <a:pt x="6543" y="3238"/>
                  </a:cubicBezTo>
                  <a:close/>
                  <a:moveTo>
                    <a:pt x="10797" y="3466"/>
                  </a:moveTo>
                  <a:lnTo>
                    <a:pt x="9299" y="1800"/>
                  </a:lnTo>
                  <a:lnTo>
                    <a:pt x="12296" y="1800"/>
                  </a:lnTo>
                  <a:cubicBezTo>
                    <a:pt x="12296" y="1800"/>
                    <a:pt x="10797" y="3466"/>
                    <a:pt x="10797" y="3466"/>
                  </a:cubicBezTo>
                  <a:close/>
                  <a:moveTo>
                    <a:pt x="13974" y="1800"/>
                  </a:moveTo>
                  <a:lnTo>
                    <a:pt x="16345" y="1800"/>
                  </a:lnTo>
                  <a:lnTo>
                    <a:pt x="15052" y="3238"/>
                  </a:lnTo>
                  <a:cubicBezTo>
                    <a:pt x="15052" y="3238"/>
                    <a:pt x="13974" y="1800"/>
                    <a:pt x="13974" y="1800"/>
                  </a:cubicBezTo>
                  <a:close/>
                  <a:moveTo>
                    <a:pt x="13349" y="6302"/>
                  </a:moveTo>
                  <a:lnTo>
                    <a:pt x="15011" y="4456"/>
                  </a:lnTo>
                  <a:lnTo>
                    <a:pt x="16394" y="6302"/>
                  </a:lnTo>
                  <a:cubicBezTo>
                    <a:pt x="16394" y="6302"/>
                    <a:pt x="13349" y="6302"/>
                    <a:pt x="13349" y="6302"/>
                  </a:cubicBezTo>
                  <a:close/>
                  <a:moveTo>
                    <a:pt x="13166" y="7202"/>
                  </a:moveTo>
                  <a:lnTo>
                    <a:pt x="16478" y="7202"/>
                  </a:lnTo>
                  <a:lnTo>
                    <a:pt x="11511" y="18249"/>
                  </a:lnTo>
                  <a:cubicBezTo>
                    <a:pt x="11511" y="18249"/>
                    <a:pt x="13166" y="7202"/>
                    <a:pt x="13166" y="7202"/>
                  </a:cubicBezTo>
                  <a:close/>
                  <a:moveTo>
                    <a:pt x="12478" y="7202"/>
                  </a:moveTo>
                  <a:lnTo>
                    <a:pt x="10797" y="18414"/>
                  </a:lnTo>
                  <a:lnTo>
                    <a:pt x="9117" y="7202"/>
                  </a:lnTo>
                  <a:cubicBezTo>
                    <a:pt x="9117" y="7202"/>
                    <a:pt x="12478" y="7202"/>
                    <a:pt x="12478" y="7202"/>
                  </a:cubicBezTo>
                  <a:close/>
                  <a:moveTo>
                    <a:pt x="8773" y="5716"/>
                  </a:moveTo>
                  <a:lnTo>
                    <a:pt x="7064" y="3817"/>
                  </a:lnTo>
                  <a:lnTo>
                    <a:pt x="8426" y="2000"/>
                  </a:lnTo>
                  <a:lnTo>
                    <a:pt x="10270" y="4051"/>
                  </a:lnTo>
                  <a:cubicBezTo>
                    <a:pt x="10270" y="4051"/>
                    <a:pt x="8773" y="5716"/>
                    <a:pt x="8773" y="5716"/>
                  </a:cubicBezTo>
                  <a:close/>
                  <a:moveTo>
                    <a:pt x="11325" y="4051"/>
                  </a:moveTo>
                  <a:lnTo>
                    <a:pt x="13169" y="2000"/>
                  </a:lnTo>
                  <a:lnTo>
                    <a:pt x="14531" y="3817"/>
                  </a:lnTo>
                  <a:lnTo>
                    <a:pt x="12822" y="5716"/>
                  </a:lnTo>
                  <a:cubicBezTo>
                    <a:pt x="12822" y="5716"/>
                    <a:pt x="11325" y="4051"/>
                    <a:pt x="11325" y="4051"/>
                  </a:cubicBezTo>
                  <a:close/>
                  <a:moveTo>
                    <a:pt x="12296" y="6302"/>
                  </a:moveTo>
                  <a:lnTo>
                    <a:pt x="9299" y="6302"/>
                  </a:lnTo>
                  <a:lnTo>
                    <a:pt x="10797" y="4638"/>
                  </a:lnTo>
                  <a:cubicBezTo>
                    <a:pt x="10797" y="4638"/>
                    <a:pt x="12296" y="6302"/>
                    <a:pt x="12296" y="6302"/>
                  </a:cubicBezTo>
                  <a:close/>
                  <a:moveTo>
                    <a:pt x="21200" y="5102"/>
                  </a:moveTo>
                  <a:lnTo>
                    <a:pt x="17771" y="527"/>
                  </a:lnTo>
                  <a:cubicBezTo>
                    <a:pt x="17518" y="189"/>
                    <a:pt x="17176" y="0"/>
                    <a:pt x="16817" y="0"/>
                  </a:cubicBezTo>
                  <a:lnTo>
                    <a:pt x="4779" y="0"/>
                  </a:lnTo>
                  <a:cubicBezTo>
                    <a:pt x="4420" y="0"/>
                    <a:pt x="4077" y="189"/>
                    <a:pt x="3824" y="527"/>
                  </a:cubicBezTo>
                  <a:lnTo>
                    <a:pt x="395" y="5102"/>
                  </a:lnTo>
                  <a:cubicBezTo>
                    <a:pt x="131" y="5455"/>
                    <a:pt x="-1" y="5921"/>
                    <a:pt x="-1" y="6387"/>
                  </a:cubicBezTo>
                  <a:cubicBezTo>
                    <a:pt x="1" y="6810"/>
                    <a:pt x="114" y="7233"/>
                    <a:pt x="341" y="7573"/>
                  </a:cubicBezTo>
                  <a:lnTo>
                    <a:pt x="9788" y="20995"/>
                  </a:lnTo>
                  <a:cubicBezTo>
                    <a:pt x="10045" y="21379"/>
                    <a:pt x="10412" y="21599"/>
                    <a:pt x="10797" y="21599"/>
                  </a:cubicBezTo>
                  <a:cubicBezTo>
                    <a:pt x="11183" y="21599"/>
                    <a:pt x="11550" y="21379"/>
                    <a:pt x="11807" y="20995"/>
                  </a:cubicBezTo>
                  <a:lnTo>
                    <a:pt x="21255" y="7573"/>
                  </a:lnTo>
                  <a:cubicBezTo>
                    <a:pt x="21485" y="7226"/>
                    <a:pt x="21598" y="6791"/>
                    <a:pt x="21595" y="6359"/>
                  </a:cubicBezTo>
                  <a:cubicBezTo>
                    <a:pt x="21593" y="5902"/>
                    <a:pt x="21459" y="5449"/>
                    <a:pt x="21200" y="5102"/>
                  </a:cubicBezTo>
                </a:path>
              </a:pathLst>
            </a:custGeom>
            <a:solidFill>
              <a:schemeClr val="bg1"/>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171450" fontAlgn="base" hangingPunct="0">
                <a:spcBef>
                  <a:spcPct val="0"/>
                </a:spcBef>
                <a:spcAft>
                  <a:spcPct val="0"/>
                </a:spcAft>
              </a:pPr>
              <a:endParaRPr lang="en-US" sz="1100" dirty="0">
                <a:solidFill>
                  <a:schemeClr val="tx1">
                    <a:lumMod val="65000"/>
                    <a:lumOff val="35000"/>
                  </a:schemeClr>
                </a:solidFill>
                <a:effectLst>
                  <a:outerShdw blurRad="38100" dist="38100" dir="2700000" algn="tl">
                    <a:srgbClr val="000000"/>
                  </a:outerShdw>
                </a:effectLst>
                <a:latin typeface="Gill Sans" charset="0"/>
                <a:sym typeface="Gill Sans" charset="0"/>
              </a:endParaRPr>
            </a:p>
          </p:txBody>
        </p:sp>
      </p:grpSp>
      <p:grpSp>
        <p:nvGrpSpPr>
          <p:cNvPr id="29" name="Group 13"/>
          <p:cNvGrpSpPr/>
          <p:nvPr/>
        </p:nvGrpSpPr>
        <p:grpSpPr>
          <a:xfrm>
            <a:off x="6434607" y="4547583"/>
            <a:ext cx="775903" cy="776184"/>
            <a:chOff x="5716910" y="3464598"/>
            <a:chExt cx="831273" cy="831273"/>
          </a:xfrm>
        </p:grpSpPr>
        <p:sp>
          <p:nvSpPr>
            <p:cNvPr id="30" name="Oval 14"/>
            <p:cNvSpPr/>
            <p:nvPr/>
          </p:nvSpPr>
          <p:spPr>
            <a:xfrm>
              <a:off x="5716910" y="3464598"/>
              <a:ext cx="831273" cy="831273"/>
            </a:xfrm>
            <a:prstGeom prst="ellipse">
              <a:avLst/>
            </a:prstGeom>
            <a:solidFill>
              <a:srgbClr val="0289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lumMod val="65000"/>
                    <a:lumOff val="35000"/>
                  </a:schemeClr>
                </a:solidFill>
              </a:endParaRPr>
            </a:p>
          </p:txBody>
        </p:sp>
        <p:grpSp>
          <p:nvGrpSpPr>
            <p:cNvPr id="31" name="Group 15"/>
            <p:cNvGrpSpPr/>
            <p:nvPr/>
          </p:nvGrpSpPr>
          <p:grpSpPr>
            <a:xfrm>
              <a:off x="5900374" y="3655628"/>
              <a:ext cx="464344" cy="464344"/>
              <a:chOff x="4439444" y="2582069"/>
              <a:chExt cx="464344" cy="464344"/>
            </a:xfrm>
            <a:solidFill>
              <a:schemeClr val="bg1"/>
            </a:solidFill>
          </p:grpSpPr>
          <p:sp>
            <p:nvSpPr>
              <p:cNvPr id="32" name="AutoShape 123"/>
              <p:cNvSpPr>
                <a:spLocks/>
              </p:cNvSpPr>
              <p:nvPr/>
            </p:nvSpPr>
            <p:spPr bwMode="auto">
              <a:xfrm>
                <a:off x="4439444" y="2582069"/>
                <a:ext cx="464344" cy="4643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180" y="12132"/>
                    </a:moveTo>
                    <a:cubicBezTo>
                      <a:pt x="17710" y="12226"/>
                      <a:pt x="17327" y="12561"/>
                      <a:pt x="17170" y="13012"/>
                    </a:cubicBezTo>
                    <a:cubicBezTo>
                      <a:pt x="17083" y="13261"/>
                      <a:pt x="16981" y="13503"/>
                      <a:pt x="16868" y="13738"/>
                    </a:cubicBezTo>
                    <a:cubicBezTo>
                      <a:pt x="16658" y="14169"/>
                      <a:pt x="16694" y="14677"/>
                      <a:pt x="16959" y="15075"/>
                    </a:cubicBezTo>
                    <a:lnTo>
                      <a:pt x="18131" y="16833"/>
                    </a:lnTo>
                    <a:lnTo>
                      <a:pt x="16832" y="18132"/>
                    </a:lnTo>
                    <a:lnTo>
                      <a:pt x="15075" y="16960"/>
                    </a:lnTo>
                    <a:cubicBezTo>
                      <a:pt x="14850" y="16810"/>
                      <a:pt x="14589" y="16733"/>
                      <a:pt x="14326" y="16733"/>
                    </a:cubicBezTo>
                    <a:cubicBezTo>
                      <a:pt x="14126" y="16733"/>
                      <a:pt x="13924" y="16778"/>
                      <a:pt x="13738" y="16868"/>
                    </a:cubicBezTo>
                    <a:cubicBezTo>
                      <a:pt x="13504" y="16981"/>
                      <a:pt x="13262" y="17083"/>
                      <a:pt x="13012" y="17170"/>
                    </a:cubicBezTo>
                    <a:cubicBezTo>
                      <a:pt x="12561" y="17327"/>
                      <a:pt x="12226" y="17712"/>
                      <a:pt x="12133" y="18180"/>
                    </a:cubicBezTo>
                    <a:lnTo>
                      <a:pt x="11717" y="20249"/>
                    </a:lnTo>
                    <a:lnTo>
                      <a:pt x="9881" y="20249"/>
                    </a:lnTo>
                    <a:lnTo>
                      <a:pt x="9467" y="18180"/>
                    </a:lnTo>
                    <a:cubicBezTo>
                      <a:pt x="9373" y="17712"/>
                      <a:pt x="9039" y="17327"/>
                      <a:pt x="8588" y="17170"/>
                    </a:cubicBezTo>
                    <a:cubicBezTo>
                      <a:pt x="8339" y="17083"/>
                      <a:pt x="8096" y="16983"/>
                      <a:pt x="7861" y="16869"/>
                    </a:cubicBezTo>
                    <a:cubicBezTo>
                      <a:pt x="7675" y="16778"/>
                      <a:pt x="7474" y="16733"/>
                      <a:pt x="7273" y="16733"/>
                    </a:cubicBezTo>
                    <a:cubicBezTo>
                      <a:pt x="7011" y="16733"/>
                      <a:pt x="6750" y="16810"/>
                      <a:pt x="6525" y="16960"/>
                    </a:cubicBezTo>
                    <a:lnTo>
                      <a:pt x="4767" y="18132"/>
                    </a:lnTo>
                    <a:lnTo>
                      <a:pt x="3468" y="16833"/>
                    </a:lnTo>
                    <a:lnTo>
                      <a:pt x="4639" y="15075"/>
                    </a:lnTo>
                    <a:cubicBezTo>
                      <a:pt x="4904" y="14677"/>
                      <a:pt x="4939" y="14169"/>
                      <a:pt x="4732" y="13738"/>
                    </a:cubicBezTo>
                    <a:cubicBezTo>
                      <a:pt x="4618" y="13504"/>
                      <a:pt x="4516" y="13263"/>
                      <a:pt x="4429" y="13013"/>
                    </a:cubicBezTo>
                    <a:cubicBezTo>
                      <a:pt x="4273" y="12561"/>
                      <a:pt x="3888" y="12227"/>
                      <a:pt x="3419" y="12133"/>
                    </a:cubicBezTo>
                    <a:lnTo>
                      <a:pt x="1350" y="11718"/>
                    </a:lnTo>
                    <a:lnTo>
                      <a:pt x="1349" y="9882"/>
                    </a:lnTo>
                    <a:lnTo>
                      <a:pt x="3419" y="9468"/>
                    </a:lnTo>
                    <a:cubicBezTo>
                      <a:pt x="3888" y="9374"/>
                      <a:pt x="4273" y="9039"/>
                      <a:pt x="4429" y="8588"/>
                    </a:cubicBezTo>
                    <a:cubicBezTo>
                      <a:pt x="4516" y="8338"/>
                      <a:pt x="4617" y="8096"/>
                      <a:pt x="4731" y="7862"/>
                    </a:cubicBezTo>
                    <a:cubicBezTo>
                      <a:pt x="4940" y="7431"/>
                      <a:pt x="4905" y="6923"/>
                      <a:pt x="4639" y="6524"/>
                    </a:cubicBezTo>
                    <a:lnTo>
                      <a:pt x="3468" y="4767"/>
                    </a:lnTo>
                    <a:lnTo>
                      <a:pt x="4767" y="3468"/>
                    </a:lnTo>
                    <a:lnTo>
                      <a:pt x="6525" y="4639"/>
                    </a:lnTo>
                    <a:cubicBezTo>
                      <a:pt x="6750" y="4790"/>
                      <a:pt x="7011" y="4866"/>
                      <a:pt x="7273" y="4866"/>
                    </a:cubicBezTo>
                    <a:cubicBezTo>
                      <a:pt x="7474" y="4866"/>
                      <a:pt x="7674" y="4822"/>
                      <a:pt x="7861" y="4732"/>
                    </a:cubicBezTo>
                    <a:cubicBezTo>
                      <a:pt x="8095" y="4619"/>
                      <a:pt x="8337" y="4517"/>
                      <a:pt x="8586" y="4430"/>
                    </a:cubicBezTo>
                    <a:cubicBezTo>
                      <a:pt x="9039" y="4272"/>
                      <a:pt x="9373" y="3888"/>
                      <a:pt x="9467" y="3420"/>
                    </a:cubicBezTo>
                    <a:lnTo>
                      <a:pt x="9881" y="1350"/>
                    </a:lnTo>
                    <a:lnTo>
                      <a:pt x="11717" y="1350"/>
                    </a:lnTo>
                    <a:lnTo>
                      <a:pt x="12131" y="3420"/>
                    </a:lnTo>
                    <a:cubicBezTo>
                      <a:pt x="12225" y="3888"/>
                      <a:pt x="12560" y="4272"/>
                      <a:pt x="13012" y="4430"/>
                    </a:cubicBezTo>
                    <a:cubicBezTo>
                      <a:pt x="13261" y="4517"/>
                      <a:pt x="13502" y="4617"/>
                      <a:pt x="13737" y="4731"/>
                    </a:cubicBezTo>
                    <a:cubicBezTo>
                      <a:pt x="13924" y="4822"/>
                      <a:pt x="14125" y="4866"/>
                      <a:pt x="14326" y="4866"/>
                    </a:cubicBezTo>
                    <a:cubicBezTo>
                      <a:pt x="14589" y="4866"/>
                      <a:pt x="14850" y="4790"/>
                      <a:pt x="15075" y="4639"/>
                    </a:cubicBezTo>
                    <a:lnTo>
                      <a:pt x="16832" y="3468"/>
                    </a:lnTo>
                    <a:lnTo>
                      <a:pt x="18131" y="4767"/>
                    </a:lnTo>
                    <a:lnTo>
                      <a:pt x="16959" y="6524"/>
                    </a:lnTo>
                    <a:cubicBezTo>
                      <a:pt x="16694" y="6923"/>
                      <a:pt x="16660" y="7431"/>
                      <a:pt x="16867" y="7861"/>
                    </a:cubicBezTo>
                    <a:cubicBezTo>
                      <a:pt x="16980" y="8096"/>
                      <a:pt x="17083" y="8337"/>
                      <a:pt x="17170" y="8587"/>
                    </a:cubicBezTo>
                    <a:cubicBezTo>
                      <a:pt x="17327" y="9039"/>
                      <a:pt x="17710" y="9373"/>
                      <a:pt x="18180" y="9467"/>
                    </a:cubicBezTo>
                    <a:lnTo>
                      <a:pt x="20248" y="9882"/>
                    </a:lnTo>
                    <a:lnTo>
                      <a:pt x="20250" y="11718"/>
                    </a:lnTo>
                    <a:cubicBezTo>
                      <a:pt x="20250" y="11718"/>
                      <a:pt x="18180" y="12132"/>
                      <a:pt x="18180" y="12132"/>
                    </a:cubicBezTo>
                    <a:close/>
                    <a:moveTo>
                      <a:pt x="20513" y="8558"/>
                    </a:moveTo>
                    <a:lnTo>
                      <a:pt x="18445" y="8143"/>
                    </a:lnTo>
                    <a:cubicBezTo>
                      <a:pt x="18341" y="7844"/>
                      <a:pt x="18218" y="7554"/>
                      <a:pt x="18082" y="7273"/>
                    </a:cubicBezTo>
                    <a:lnTo>
                      <a:pt x="19254" y="5516"/>
                    </a:lnTo>
                    <a:cubicBezTo>
                      <a:pt x="19611" y="4980"/>
                      <a:pt x="19540" y="4268"/>
                      <a:pt x="19085" y="3813"/>
                    </a:cubicBezTo>
                    <a:lnTo>
                      <a:pt x="17787" y="2514"/>
                    </a:lnTo>
                    <a:cubicBezTo>
                      <a:pt x="17526" y="2253"/>
                      <a:pt x="17181" y="2118"/>
                      <a:pt x="16831" y="2118"/>
                    </a:cubicBezTo>
                    <a:cubicBezTo>
                      <a:pt x="16573" y="2118"/>
                      <a:pt x="16312" y="2193"/>
                      <a:pt x="16084" y="2345"/>
                    </a:cubicBezTo>
                    <a:lnTo>
                      <a:pt x="14326" y="3516"/>
                    </a:lnTo>
                    <a:cubicBezTo>
                      <a:pt x="14044" y="3380"/>
                      <a:pt x="13754" y="3258"/>
                      <a:pt x="13455" y="3155"/>
                    </a:cubicBezTo>
                    <a:lnTo>
                      <a:pt x="13041" y="1085"/>
                    </a:lnTo>
                    <a:cubicBezTo>
                      <a:pt x="12916" y="454"/>
                      <a:pt x="12361" y="0"/>
                      <a:pt x="11717" y="0"/>
                    </a:cubicBezTo>
                    <a:lnTo>
                      <a:pt x="9881" y="0"/>
                    </a:lnTo>
                    <a:cubicBezTo>
                      <a:pt x="9238" y="0"/>
                      <a:pt x="8684" y="454"/>
                      <a:pt x="8557" y="1085"/>
                    </a:cubicBezTo>
                    <a:lnTo>
                      <a:pt x="8143" y="3155"/>
                    </a:lnTo>
                    <a:cubicBezTo>
                      <a:pt x="7843" y="3258"/>
                      <a:pt x="7554" y="3381"/>
                      <a:pt x="7273" y="3516"/>
                    </a:cubicBezTo>
                    <a:lnTo>
                      <a:pt x="5516" y="2345"/>
                    </a:lnTo>
                    <a:cubicBezTo>
                      <a:pt x="5287" y="2193"/>
                      <a:pt x="5026" y="2118"/>
                      <a:pt x="4767" y="2118"/>
                    </a:cubicBezTo>
                    <a:cubicBezTo>
                      <a:pt x="4419" y="2118"/>
                      <a:pt x="4073" y="2253"/>
                      <a:pt x="3812" y="2514"/>
                    </a:cubicBezTo>
                    <a:lnTo>
                      <a:pt x="2514" y="3813"/>
                    </a:lnTo>
                    <a:cubicBezTo>
                      <a:pt x="2059" y="4268"/>
                      <a:pt x="1988" y="4980"/>
                      <a:pt x="2345" y="5516"/>
                    </a:cubicBezTo>
                    <a:lnTo>
                      <a:pt x="3516" y="7273"/>
                    </a:lnTo>
                    <a:cubicBezTo>
                      <a:pt x="3380" y="7555"/>
                      <a:pt x="3258" y="7844"/>
                      <a:pt x="3154" y="8144"/>
                    </a:cubicBezTo>
                    <a:lnTo>
                      <a:pt x="1085" y="8558"/>
                    </a:lnTo>
                    <a:cubicBezTo>
                      <a:pt x="454" y="8684"/>
                      <a:pt x="0" y="9238"/>
                      <a:pt x="0" y="9882"/>
                    </a:cubicBezTo>
                    <a:lnTo>
                      <a:pt x="0" y="11718"/>
                    </a:lnTo>
                    <a:cubicBezTo>
                      <a:pt x="0" y="12361"/>
                      <a:pt x="454" y="12916"/>
                      <a:pt x="1085" y="13042"/>
                    </a:cubicBezTo>
                    <a:lnTo>
                      <a:pt x="3154" y="13456"/>
                    </a:lnTo>
                    <a:cubicBezTo>
                      <a:pt x="3258" y="13755"/>
                      <a:pt x="3380" y="14046"/>
                      <a:pt x="3516" y="14326"/>
                    </a:cubicBezTo>
                    <a:lnTo>
                      <a:pt x="2345" y="16083"/>
                    </a:lnTo>
                    <a:cubicBezTo>
                      <a:pt x="1988" y="16619"/>
                      <a:pt x="2059" y="17332"/>
                      <a:pt x="2514" y="17787"/>
                    </a:cubicBezTo>
                    <a:lnTo>
                      <a:pt x="3812" y="19086"/>
                    </a:lnTo>
                    <a:cubicBezTo>
                      <a:pt x="4073" y="19346"/>
                      <a:pt x="4419" y="19482"/>
                      <a:pt x="4767" y="19482"/>
                    </a:cubicBezTo>
                    <a:cubicBezTo>
                      <a:pt x="5026" y="19482"/>
                      <a:pt x="5287" y="19406"/>
                      <a:pt x="5516" y="19254"/>
                    </a:cubicBezTo>
                    <a:lnTo>
                      <a:pt x="7273" y="18083"/>
                    </a:lnTo>
                    <a:cubicBezTo>
                      <a:pt x="7554" y="18220"/>
                      <a:pt x="7843" y="18341"/>
                      <a:pt x="8143" y="18445"/>
                    </a:cubicBezTo>
                    <a:lnTo>
                      <a:pt x="8557" y="20514"/>
                    </a:lnTo>
                    <a:cubicBezTo>
                      <a:pt x="8684" y="21146"/>
                      <a:pt x="9238" y="21599"/>
                      <a:pt x="9881" y="21599"/>
                    </a:cubicBezTo>
                    <a:lnTo>
                      <a:pt x="11717" y="21599"/>
                    </a:lnTo>
                    <a:cubicBezTo>
                      <a:pt x="12361" y="21599"/>
                      <a:pt x="12916" y="21146"/>
                      <a:pt x="13041" y="20514"/>
                    </a:cubicBezTo>
                    <a:lnTo>
                      <a:pt x="13456" y="18445"/>
                    </a:lnTo>
                    <a:cubicBezTo>
                      <a:pt x="13755" y="18341"/>
                      <a:pt x="14046" y="18219"/>
                      <a:pt x="14326" y="18083"/>
                    </a:cubicBezTo>
                    <a:lnTo>
                      <a:pt x="16084" y="19254"/>
                    </a:lnTo>
                    <a:cubicBezTo>
                      <a:pt x="16312" y="19406"/>
                      <a:pt x="16573" y="19482"/>
                      <a:pt x="16831" y="19482"/>
                    </a:cubicBezTo>
                    <a:cubicBezTo>
                      <a:pt x="17181" y="19482"/>
                      <a:pt x="17526" y="19346"/>
                      <a:pt x="17787" y="19086"/>
                    </a:cubicBezTo>
                    <a:lnTo>
                      <a:pt x="19085" y="17787"/>
                    </a:lnTo>
                    <a:cubicBezTo>
                      <a:pt x="19540" y="17332"/>
                      <a:pt x="19611" y="16619"/>
                      <a:pt x="19254" y="16083"/>
                    </a:cubicBezTo>
                    <a:lnTo>
                      <a:pt x="18082" y="14326"/>
                    </a:lnTo>
                    <a:cubicBezTo>
                      <a:pt x="18219" y="14045"/>
                      <a:pt x="18341" y="13755"/>
                      <a:pt x="18445" y="13456"/>
                    </a:cubicBezTo>
                    <a:lnTo>
                      <a:pt x="20513" y="13042"/>
                    </a:lnTo>
                    <a:cubicBezTo>
                      <a:pt x="21145" y="12916"/>
                      <a:pt x="21599" y="12361"/>
                      <a:pt x="21599" y="11718"/>
                    </a:cubicBezTo>
                    <a:lnTo>
                      <a:pt x="21599" y="9882"/>
                    </a:lnTo>
                    <a:cubicBezTo>
                      <a:pt x="21599" y="9238"/>
                      <a:pt x="21145" y="8684"/>
                      <a:pt x="20513" y="8558"/>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171450" fontAlgn="base" hangingPunct="0">
                  <a:spcBef>
                    <a:spcPct val="0"/>
                  </a:spcBef>
                  <a:spcAft>
                    <a:spcPct val="0"/>
                  </a:spcAft>
                </a:pPr>
                <a:endParaRPr lang="en-US" sz="1100" dirty="0">
                  <a:solidFill>
                    <a:schemeClr val="tx1">
                      <a:lumMod val="65000"/>
                      <a:lumOff val="35000"/>
                    </a:schemeClr>
                  </a:solidFill>
                  <a:effectLst>
                    <a:outerShdw blurRad="38100" dist="38100" dir="2700000" algn="tl">
                      <a:srgbClr val="000000"/>
                    </a:outerShdw>
                  </a:effectLst>
                  <a:latin typeface="Gill Sans" charset="0"/>
                  <a:sym typeface="Gill Sans" charset="0"/>
                </a:endParaRPr>
              </a:p>
            </p:txBody>
          </p:sp>
          <p:sp>
            <p:nvSpPr>
              <p:cNvPr id="33" name="AutoShape 124"/>
              <p:cNvSpPr>
                <a:spLocks/>
              </p:cNvSpPr>
              <p:nvPr/>
            </p:nvSpPr>
            <p:spPr bwMode="auto">
              <a:xfrm>
                <a:off x="4570413" y="2712244"/>
                <a:ext cx="203200" cy="2032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0250"/>
                    </a:moveTo>
                    <a:cubicBezTo>
                      <a:pt x="5580" y="20250"/>
                      <a:pt x="1350" y="16017"/>
                      <a:pt x="1350" y="10800"/>
                    </a:cubicBezTo>
                    <a:cubicBezTo>
                      <a:pt x="1350" y="5582"/>
                      <a:pt x="5580" y="1349"/>
                      <a:pt x="10800" y="1349"/>
                    </a:cubicBezTo>
                    <a:cubicBezTo>
                      <a:pt x="16016" y="1349"/>
                      <a:pt x="20250" y="5582"/>
                      <a:pt x="20250" y="10800"/>
                    </a:cubicBezTo>
                    <a:cubicBezTo>
                      <a:pt x="20250" y="16017"/>
                      <a:pt x="16016" y="20250"/>
                      <a:pt x="10800" y="20250"/>
                    </a:cubicBezTo>
                    <a:moveTo>
                      <a:pt x="10800" y="0"/>
                    </a:moveTo>
                    <a:cubicBezTo>
                      <a:pt x="4836" y="0"/>
                      <a:pt x="0" y="4836"/>
                      <a:pt x="0" y="10800"/>
                    </a:cubicBezTo>
                    <a:cubicBezTo>
                      <a:pt x="0" y="16763"/>
                      <a:pt x="4836" y="21600"/>
                      <a:pt x="10800" y="21600"/>
                    </a:cubicBezTo>
                    <a:cubicBezTo>
                      <a:pt x="16763" y="21600"/>
                      <a:pt x="21599" y="16763"/>
                      <a:pt x="21599" y="10800"/>
                    </a:cubicBezTo>
                    <a:cubicBezTo>
                      <a:pt x="21599" y="4836"/>
                      <a:pt x="16763" y="0"/>
                      <a:pt x="10800" y="0"/>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171450" fontAlgn="base" hangingPunct="0">
                  <a:spcBef>
                    <a:spcPct val="0"/>
                  </a:spcBef>
                  <a:spcAft>
                    <a:spcPct val="0"/>
                  </a:spcAft>
                </a:pPr>
                <a:endParaRPr lang="en-US" sz="1100" dirty="0">
                  <a:solidFill>
                    <a:schemeClr val="tx1">
                      <a:lumMod val="65000"/>
                      <a:lumOff val="35000"/>
                    </a:schemeClr>
                  </a:solidFill>
                  <a:effectLst>
                    <a:outerShdw blurRad="38100" dist="38100" dir="2700000" algn="tl">
                      <a:srgbClr val="000000"/>
                    </a:outerShdw>
                  </a:effectLst>
                  <a:latin typeface="Gill Sans" charset="0"/>
                  <a:sym typeface="Gill Sans" charset="0"/>
                </a:endParaRPr>
              </a:p>
            </p:txBody>
          </p:sp>
          <p:sp>
            <p:nvSpPr>
              <p:cNvPr id="34" name="AutoShape 125"/>
              <p:cNvSpPr>
                <a:spLocks/>
              </p:cNvSpPr>
              <p:nvPr/>
            </p:nvSpPr>
            <p:spPr bwMode="auto">
              <a:xfrm>
                <a:off x="4613275" y="2755900"/>
                <a:ext cx="116682" cy="11668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8900"/>
                    </a:moveTo>
                    <a:cubicBezTo>
                      <a:pt x="6328" y="18900"/>
                      <a:pt x="2699" y="15271"/>
                      <a:pt x="2699" y="10800"/>
                    </a:cubicBezTo>
                    <a:cubicBezTo>
                      <a:pt x="2699" y="6329"/>
                      <a:pt x="6328" y="2700"/>
                      <a:pt x="10800" y="2700"/>
                    </a:cubicBezTo>
                    <a:cubicBezTo>
                      <a:pt x="15271" y="2700"/>
                      <a:pt x="18899" y="6329"/>
                      <a:pt x="18899" y="10800"/>
                    </a:cubicBezTo>
                    <a:cubicBezTo>
                      <a:pt x="18899" y="15271"/>
                      <a:pt x="15271" y="18900"/>
                      <a:pt x="10800" y="18900"/>
                    </a:cubicBezTo>
                    <a:moveTo>
                      <a:pt x="10800" y="0"/>
                    </a:moveTo>
                    <a:cubicBezTo>
                      <a:pt x="4830" y="0"/>
                      <a:pt x="0" y="4833"/>
                      <a:pt x="0" y="10800"/>
                    </a:cubicBezTo>
                    <a:cubicBezTo>
                      <a:pt x="0" y="16766"/>
                      <a:pt x="4830" y="21599"/>
                      <a:pt x="10800" y="21599"/>
                    </a:cubicBezTo>
                    <a:cubicBezTo>
                      <a:pt x="16764" y="21599"/>
                      <a:pt x="21600" y="16766"/>
                      <a:pt x="21600" y="10800"/>
                    </a:cubicBezTo>
                    <a:cubicBezTo>
                      <a:pt x="21600" y="4833"/>
                      <a:pt x="16764" y="0"/>
                      <a:pt x="10800" y="0"/>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171450" fontAlgn="base" hangingPunct="0">
                  <a:spcBef>
                    <a:spcPct val="0"/>
                  </a:spcBef>
                  <a:spcAft>
                    <a:spcPct val="0"/>
                  </a:spcAft>
                </a:pPr>
                <a:endParaRPr lang="en-US" sz="1100" dirty="0">
                  <a:solidFill>
                    <a:schemeClr val="tx1">
                      <a:lumMod val="65000"/>
                      <a:lumOff val="35000"/>
                    </a:schemeClr>
                  </a:solidFill>
                  <a:effectLst>
                    <a:outerShdw blurRad="38100" dist="38100" dir="2700000" algn="tl">
                      <a:srgbClr val="000000"/>
                    </a:outerShdw>
                  </a:effectLst>
                  <a:latin typeface="Gill Sans" charset="0"/>
                  <a:sym typeface="Gill Sans" charset="0"/>
                </a:endParaRPr>
              </a:p>
            </p:txBody>
          </p:sp>
        </p:grpSp>
      </p:grpSp>
      <p:grpSp>
        <p:nvGrpSpPr>
          <p:cNvPr id="35" name="Group 19"/>
          <p:cNvGrpSpPr/>
          <p:nvPr/>
        </p:nvGrpSpPr>
        <p:grpSpPr>
          <a:xfrm>
            <a:off x="6434607" y="2400879"/>
            <a:ext cx="775903" cy="776184"/>
            <a:chOff x="6678551" y="1578185"/>
            <a:chExt cx="831273" cy="831273"/>
          </a:xfrm>
        </p:grpSpPr>
        <p:sp>
          <p:nvSpPr>
            <p:cNvPr id="36" name="Oval 20"/>
            <p:cNvSpPr/>
            <p:nvPr/>
          </p:nvSpPr>
          <p:spPr>
            <a:xfrm>
              <a:off x="6678551" y="1578185"/>
              <a:ext cx="831273" cy="831273"/>
            </a:xfrm>
            <a:prstGeom prst="ellipse">
              <a:avLst/>
            </a:prstGeom>
            <a:solidFill>
              <a:srgbClr val="00C3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lumMod val="65000"/>
                    <a:lumOff val="35000"/>
                  </a:schemeClr>
                </a:solidFill>
              </a:endParaRPr>
            </a:p>
          </p:txBody>
        </p:sp>
        <p:sp>
          <p:nvSpPr>
            <p:cNvPr id="37" name="AutoShape 139"/>
            <p:cNvSpPr>
              <a:spLocks/>
            </p:cNvSpPr>
            <p:nvPr/>
          </p:nvSpPr>
          <p:spPr bwMode="auto">
            <a:xfrm>
              <a:off x="6862015" y="1768792"/>
              <a:ext cx="464344" cy="450057"/>
            </a:xfrm>
            <a:custGeom>
              <a:avLst/>
              <a:gdLst>
                <a:gd name="T0" fmla="+- 0 10800 104"/>
                <a:gd name="T1" fmla="*/ T0 w 21392"/>
                <a:gd name="T2" fmla="*/ 10800 h 21600"/>
                <a:gd name="T3" fmla="+- 0 10800 104"/>
                <a:gd name="T4" fmla="*/ T3 w 21392"/>
                <a:gd name="T5" fmla="*/ 10800 h 21600"/>
                <a:gd name="T6" fmla="+- 0 10800 104"/>
                <a:gd name="T7" fmla="*/ T6 w 21392"/>
                <a:gd name="T8" fmla="*/ 10800 h 21600"/>
                <a:gd name="T9" fmla="+- 0 10800 104"/>
                <a:gd name="T10" fmla="*/ T9 w 21392"/>
                <a:gd name="T11" fmla="*/ 10800 h 21600"/>
              </a:gdLst>
              <a:ahLst/>
              <a:cxnLst>
                <a:cxn ang="0">
                  <a:pos x="T1" y="T2"/>
                </a:cxn>
                <a:cxn ang="0">
                  <a:pos x="T4" y="T5"/>
                </a:cxn>
                <a:cxn ang="0">
                  <a:pos x="T7" y="T8"/>
                </a:cxn>
                <a:cxn ang="0">
                  <a:pos x="T10" y="T11"/>
                </a:cxn>
              </a:cxnLst>
              <a:rect l="0" t="0" r="r" b="b"/>
              <a:pathLst>
                <a:path w="21392" h="21600">
                  <a:moveTo>
                    <a:pt x="15768" y="12794"/>
                  </a:moveTo>
                  <a:cubicBezTo>
                    <a:pt x="15426" y="13150"/>
                    <a:pt x="15271" y="13651"/>
                    <a:pt x="15350" y="14142"/>
                  </a:cubicBezTo>
                  <a:lnTo>
                    <a:pt x="16296" y="20031"/>
                  </a:lnTo>
                  <a:lnTo>
                    <a:pt x="11443" y="17309"/>
                  </a:lnTo>
                  <a:cubicBezTo>
                    <a:pt x="11210" y="17178"/>
                    <a:pt x="10953" y="17112"/>
                    <a:pt x="10696" y="17112"/>
                  </a:cubicBezTo>
                  <a:cubicBezTo>
                    <a:pt x="10439" y="17112"/>
                    <a:pt x="10182" y="17178"/>
                    <a:pt x="9949" y="17309"/>
                  </a:cubicBezTo>
                  <a:lnTo>
                    <a:pt x="5095" y="20031"/>
                  </a:lnTo>
                  <a:lnTo>
                    <a:pt x="6042" y="14142"/>
                  </a:lnTo>
                  <a:cubicBezTo>
                    <a:pt x="6121" y="13651"/>
                    <a:pt x="5966" y="13150"/>
                    <a:pt x="5624" y="12794"/>
                  </a:cubicBezTo>
                  <a:lnTo>
                    <a:pt x="1545" y="8550"/>
                  </a:lnTo>
                  <a:lnTo>
                    <a:pt x="7111" y="7685"/>
                  </a:lnTo>
                  <a:cubicBezTo>
                    <a:pt x="7619" y="7607"/>
                    <a:pt x="8057" y="7275"/>
                    <a:pt x="8276" y="6802"/>
                  </a:cubicBezTo>
                  <a:lnTo>
                    <a:pt x="10696" y="1568"/>
                  </a:lnTo>
                  <a:lnTo>
                    <a:pt x="13116" y="6802"/>
                  </a:lnTo>
                  <a:cubicBezTo>
                    <a:pt x="13334" y="7275"/>
                    <a:pt x="13772" y="7607"/>
                    <a:pt x="14280" y="7685"/>
                  </a:cubicBezTo>
                  <a:lnTo>
                    <a:pt x="19847" y="8550"/>
                  </a:lnTo>
                  <a:cubicBezTo>
                    <a:pt x="19847" y="8550"/>
                    <a:pt x="15768" y="12794"/>
                    <a:pt x="15768" y="12794"/>
                  </a:cubicBezTo>
                  <a:close/>
                  <a:moveTo>
                    <a:pt x="21312" y="8051"/>
                  </a:moveTo>
                  <a:cubicBezTo>
                    <a:pt x="21127" y="7495"/>
                    <a:pt x="20652" y="7088"/>
                    <a:pt x="20080" y="6999"/>
                  </a:cubicBezTo>
                  <a:lnTo>
                    <a:pt x="14514" y="6136"/>
                  </a:lnTo>
                  <a:lnTo>
                    <a:pt x="12094" y="901"/>
                  </a:lnTo>
                  <a:cubicBezTo>
                    <a:pt x="11840" y="351"/>
                    <a:pt x="11295" y="0"/>
                    <a:pt x="10696" y="0"/>
                  </a:cubicBezTo>
                  <a:cubicBezTo>
                    <a:pt x="10097" y="0"/>
                    <a:pt x="9552" y="351"/>
                    <a:pt x="9297" y="901"/>
                  </a:cubicBezTo>
                  <a:lnTo>
                    <a:pt x="6878" y="6136"/>
                  </a:lnTo>
                  <a:lnTo>
                    <a:pt x="1311" y="6999"/>
                  </a:lnTo>
                  <a:cubicBezTo>
                    <a:pt x="739" y="7088"/>
                    <a:pt x="264" y="7495"/>
                    <a:pt x="80" y="8051"/>
                  </a:cubicBezTo>
                  <a:cubicBezTo>
                    <a:pt x="-104" y="8609"/>
                    <a:pt x="35" y="9224"/>
                    <a:pt x="439" y="9644"/>
                  </a:cubicBezTo>
                  <a:lnTo>
                    <a:pt x="4518" y="13889"/>
                  </a:lnTo>
                  <a:lnTo>
                    <a:pt x="3572" y="19777"/>
                  </a:lnTo>
                  <a:cubicBezTo>
                    <a:pt x="3476" y="20370"/>
                    <a:pt x="3722" y="20966"/>
                    <a:pt x="4206" y="21313"/>
                  </a:cubicBezTo>
                  <a:cubicBezTo>
                    <a:pt x="4471" y="21503"/>
                    <a:pt x="4783" y="21600"/>
                    <a:pt x="5095" y="21600"/>
                  </a:cubicBezTo>
                  <a:cubicBezTo>
                    <a:pt x="5352" y="21600"/>
                    <a:pt x="5609" y="21534"/>
                    <a:pt x="5843" y="21404"/>
                  </a:cubicBezTo>
                  <a:lnTo>
                    <a:pt x="10696" y="18681"/>
                  </a:lnTo>
                  <a:lnTo>
                    <a:pt x="15549" y="21404"/>
                  </a:lnTo>
                  <a:cubicBezTo>
                    <a:pt x="15782" y="21534"/>
                    <a:pt x="16040" y="21600"/>
                    <a:pt x="16296" y="21600"/>
                  </a:cubicBezTo>
                  <a:cubicBezTo>
                    <a:pt x="16608" y="21600"/>
                    <a:pt x="16920" y="21503"/>
                    <a:pt x="17186" y="21313"/>
                  </a:cubicBezTo>
                  <a:cubicBezTo>
                    <a:pt x="17669" y="20966"/>
                    <a:pt x="17915" y="20370"/>
                    <a:pt x="17820" y="19777"/>
                  </a:cubicBezTo>
                  <a:lnTo>
                    <a:pt x="16873" y="13889"/>
                  </a:lnTo>
                  <a:lnTo>
                    <a:pt x="20953" y="9644"/>
                  </a:lnTo>
                  <a:cubicBezTo>
                    <a:pt x="21357" y="9224"/>
                    <a:pt x="21496" y="8609"/>
                    <a:pt x="21312" y="8051"/>
                  </a:cubicBezTo>
                </a:path>
              </a:pathLst>
            </a:custGeom>
            <a:solidFill>
              <a:schemeClr val="bg1"/>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171450" fontAlgn="base" hangingPunct="0">
                <a:spcBef>
                  <a:spcPct val="0"/>
                </a:spcBef>
                <a:spcAft>
                  <a:spcPct val="0"/>
                </a:spcAft>
              </a:pPr>
              <a:endParaRPr lang="en-US" sz="1100" dirty="0">
                <a:solidFill>
                  <a:schemeClr val="tx1">
                    <a:lumMod val="65000"/>
                    <a:lumOff val="35000"/>
                  </a:schemeClr>
                </a:solidFill>
                <a:effectLst>
                  <a:outerShdw blurRad="38100" dist="38100" dir="2700000" algn="tl">
                    <a:srgbClr val="000000"/>
                  </a:outerShdw>
                </a:effectLst>
                <a:latin typeface="Gill Sans" charset="0"/>
                <a:sym typeface="Gill Sans" charset="0"/>
              </a:endParaRPr>
            </a:p>
          </p:txBody>
        </p:sp>
      </p:grpSp>
      <p:sp>
        <p:nvSpPr>
          <p:cNvPr id="38" name="TextBox 37"/>
          <p:cNvSpPr txBox="1"/>
          <p:nvPr/>
        </p:nvSpPr>
        <p:spPr>
          <a:xfrm>
            <a:off x="7217500" y="2402020"/>
            <a:ext cx="2383699" cy="400105"/>
          </a:xfrm>
          <a:prstGeom prst="rect">
            <a:avLst/>
          </a:prstGeom>
          <a:noFill/>
        </p:spPr>
        <p:txBody>
          <a:bodyPr wrap="square" lIns="91436" tIns="45718" rIns="91436" bIns="45718" rtlCol="0">
            <a:spAutoFit/>
          </a:bodyPr>
          <a:lstStyle/>
          <a:p>
            <a:r>
              <a:rPr lang="en-US" altLang="zh-CN" sz="2000" b="1" dirty="0">
                <a:solidFill>
                  <a:schemeClr val="bg1">
                    <a:lumMod val="50000"/>
                  </a:schemeClr>
                </a:solidFill>
                <a:latin typeface="微软雅黑" pitchFamily="34" charset="-122"/>
                <a:ea typeface="微软雅黑" pitchFamily="34" charset="-122"/>
              </a:rPr>
              <a:t>Morphology</a:t>
            </a:r>
            <a:endParaRPr lang="zh-CN" altLang="en-US" sz="2000" b="1" dirty="0">
              <a:solidFill>
                <a:schemeClr val="bg1">
                  <a:lumMod val="50000"/>
                </a:schemeClr>
              </a:solidFill>
              <a:latin typeface="微软雅黑" pitchFamily="34" charset="-122"/>
              <a:ea typeface="微软雅黑" pitchFamily="34" charset="-122"/>
            </a:endParaRPr>
          </a:p>
        </p:txBody>
      </p:sp>
      <p:sp>
        <p:nvSpPr>
          <p:cNvPr id="39" name="Rectangle 24"/>
          <p:cNvSpPr/>
          <p:nvPr/>
        </p:nvSpPr>
        <p:spPr>
          <a:xfrm>
            <a:off x="7217501" y="2757401"/>
            <a:ext cx="3617185" cy="369328"/>
          </a:xfrm>
          <a:prstGeom prst="rect">
            <a:avLst/>
          </a:prstGeom>
        </p:spPr>
        <p:txBody>
          <a:bodyPr wrap="square" lIns="91436" tIns="45718" rIns="91436" bIns="45718">
            <a:spAutoFit/>
          </a:bodyPr>
          <a:lstStyle/>
          <a:p>
            <a:r>
              <a:rPr lang="en-US" altLang="zh-CN" dirty="0">
                <a:solidFill>
                  <a:schemeClr val="bg1">
                    <a:lumMod val="50000"/>
                  </a:schemeClr>
                </a:solidFill>
                <a:latin typeface="微软雅黑" pitchFamily="34" charset="-122"/>
                <a:ea typeface="微软雅黑" pitchFamily="34" charset="-122"/>
              </a:rPr>
              <a:t>Refers to form and structure</a:t>
            </a:r>
          </a:p>
        </p:txBody>
      </p:sp>
      <p:sp>
        <p:nvSpPr>
          <p:cNvPr id="41" name="Rectangle 24"/>
          <p:cNvSpPr/>
          <p:nvPr/>
        </p:nvSpPr>
        <p:spPr>
          <a:xfrm>
            <a:off x="7217501" y="3833172"/>
            <a:ext cx="3617185" cy="369328"/>
          </a:xfrm>
          <a:prstGeom prst="rect">
            <a:avLst/>
          </a:prstGeom>
        </p:spPr>
        <p:txBody>
          <a:bodyPr wrap="square" lIns="91436" tIns="45718" rIns="91436" bIns="45718">
            <a:spAutoFit/>
          </a:bodyPr>
          <a:lstStyle/>
          <a:p>
            <a:r>
              <a:rPr lang="en-US" altLang="zh-CN" dirty="0">
                <a:solidFill>
                  <a:schemeClr val="bg1">
                    <a:lumMod val="50000"/>
                  </a:schemeClr>
                </a:solidFill>
                <a:latin typeface="微软雅黑" pitchFamily="34" charset="-122"/>
                <a:ea typeface="微软雅黑" pitchFamily="34" charset="-122"/>
              </a:rPr>
              <a:t>Known as ~</a:t>
            </a:r>
          </a:p>
        </p:txBody>
      </p:sp>
      <p:sp>
        <p:nvSpPr>
          <p:cNvPr id="42" name="TextBox 41"/>
          <p:cNvSpPr txBox="1"/>
          <p:nvPr/>
        </p:nvSpPr>
        <p:spPr>
          <a:xfrm>
            <a:off x="7217500" y="4519388"/>
            <a:ext cx="2129699" cy="400105"/>
          </a:xfrm>
          <a:prstGeom prst="rect">
            <a:avLst/>
          </a:prstGeom>
          <a:noFill/>
        </p:spPr>
        <p:txBody>
          <a:bodyPr wrap="square" lIns="91436" tIns="45718" rIns="91436" bIns="45718" rtlCol="0">
            <a:spAutoFit/>
          </a:bodyPr>
          <a:lstStyle/>
          <a:p>
            <a:r>
              <a:rPr lang="en-US" altLang="zh-CN" sz="2000" b="1" dirty="0">
                <a:solidFill>
                  <a:schemeClr val="bg1">
                    <a:lumMod val="50000"/>
                  </a:schemeClr>
                </a:solidFill>
                <a:latin typeface="微软雅黑" pitchFamily="34" charset="-122"/>
                <a:ea typeface="微软雅黑" pitchFamily="34" charset="-122"/>
              </a:rPr>
              <a:t>Binary Images</a:t>
            </a:r>
          </a:p>
        </p:txBody>
      </p:sp>
      <p:sp>
        <p:nvSpPr>
          <p:cNvPr id="43" name="Rectangle 24"/>
          <p:cNvSpPr/>
          <p:nvPr/>
        </p:nvSpPr>
        <p:spPr>
          <a:xfrm>
            <a:off x="7217501" y="4823967"/>
            <a:ext cx="3506821" cy="646327"/>
          </a:xfrm>
          <a:prstGeom prst="rect">
            <a:avLst/>
          </a:prstGeom>
        </p:spPr>
        <p:txBody>
          <a:bodyPr wrap="square" lIns="91436" tIns="45718" rIns="91436" bIns="45718">
            <a:spAutoFit/>
          </a:bodyPr>
          <a:lstStyle/>
          <a:p>
            <a:r>
              <a:rPr lang="en-US" altLang="zh-CN" dirty="0">
                <a:solidFill>
                  <a:schemeClr val="bg1">
                    <a:lumMod val="50000"/>
                  </a:schemeClr>
                </a:solidFill>
                <a:latin typeface="微软雅黑" pitchFamily="34" charset="-122"/>
                <a:ea typeface="微软雅黑" pitchFamily="34" charset="-122"/>
              </a:rPr>
              <a:t>Most morphological analysis techniques operate on ~</a:t>
            </a:r>
          </a:p>
        </p:txBody>
      </p:sp>
      <p:sp>
        <p:nvSpPr>
          <p:cNvPr id="44" name="矩形 43"/>
          <p:cNvSpPr/>
          <p:nvPr/>
        </p:nvSpPr>
        <p:spPr>
          <a:xfrm>
            <a:off x="1466091" y="2603473"/>
            <a:ext cx="4322975" cy="2673910"/>
          </a:xfrm>
          <a:prstGeom prst="rect">
            <a:avLst/>
          </a:prstGeom>
          <a:blipFill>
            <a:blip r:embed="rId3">
              <a:extLst>
                <a:ext uri="{28A0092B-C50C-407E-A947-70E740481C1C}">
                  <a14:useLocalDpi xmlns:a14="http://schemas.microsoft.com/office/drawing/2010/main" val="0"/>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dirty="0"/>
          </a:p>
        </p:txBody>
      </p:sp>
      <p:sp>
        <p:nvSpPr>
          <p:cNvPr id="45" name="TextBox 44">
            <a:extLst>
              <a:ext uri="{FF2B5EF4-FFF2-40B4-BE49-F238E27FC236}">
                <a16:creationId xmlns:a16="http://schemas.microsoft.com/office/drawing/2014/main" id="{3CE10CF0-377E-4824-8A0E-B0CDA8CE1327}"/>
              </a:ext>
            </a:extLst>
          </p:cNvPr>
          <p:cNvSpPr txBox="1"/>
          <p:nvPr/>
        </p:nvSpPr>
        <p:spPr>
          <a:xfrm>
            <a:off x="7217500" y="3505429"/>
            <a:ext cx="3887380" cy="400105"/>
          </a:xfrm>
          <a:prstGeom prst="rect">
            <a:avLst/>
          </a:prstGeom>
          <a:noFill/>
        </p:spPr>
        <p:txBody>
          <a:bodyPr wrap="square" lIns="91436" tIns="45718" rIns="91436" bIns="45718" rtlCol="0">
            <a:spAutoFit/>
          </a:bodyPr>
          <a:lstStyle/>
          <a:p>
            <a:r>
              <a:rPr lang="en-US" altLang="zh-CN" sz="2000" b="1" dirty="0">
                <a:solidFill>
                  <a:schemeClr val="bg1">
                    <a:lumMod val="50000"/>
                  </a:schemeClr>
                </a:solidFill>
                <a:latin typeface="微软雅黑" pitchFamily="34" charset="-122"/>
                <a:ea typeface="微软雅黑" pitchFamily="34" charset="-122"/>
              </a:rPr>
              <a:t>Mathematical Morphology</a:t>
            </a:r>
            <a:endParaRPr lang="zh-CN" altLang="en-US" sz="2000" b="1" dirty="0">
              <a:solidFill>
                <a:schemeClr val="bg1">
                  <a:lumMod val="50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3091143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1000"/>
                                        <p:tgtEl>
                                          <p:spTgt spid="11"/>
                                        </p:tgtEl>
                                      </p:cBhvr>
                                    </p:animEffect>
                                  </p:childTnLst>
                                </p:cTn>
                              </p:par>
                              <p:par>
                                <p:cTn id="8" presetID="10" presetClass="entr" presetSubtype="0" fill="hold" nodeType="withEffect">
                                  <p:stCondLst>
                                    <p:cond delay="25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750"/>
                                        <p:tgtEl>
                                          <p:spTgt spid="10"/>
                                        </p:tgtEl>
                                      </p:cBhvr>
                                    </p:animEffect>
                                  </p:childTnLst>
                                </p:cTn>
                              </p:par>
                            </p:childTnLst>
                          </p:cTn>
                        </p:par>
                        <p:par>
                          <p:cTn id="11" fill="hold">
                            <p:stCondLst>
                              <p:cond delay="1000"/>
                            </p:stCondLst>
                            <p:childTnLst>
                              <p:par>
                                <p:cTn id="12" presetID="10" presetClass="entr" presetSubtype="0" fill="hold" grpId="0" nodeType="afterEffect">
                                  <p:stCondLst>
                                    <p:cond delay="0"/>
                                  </p:stCondLst>
                                  <p:childTnLst>
                                    <p:set>
                                      <p:cBhvr>
                                        <p:cTn id="13" dur="1" fill="hold">
                                          <p:stCondLst>
                                            <p:cond delay="0"/>
                                          </p:stCondLst>
                                        </p:cTn>
                                        <p:tgtEl>
                                          <p:spTgt spid="44"/>
                                        </p:tgtEl>
                                        <p:attrNameLst>
                                          <p:attrName>style.visibility</p:attrName>
                                        </p:attrNameLst>
                                      </p:cBhvr>
                                      <p:to>
                                        <p:strVal val="visible"/>
                                      </p:to>
                                    </p:set>
                                    <p:animEffect transition="in" filter="fade">
                                      <p:cBhvr>
                                        <p:cTn id="14" dur="500"/>
                                        <p:tgtEl>
                                          <p:spTgt spid="44"/>
                                        </p:tgtEl>
                                      </p:cBhvr>
                                    </p:animEffect>
                                  </p:childTnLst>
                                </p:cTn>
                              </p:par>
                            </p:childTnLst>
                          </p:cTn>
                        </p:par>
                        <p:par>
                          <p:cTn id="15" fill="hold">
                            <p:stCondLst>
                              <p:cond delay="1500"/>
                            </p:stCondLst>
                            <p:childTnLst>
                              <p:par>
                                <p:cTn id="16" presetID="53" presetClass="entr" presetSubtype="16" fill="hold" nodeType="afterEffect">
                                  <p:stCondLst>
                                    <p:cond delay="0"/>
                                  </p:stCondLst>
                                  <p:childTnLst>
                                    <p:set>
                                      <p:cBhvr>
                                        <p:cTn id="17" dur="1" fill="hold">
                                          <p:stCondLst>
                                            <p:cond delay="0"/>
                                          </p:stCondLst>
                                        </p:cTn>
                                        <p:tgtEl>
                                          <p:spTgt spid="35"/>
                                        </p:tgtEl>
                                        <p:attrNameLst>
                                          <p:attrName>style.visibility</p:attrName>
                                        </p:attrNameLst>
                                      </p:cBhvr>
                                      <p:to>
                                        <p:strVal val="visible"/>
                                      </p:to>
                                    </p:set>
                                    <p:anim calcmode="lin" valueType="num">
                                      <p:cBhvr>
                                        <p:cTn id="18" dur="500" fill="hold"/>
                                        <p:tgtEl>
                                          <p:spTgt spid="35"/>
                                        </p:tgtEl>
                                        <p:attrNameLst>
                                          <p:attrName>ppt_w</p:attrName>
                                        </p:attrNameLst>
                                      </p:cBhvr>
                                      <p:tavLst>
                                        <p:tav tm="0">
                                          <p:val>
                                            <p:fltVal val="0"/>
                                          </p:val>
                                        </p:tav>
                                        <p:tav tm="100000">
                                          <p:val>
                                            <p:strVal val="#ppt_w"/>
                                          </p:val>
                                        </p:tav>
                                      </p:tavLst>
                                    </p:anim>
                                    <p:anim calcmode="lin" valueType="num">
                                      <p:cBhvr>
                                        <p:cTn id="19" dur="500" fill="hold"/>
                                        <p:tgtEl>
                                          <p:spTgt spid="35"/>
                                        </p:tgtEl>
                                        <p:attrNameLst>
                                          <p:attrName>ppt_h</p:attrName>
                                        </p:attrNameLst>
                                      </p:cBhvr>
                                      <p:tavLst>
                                        <p:tav tm="0">
                                          <p:val>
                                            <p:fltVal val="0"/>
                                          </p:val>
                                        </p:tav>
                                        <p:tav tm="100000">
                                          <p:val>
                                            <p:strVal val="#ppt_h"/>
                                          </p:val>
                                        </p:tav>
                                      </p:tavLst>
                                    </p:anim>
                                    <p:animEffect transition="in" filter="fade">
                                      <p:cBhvr>
                                        <p:cTn id="20" dur="500"/>
                                        <p:tgtEl>
                                          <p:spTgt spid="35"/>
                                        </p:tgtEl>
                                      </p:cBhvr>
                                    </p:animEffect>
                                  </p:childTnLst>
                                </p:cTn>
                              </p:par>
                              <p:par>
                                <p:cTn id="21" presetID="53" presetClass="entr" presetSubtype="16" fill="hold" nodeType="withEffect">
                                  <p:stCondLst>
                                    <p:cond delay="0"/>
                                  </p:stCondLst>
                                  <p:childTnLst>
                                    <p:set>
                                      <p:cBhvr>
                                        <p:cTn id="22" dur="1" fill="hold">
                                          <p:stCondLst>
                                            <p:cond delay="0"/>
                                          </p:stCondLst>
                                        </p:cTn>
                                        <p:tgtEl>
                                          <p:spTgt spid="26"/>
                                        </p:tgtEl>
                                        <p:attrNameLst>
                                          <p:attrName>style.visibility</p:attrName>
                                        </p:attrNameLst>
                                      </p:cBhvr>
                                      <p:to>
                                        <p:strVal val="visible"/>
                                      </p:to>
                                    </p:set>
                                    <p:anim calcmode="lin" valueType="num">
                                      <p:cBhvr>
                                        <p:cTn id="23" dur="500" fill="hold"/>
                                        <p:tgtEl>
                                          <p:spTgt spid="26"/>
                                        </p:tgtEl>
                                        <p:attrNameLst>
                                          <p:attrName>ppt_w</p:attrName>
                                        </p:attrNameLst>
                                      </p:cBhvr>
                                      <p:tavLst>
                                        <p:tav tm="0">
                                          <p:val>
                                            <p:fltVal val="0"/>
                                          </p:val>
                                        </p:tav>
                                        <p:tav tm="100000">
                                          <p:val>
                                            <p:strVal val="#ppt_w"/>
                                          </p:val>
                                        </p:tav>
                                      </p:tavLst>
                                    </p:anim>
                                    <p:anim calcmode="lin" valueType="num">
                                      <p:cBhvr>
                                        <p:cTn id="24" dur="500" fill="hold"/>
                                        <p:tgtEl>
                                          <p:spTgt spid="26"/>
                                        </p:tgtEl>
                                        <p:attrNameLst>
                                          <p:attrName>ppt_h</p:attrName>
                                        </p:attrNameLst>
                                      </p:cBhvr>
                                      <p:tavLst>
                                        <p:tav tm="0">
                                          <p:val>
                                            <p:fltVal val="0"/>
                                          </p:val>
                                        </p:tav>
                                        <p:tav tm="100000">
                                          <p:val>
                                            <p:strVal val="#ppt_h"/>
                                          </p:val>
                                        </p:tav>
                                      </p:tavLst>
                                    </p:anim>
                                    <p:animEffect transition="in" filter="fade">
                                      <p:cBhvr>
                                        <p:cTn id="25" dur="500"/>
                                        <p:tgtEl>
                                          <p:spTgt spid="26"/>
                                        </p:tgtEl>
                                      </p:cBhvr>
                                    </p:animEffect>
                                  </p:childTnLst>
                                </p:cTn>
                              </p:par>
                              <p:par>
                                <p:cTn id="26" presetID="53" presetClass="entr" presetSubtype="16" fill="hold" nodeType="withEffect">
                                  <p:stCondLst>
                                    <p:cond delay="0"/>
                                  </p:stCondLst>
                                  <p:childTnLst>
                                    <p:set>
                                      <p:cBhvr>
                                        <p:cTn id="27" dur="1" fill="hold">
                                          <p:stCondLst>
                                            <p:cond delay="0"/>
                                          </p:stCondLst>
                                        </p:cTn>
                                        <p:tgtEl>
                                          <p:spTgt spid="29"/>
                                        </p:tgtEl>
                                        <p:attrNameLst>
                                          <p:attrName>style.visibility</p:attrName>
                                        </p:attrNameLst>
                                      </p:cBhvr>
                                      <p:to>
                                        <p:strVal val="visible"/>
                                      </p:to>
                                    </p:set>
                                    <p:anim calcmode="lin" valueType="num">
                                      <p:cBhvr>
                                        <p:cTn id="28" dur="500" fill="hold"/>
                                        <p:tgtEl>
                                          <p:spTgt spid="29"/>
                                        </p:tgtEl>
                                        <p:attrNameLst>
                                          <p:attrName>ppt_w</p:attrName>
                                        </p:attrNameLst>
                                      </p:cBhvr>
                                      <p:tavLst>
                                        <p:tav tm="0">
                                          <p:val>
                                            <p:fltVal val="0"/>
                                          </p:val>
                                        </p:tav>
                                        <p:tav tm="100000">
                                          <p:val>
                                            <p:strVal val="#ppt_w"/>
                                          </p:val>
                                        </p:tav>
                                      </p:tavLst>
                                    </p:anim>
                                    <p:anim calcmode="lin" valueType="num">
                                      <p:cBhvr>
                                        <p:cTn id="29" dur="500" fill="hold"/>
                                        <p:tgtEl>
                                          <p:spTgt spid="29"/>
                                        </p:tgtEl>
                                        <p:attrNameLst>
                                          <p:attrName>ppt_h</p:attrName>
                                        </p:attrNameLst>
                                      </p:cBhvr>
                                      <p:tavLst>
                                        <p:tav tm="0">
                                          <p:val>
                                            <p:fltVal val="0"/>
                                          </p:val>
                                        </p:tav>
                                        <p:tav tm="100000">
                                          <p:val>
                                            <p:strVal val="#ppt_h"/>
                                          </p:val>
                                        </p:tav>
                                      </p:tavLst>
                                    </p:anim>
                                    <p:animEffect transition="in" filter="fade">
                                      <p:cBhvr>
                                        <p:cTn id="30" dur="500"/>
                                        <p:tgtEl>
                                          <p:spTgt spid="29"/>
                                        </p:tgtEl>
                                      </p:cBhvr>
                                    </p:animEffect>
                                  </p:childTnLst>
                                </p:cTn>
                              </p:par>
                            </p:childTnLst>
                          </p:cTn>
                        </p:par>
                        <p:par>
                          <p:cTn id="31" fill="hold">
                            <p:stCondLst>
                              <p:cond delay="2000"/>
                            </p:stCondLst>
                            <p:childTnLst>
                              <p:par>
                                <p:cTn id="32" presetID="22" presetClass="entr" presetSubtype="8" fill="hold" grpId="0" nodeType="afterEffect" nodePh="1">
                                  <p:stCondLst>
                                    <p:cond delay="0"/>
                                  </p:stCondLst>
                                  <p:endCondLst>
                                    <p:cond evt="begin" delay="0">
                                      <p:tn val="32"/>
                                    </p:cond>
                                  </p:endCondLst>
                                  <p:childTnLst>
                                    <p:set>
                                      <p:cBhvr>
                                        <p:cTn id="33" dur="1" fill="hold">
                                          <p:stCondLst>
                                            <p:cond delay="0"/>
                                          </p:stCondLst>
                                        </p:cTn>
                                        <p:tgtEl>
                                          <p:spTgt spid="38"/>
                                        </p:tgtEl>
                                        <p:attrNameLst>
                                          <p:attrName>style.visibility</p:attrName>
                                        </p:attrNameLst>
                                      </p:cBhvr>
                                      <p:to>
                                        <p:strVal val="visible"/>
                                      </p:to>
                                    </p:set>
                                    <p:animEffect transition="in" filter="wipe(left)">
                                      <p:cBhvr>
                                        <p:cTn id="34" dur="500"/>
                                        <p:tgtEl>
                                          <p:spTgt spid="38"/>
                                        </p:tgtEl>
                                      </p:cBhvr>
                                    </p:animEffect>
                                  </p:childTnLst>
                                </p:cTn>
                              </p:par>
                              <p:par>
                                <p:cTn id="35" presetID="22" presetClass="entr" presetSubtype="8" fill="hold" grpId="0" nodeType="withEffect">
                                  <p:stCondLst>
                                    <p:cond delay="0"/>
                                  </p:stCondLst>
                                  <p:childTnLst>
                                    <p:set>
                                      <p:cBhvr>
                                        <p:cTn id="36" dur="1" fill="hold">
                                          <p:stCondLst>
                                            <p:cond delay="0"/>
                                          </p:stCondLst>
                                        </p:cTn>
                                        <p:tgtEl>
                                          <p:spTgt spid="39"/>
                                        </p:tgtEl>
                                        <p:attrNameLst>
                                          <p:attrName>style.visibility</p:attrName>
                                        </p:attrNameLst>
                                      </p:cBhvr>
                                      <p:to>
                                        <p:strVal val="visible"/>
                                      </p:to>
                                    </p:set>
                                    <p:animEffect transition="in" filter="wipe(left)">
                                      <p:cBhvr>
                                        <p:cTn id="37" dur="500"/>
                                        <p:tgtEl>
                                          <p:spTgt spid="39"/>
                                        </p:tgtEl>
                                      </p:cBhvr>
                                    </p:animEffect>
                                  </p:childTnLst>
                                </p:cTn>
                              </p:par>
                              <p:par>
                                <p:cTn id="38" presetID="22" presetClass="entr" presetSubtype="8" fill="hold" grpId="0" nodeType="withEffect">
                                  <p:stCondLst>
                                    <p:cond delay="0"/>
                                  </p:stCondLst>
                                  <p:childTnLst>
                                    <p:set>
                                      <p:cBhvr>
                                        <p:cTn id="39" dur="1" fill="hold">
                                          <p:stCondLst>
                                            <p:cond delay="0"/>
                                          </p:stCondLst>
                                        </p:cTn>
                                        <p:tgtEl>
                                          <p:spTgt spid="41"/>
                                        </p:tgtEl>
                                        <p:attrNameLst>
                                          <p:attrName>style.visibility</p:attrName>
                                        </p:attrNameLst>
                                      </p:cBhvr>
                                      <p:to>
                                        <p:strVal val="visible"/>
                                      </p:to>
                                    </p:set>
                                    <p:animEffect transition="in" filter="wipe(left)">
                                      <p:cBhvr>
                                        <p:cTn id="40" dur="500"/>
                                        <p:tgtEl>
                                          <p:spTgt spid="41"/>
                                        </p:tgtEl>
                                      </p:cBhvr>
                                    </p:animEffect>
                                  </p:childTnLst>
                                </p:cTn>
                              </p:par>
                              <p:par>
                                <p:cTn id="41" presetID="22" presetClass="entr" presetSubtype="8" fill="hold" grpId="0" nodeType="withEffect">
                                  <p:stCondLst>
                                    <p:cond delay="0"/>
                                  </p:stCondLst>
                                  <p:childTnLst>
                                    <p:set>
                                      <p:cBhvr>
                                        <p:cTn id="42" dur="1" fill="hold">
                                          <p:stCondLst>
                                            <p:cond delay="0"/>
                                          </p:stCondLst>
                                        </p:cTn>
                                        <p:tgtEl>
                                          <p:spTgt spid="42"/>
                                        </p:tgtEl>
                                        <p:attrNameLst>
                                          <p:attrName>style.visibility</p:attrName>
                                        </p:attrNameLst>
                                      </p:cBhvr>
                                      <p:to>
                                        <p:strVal val="visible"/>
                                      </p:to>
                                    </p:set>
                                    <p:animEffect transition="in" filter="wipe(left)">
                                      <p:cBhvr>
                                        <p:cTn id="43" dur="500"/>
                                        <p:tgtEl>
                                          <p:spTgt spid="42"/>
                                        </p:tgtEl>
                                      </p:cBhvr>
                                    </p:animEffect>
                                  </p:childTnLst>
                                </p:cTn>
                              </p:par>
                              <p:par>
                                <p:cTn id="44" presetID="22" presetClass="entr" presetSubtype="8" fill="hold" grpId="0" nodeType="withEffect">
                                  <p:stCondLst>
                                    <p:cond delay="0"/>
                                  </p:stCondLst>
                                  <p:childTnLst>
                                    <p:set>
                                      <p:cBhvr>
                                        <p:cTn id="45" dur="1" fill="hold">
                                          <p:stCondLst>
                                            <p:cond delay="0"/>
                                          </p:stCondLst>
                                        </p:cTn>
                                        <p:tgtEl>
                                          <p:spTgt spid="43"/>
                                        </p:tgtEl>
                                        <p:attrNameLst>
                                          <p:attrName>style.visibility</p:attrName>
                                        </p:attrNameLst>
                                      </p:cBhvr>
                                      <p:to>
                                        <p:strVal val="visible"/>
                                      </p:to>
                                    </p:set>
                                    <p:animEffect transition="in" filter="wipe(left)">
                                      <p:cBhvr>
                                        <p:cTn id="46" dur="500"/>
                                        <p:tgtEl>
                                          <p:spTgt spid="43"/>
                                        </p:tgtEl>
                                      </p:cBhvr>
                                    </p:animEffect>
                                  </p:childTnLst>
                                </p:cTn>
                              </p:par>
                              <p:par>
                                <p:cTn id="47" presetID="22" presetClass="entr" presetSubtype="8" fill="hold" grpId="0" nodeType="withEffect">
                                  <p:stCondLst>
                                    <p:cond delay="0"/>
                                  </p:stCondLst>
                                  <p:childTnLst>
                                    <p:set>
                                      <p:cBhvr>
                                        <p:cTn id="48" dur="1" fill="hold">
                                          <p:stCondLst>
                                            <p:cond delay="0"/>
                                          </p:stCondLst>
                                        </p:cTn>
                                        <p:tgtEl>
                                          <p:spTgt spid="45"/>
                                        </p:tgtEl>
                                        <p:attrNameLst>
                                          <p:attrName>style.visibility</p:attrName>
                                        </p:attrNameLst>
                                      </p:cBhvr>
                                      <p:to>
                                        <p:strVal val="visible"/>
                                      </p:to>
                                    </p:set>
                                    <p:animEffect transition="in" filter="wipe(left)">
                                      <p:cBhvr>
                                        <p:cTn id="49"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39" grpId="0"/>
      <p:bldP spid="41" grpId="0"/>
      <p:bldP spid="42" grpId="0"/>
      <p:bldP spid="43" grpId="0"/>
      <p:bldP spid="44" grpId="0" animBg="1"/>
      <p:bldP spid="4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p:cNvGrpSpPr/>
          <p:nvPr/>
        </p:nvGrpSpPr>
        <p:grpSpPr>
          <a:xfrm>
            <a:off x="3491383" y="444122"/>
            <a:ext cx="5207647" cy="710452"/>
            <a:chOff x="3879320" y="484463"/>
            <a:chExt cx="5207647" cy="710452"/>
          </a:xfrm>
        </p:grpSpPr>
        <p:sp>
          <p:nvSpPr>
            <p:cNvPr id="2" name="椭圆 1"/>
            <p:cNvSpPr/>
            <p:nvPr/>
          </p:nvSpPr>
          <p:spPr>
            <a:xfrm>
              <a:off x="3879320" y="484463"/>
              <a:ext cx="710452" cy="710452"/>
            </a:xfrm>
            <a:prstGeom prst="ellipse">
              <a:avLst/>
            </a:prstGeom>
            <a:solidFill>
              <a:srgbClr val="00C3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b="1" dirty="0">
                  <a:solidFill>
                    <a:schemeClr val="bg1"/>
                  </a:solidFill>
                  <a:latin typeface="微软雅黑" pitchFamily="34" charset="-122"/>
                  <a:ea typeface="微软雅黑" pitchFamily="34" charset="-122"/>
                </a:rPr>
                <a:t>2</a:t>
              </a:r>
              <a:endParaRPr lang="zh-CN" altLang="en-US" sz="4000" b="1" dirty="0">
                <a:solidFill>
                  <a:schemeClr val="bg1"/>
                </a:solidFill>
                <a:latin typeface="微软雅黑" pitchFamily="34" charset="-122"/>
                <a:ea typeface="微软雅黑" pitchFamily="34" charset="-122"/>
              </a:endParaRPr>
            </a:p>
          </p:txBody>
        </p:sp>
        <p:sp>
          <p:nvSpPr>
            <p:cNvPr id="3" name="Copyright Notice"/>
            <p:cNvSpPr>
              <a:spLocks/>
            </p:cNvSpPr>
            <p:nvPr/>
          </p:nvSpPr>
          <p:spPr bwMode="auto">
            <a:xfrm>
              <a:off x="4678300" y="622306"/>
              <a:ext cx="4408667" cy="496320"/>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72000" tIns="32400" rIns="72000" bIns="32400"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altLang="zh-CN" sz="2800" b="1" cap="small" dirty="0">
                  <a:solidFill>
                    <a:srgbClr val="00C3D9"/>
                  </a:solidFill>
                  <a:latin typeface="微软雅黑" panose="020B0503020204020204" pitchFamily="34" charset="-122"/>
                  <a:ea typeface="微软雅黑" panose="020B0503020204020204" pitchFamily="34" charset="-122"/>
                </a:rPr>
                <a:t>Elementary Operations</a:t>
              </a:r>
              <a:endParaRPr lang="en-US" sz="2800" b="1" cap="small" dirty="0">
                <a:solidFill>
                  <a:srgbClr val="00C3D9"/>
                </a:solidFill>
                <a:latin typeface="微软雅黑" panose="020B0503020204020204" pitchFamily="34" charset="-122"/>
                <a:ea typeface="微软雅黑" panose="020B0503020204020204" pitchFamily="34" charset="-122"/>
              </a:endParaRPr>
            </a:p>
          </p:txBody>
        </p:sp>
      </p:grpSp>
      <p:grpSp>
        <p:nvGrpSpPr>
          <p:cNvPr id="11" name="组合 10"/>
          <p:cNvGrpSpPr/>
          <p:nvPr/>
        </p:nvGrpSpPr>
        <p:grpSpPr>
          <a:xfrm>
            <a:off x="2424953" y="1265191"/>
            <a:ext cx="7322890" cy="76200"/>
            <a:chOff x="2424953" y="1238297"/>
            <a:chExt cx="7322890" cy="76200"/>
          </a:xfrm>
        </p:grpSpPr>
        <p:sp>
          <p:nvSpPr>
            <p:cNvPr id="5" name="Rectangle 13"/>
            <p:cNvSpPr/>
            <p:nvPr/>
          </p:nvSpPr>
          <p:spPr>
            <a:xfrm>
              <a:off x="2424953" y="1238297"/>
              <a:ext cx="1463040" cy="76200"/>
            </a:xfrm>
            <a:prstGeom prst="rect">
              <a:avLst/>
            </a:prstGeom>
            <a:solidFill>
              <a:srgbClr val="00C3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a:ea typeface="+mn-ea"/>
                <a:cs typeface="+mn-cs"/>
              </a:endParaRPr>
            </a:p>
          </p:txBody>
        </p:sp>
        <p:sp>
          <p:nvSpPr>
            <p:cNvPr id="6" name="Rectangle 14"/>
            <p:cNvSpPr/>
            <p:nvPr/>
          </p:nvSpPr>
          <p:spPr>
            <a:xfrm>
              <a:off x="8284803" y="1238297"/>
              <a:ext cx="1463040" cy="76200"/>
            </a:xfrm>
            <a:prstGeom prst="rect">
              <a:avLst/>
            </a:prstGeom>
            <a:solidFill>
              <a:srgbClr val="E94E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a:ea typeface="+mn-ea"/>
                <a:cs typeface="+mn-cs"/>
              </a:endParaRPr>
            </a:p>
          </p:txBody>
        </p:sp>
        <p:sp>
          <p:nvSpPr>
            <p:cNvPr id="7" name="Rectangle 15"/>
            <p:cNvSpPr/>
            <p:nvPr/>
          </p:nvSpPr>
          <p:spPr>
            <a:xfrm>
              <a:off x="5351033" y="1238297"/>
              <a:ext cx="1463040" cy="76200"/>
            </a:xfrm>
            <a:prstGeom prst="rect">
              <a:avLst/>
            </a:prstGeom>
            <a:solidFill>
              <a:srgbClr val="0289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a:ea typeface="+mn-ea"/>
                <a:cs typeface="+mn-cs"/>
              </a:endParaRPr>
            </a:p>
          </p:txBody>
        </p:sp>
        <p:sp>
          <p:nvSpPr>
            <p:cNvPr id="8" name="Rectangle 16"/>
            <p:cNvSpPr/>
            <p:nvPr/>
          </p:nvSpPr>
          <p:spPr>
            <a:xfrm>
              <a:off x="6814073" y="1238297"/>
              <a:ext cx="1463040" cy="76200"/>
            </a:xfrm>
            <a:prstGeom prst="rect">
              <a:avLst/>
            </a:prstGeom>
            <a:solidFill>
              <a:srgbClr val="F3C3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a:ea typeface="+mn-ea"/>
                <a:cs typeface="+mn-cs"/>
              </a:endParaRPr>
            </a:p>
          </p:txBody>
        </p:sp>
        <p:sp>
          <p:nvSpPr>
            <p:cNvPr id="9" name="Rectangle 17"/>
            <p:cNvSpPr/>
            <p:nvPr/>
          </p:nvSpPr>
          <p:spPr>
            <a:xfrm>
              <a:off x="3887993" y="1238297"/>
              <a:ext cx="1463040" cy="76200"/>
            </a:xfrm>
            <a:prstGeom prst="rect">
              <a:avLst/>
            </a:prstGeom>
            <a:solidFill>
              <a:srgbClr val="DE6E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a:ea typeface="+mn-ea"/>
                <a:cs typeface="+mn-cs"/>
              </a:endParaRPr>
            </a:p>
          </p:txBody>
        </p:sp>
      </p:grpSp>
      <p:sp>
        <p:nvSpPr>
          <p:cNvPr id="12" name="圆角矩形 11"/>
          <p:cNvSpPr/>
          <p:nvPr/>
        </p:nvSpPr>
        <p:spPr>
          <a:xfrm>
            <a:off x="668281" y="3895683"/>
            <a:ext cx="10973435" cy="239043"/>
          </a:xfrm>
          <a:prstGeom prst="roundRect">
            <a:avLst>
              <a:gd name="adj" fmla="val 49359"/>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68580" tIns="34290" rIns="68580" bIns="34290" rtlCol="0" anchor="ctr"/>
          <a:lstStyle/>
          <a:p>
            <a:pPr algn="ctr"/>
            <a:endParaRPr lang="zh-CN" altLang="en-US" sz="1200" dirty="0">
              <a:latin typeface="微软雅黑" panose="020B0503020204020204" pitchFamily="34" charset="-122"/>
              <a:ea typeface="微软雅黑" panose="020B0503020204020204" pitchFamily="34" charset="-122"/>
            </a:endParaRPr>
          </a:p>
        </p:txBody>
      </p:sp>
      <p:grpSp>
        <p:nvGrpSpPr>
          <p:cNvPr id="13" name="组合 12"/>
          <p:cNvGrpSpPr/>
          <p:nvPr/>
        </p:nvGrpSpPr>
        <p:grpSpPr>
          <a:xfrm>
            <a:off x="1088677" y="3241536"/>
            <a:ext cx="699399" cy="699399"/>
            <a:chOff x="2250831" y="2560320"/>
            <a:chExt cx="745587" cy="745587"/>
          </a:xfrm>
        </p:grpSpPr>
        <p:sp>
          <p:nvSpPr>
            <p:cNvPr id="14" name="泪滴形 13"/>
            <p:cNvSpPr/>
            <p:nvPr/>
          </p:nvSpPr>
          <p:spPr>
            <a:xfrm rot="8100000">
              <a:off x="2250831" y="2560320"/>
              <a:ext cx="745587" cy="745587"/>
            </a:xfrm>
            <a:prstGeom prst="teardrop">
              <a:avLst/>
            </a:prstGeom>
            <a:solidFill>
              <a:srgbClr val="00C3D9"/>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zh-CN" altLang="en-US" sz="1200" dirty="0">
                <a:latin typeface="微软雅黑" panose="020B0503020204020204" pitchFamily="34" charset="-122"/>
                <a:ea typeface="微软雅黑" panose="020B0503020204020204" pitchFamily="34" charset="-122"/>
              </a:endParaRPr>
            </a:p>
          </p:txBody>
        </p:sp>
        <p:sp>
          <p:nvSpPr>
            <p:cNvPr id="15" name="同心圆 14"/>
            <p:cNvSpPr/>
            <p:nvPr/>
          </p:nvSpPr>
          <p:spPr>
            <a:xfrm>
              <a:off x="2391507" y="2686929"/>
              <a:ext cx="450166" cy="450166"/>
            </a:xfrm>
            <a:prstGeom prst="donut">
              <a:avLst>
                <a:gd name="adj" fmla="val 1562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zh-CN" altLang="en-US" sz="1200" dirty="0">
                <a:solidFill>
                  <a:schemeClr val="tx1"/>
                </a:solidFill>
                <a:latin typeface="微软雅黑" panose="020B0503020204020204" pitchFamily="34" charset="-122"/>
                <a:ea typeface="微软雅黑" panose="020B0503020204020204" pitchFamily="34" charset="-122"/>
              </a:endParaRPr>
            </a:p>
          </p:txBody>
        </p:sp>
      </p:grpSp>
      <p:sp>
        <p:nvSpPr>
          <p:cNvPr id="16" name="文本框 9"/>
          <p:cNvSpPr txBox="1"/>
          <p:nvPr/>
        </p:nvSpPr>
        <p:spPr>
          <a:xfrm>
            <a:off x="2019308" y="3382928"/>
            <a:ext cx="2528853" cy="377026"/>
          </a:xfrm>
          <a:prstGeom prst="rect">
            <a:avLst/>
          </a:prstGeom>
          <a:noFill/>
        </p:spPr>
        <p:txBody>
          <a:bodyPr wrap="square" lIns="68580" tIns="34290" rIns="68580" bIns="34290" rtlCol="0">
            <a:spAutoFit/>
          </a:bodyPr>
          <a:lstStyle/>
          <a:p>
            <a:r>
              <a:rPr lang="en-US" altLang="zh-CN" sz="2000" b="1" dirty="0">
                <a:solidFill>
                  <a:srgbClr val="00C3D9"/>
                </a:solidFill>
                <a:latin typeface="微软雅黑"/>
                <a:ea typeface="微软雅黑"/>
              </a:rPr>
              <a:t>Erosion &amp; Dilution</a:t>
            </a:r>
            <a:endParaRPr lang="en-GB" altLang="zh-CN" b="1" dirty="0">
              <a:solidFill>
                <a:srgbClr val="00C3D9"/>
              </a:solidFill>
              <a:latin typeface="微软雅黑"/>
              <a:ea typeface="微软雅黑"/>
            </a:endParaRPr>
          </a:p>
        </p:txBody>
      </p:sp>
      <p:grpSp>
        <p:nvGrpSpPr>
          <p:cNvPr id="17" name="组合 16"/>
          <p:cNvGrpSpPr/>
          <p:nvPr/>
        </p:nvGrpSpPr>
        <p:grpSpPr>
          <a:xfrm>
            <a:off x="4842563" y="2512221"/>
            <a:ext cx="1302793" cy="1302793"/>
            <a:chOff x="2250831" y="2560320"/>
            <a:chExt cx="745587" cy="745587"/>
          </a:xfrm>
        </p:grpSpPr>
        <p:sp>
          <p:nvSpPr>
            <p:cNvPr id="18" name="泪滴形 17"/>
            <p:cNvSpPr/>
            <p:nvPr/>
          </p:nvSpPr>
          <p:spPr>
            <a:xfrm rot="8100000">
              <a:off x="2250831" y="2560320"/>
              <a:ext cx="745587" cy="745587"/>
            </a:xfrm>
            <a:prstGeom prst="teardrop">
              <a:avLst/>
            </a:prstGeom>
            <a:solidFill>
              <a:srgbClr val="028985"/>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zh-CN" altLang="en-US" sz="1200" dirty="0">
                <a:latin typeface="微软雅黑" panose="020B0503020204020204" pitchFamily="34" charset="-122"/>
                <a:ea typeface="微软雅黑" panose="020B0503020204020204" pitchFamily="34" charset="-122"/>
              </a:endParaRPr>
            </a:p>
          </p:txBody>
        </p:sp>
        <p:sp>
          <p:nvSpPr>
            <p:cNvPr id="19" name="同心圆 18"/>
            <p:cNvSpPr/>
            <p:nvPr/>
          </p:nvSpPr>
          <p:spPr>
            <a:xfrm>
              <a:off x="2391507" y="2686929"/>
              <a:ext cx="450166" cy="450166"/>
            </a:xfrm>
            <a:prstGeom prst="donut">
              <a:avLst>
                <a:gd name="adj" fmla="val 1562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zh-CN" altLang="en-US" sz="1200" dirty="0">
                <a:solidFill>
                  <a:schemeClr val="tx1"/>
                </a:solidFill>
                <a:latin typeface="微软雅黑" panose="020B0503020204020204" pitchFamily="34" charset="-122"/>
                <a:ea typeface="微软雅黑" panose="020B0503020204020204" pitchFamily="34" charset="-122"/>
              </a:endParaRPr>
            </a:p>
          </p:txBody>
        </p:sp>
      </p:grpSp>
      <p:sp>
        <p:nvSpPr>
          <p:cNvPr id="20" name="文本框 13"/>
          <p:cNvSpPr txBox="1"/>
          <p:nvPr/>
        </p:nvSpPr>
        <p:spPr>
          <a:xfrm>
            <a:off x="6295595" y="2686189"/>
            <a:ext cx="1660401" cy="992579"/>
          </a:xfrm>
          <a:prstGeom prst="rect">
            <a:avLst/>
          </a:prstGeom>
          <a:noFill/>
        </p:spPr>
        <p:txBody>
          <a:bodyPr wrap="square" lIns="68580" tIns="34290" rIns="68580" bIns="34290" rtlCol="0">
            <a:spAutoFit/>
          </a:bodyPr>
          <a:lstStyle/>
          <a:p>
            <a:pPr algn="ctr"/>
            <a:r>
              <a:rPr lang="en-US" altLang="zh-CN" sz="2000" b="1" dirty="0">
                <a:solidFill>
                  <a:srgbClr val="028985"/>
                </a:solidFill>
                <a:latin typeface="微软雅黑"/>
                <a:ea typeface="微软雅黑"/>
              </a:rPr>
              <a:t>Open-close</a:t>
            </a:r>
          </a:p>
          <a:p>
            <a:pPr algn="ctr"/>
            <a:r>
              <a:rPr lang="en-US" altLang="zh-CN" sz="2000" b="1" dirty="0">
                <a:solidFill>
                  <a:srgbClr val="028985"/>
                </a:solidFill>
                <a:latin typeface="微软雅黑"/>
                <a:ea typeface="微软雅黑"/>
              </a:rPr>
              <a:t>&amp;</a:t>
            </a:r>
          </a:p>
          <a:p>
            <a:pPr algn="ctr"/>
            <a:r>
              <a:rPr lang="en-US" altLang="zh-CN" sz="2000" b="1" dirty="0">
                <a:solidFill>
                  <a:srgbClr val="028985"/>
                </a:solidFill>
                <a:latin typeface="微软雅黑"/>
                <a:ea typeface="微软雅黑"/>
              </a:rPr>
              <a:t>Close-open</a:t>
            </a:r>
            <a:endParaRPr lang="en-GB" altLang="zh-CN" sz="2000" b="1" dirty="0">
              <a:solidFill>
                <a:srgbClr val="028985"/>
              </a:solidFill>
              <a:latin typeface="微软雅黑"/>
              <a:ea typeface="微软雅黑"/>
            </a:endParaRPr>
          </a:p>
        </p:txBody>
      </p:sp>
      <p:grpSp>
        <p:nvGrpSpPr>
          <p:cNvPr id="21" name="组合 20"/>
          <p:cNvGrpSpPr/>
          <p:nvPr/>
        </p:nvGrpSpPr>
        <p:grpSpPr>
          <a:xfrm rot="10800000">
            <a:off x="2625925" y="4278481"/>
            <a:ext cx="1023964" cy="1023964"/>
            <a:chOff x="2250831" y="2560320"/>
            <a:chExt cx="745587" cy="745587"/>
          </a:xfrm>
        </p:grpSpPr>
        <p:sp>
          <p:nvSpPr>
            <p:cNvPr id="22" name="泪滴形 21"/>
            <p:cNvSpPr/>
            <p:nvPr/>
          </p:nvSpPr>
          <p:spPr>
            <a:xfrm rot="8100000">
              <a:off x="2250831" y="2560320"/>
              <a:ext cx="745587" cy="745587"/>
            </a:xfrm>
            <a:prstGeom prst="teardrop">
              <a:avLst/>
            </a:prstGeom>
            <a:solidFill>
              <a:srgbClr val="DE6E0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zh-CN" altLang="en-US" sz="1200" dirty="0">
                <a:latin typeface="微软雅黑" panose="020B0503020204020204" pitchFamily="34" charset="-122"/>
                <a:ea typeface="微软雅黑" panose="020B0503020204020204" pitchFamily="34" charset="-122"/>
              </a:endParaRPr>
            </a:p>
          </p:txBody>
        </p:sp>
        <p:sp>
          <p:nvSpPr>
            <p:cNvPr id="23" name="同心圆 22"/>
            <p:cNvSpPr/>
            <p:nvPr/>
          </p:nvSpPr>
          <p:spPr>
            <a:xfrm>
              <a:off x="2391507" y="2686929"/>
              <a:ext cx="450166" cy="450166"/>
            </a:xfrm>
            <a:prstGeom prst="donut">
              <a:avLst>
                <a:gd name="adj" fmla="val 1562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zh-CN" altLang="en-US" sz="1200" dirty="0">
                <a:solidFill>
                  <a:schemeClr val="tx1"/>
                </a:solidFill>
                <a:latin typeface="微软雅黑" panose="020B0503020204020204" pitchFamily="34" charset="-122"/>
                <a:ea typeface="微软雅黑" panose="020B0503020204020204" pitchFamily="34" charset="-122"/>
              </a:endParaRPr>
            </a:p>
          </p:txBody>
        </p:sp>
      </p:grpSp>
      <p:sp>
        <p:nvSpPr>
          <p:cNvPr id="24" name="文本框 17"/>
          <p:cNvSpPr txBox="1"/>
          <p:nvPr/>
        </p:nvSpPr>
        <p:spPr>
          <a:xfrm>
            <a:off x="3826600" y="4556698"/>
            <a:ext cx="2696119" cy="377026"/>
          </a:xfrm>
          <a:prstGeom prst="rect">
            <a:avLst/>
          </a:prstGeom>
          <a:noFill/>
        </p:spPr>
        <p:txBody>
          <a:bodyPr wrap="square" lIns="68580" tIns="34290" rIns="68580" bIns="34290" rtlCol="0">
            <a:spAutoFit/>
          </a:bodyPr>
          <a:lstStyle/>
          <a:p>
            <a:r>
              <a:rPr lang="en-US" altLang="zh-CN" sz="2000" b="1" dirty="0">
                <a:solidFill>
                  <a:srgbClr val="DE6E00"/>
                </a:solidFill>
                <a:latin typeface="微软雅黑"/>
                <a:ea typeface="微软雅黑"/>
              </a:rPr>
              <a:t>Opening &amp; Closing</a:t>
            </a:r>
            <a:endParaRPr lang="en-GB" altLang="zh-CN" sz="2000" b="1" dirty="0">
              <a:solidFill>
                <a:srgbClr val="DE6E00"/>
              </a:solidFill>
              <a:latin typeface="微软雅黑"/>
              <a:ea typeface="微软雅黑"/>
            </a:endParaRPr>
          </a:p>
        </p:txBody>
      </p:sp>
      <p:grpSp>
        <p:nvGrpSpPr>
          <p:cNvPr id="25" name="组合 24"/>
          <p:cNvGrpSpPr/>
          <p:nvPr/>
        </p:nvGrpSpPr>
        <p:grpSpPr>
          <a:xfrm rot="10800000">
            <a:off x="7210455" y="4166448"/>
            <a:ext cx="432668" cy="432668"/>
            <a:chOff x="2250831" y="2560320"/>
            <a:chExt cx="745587" cy="745587"/>
          </a:xfrm>
        </p:grpSpPr>
        <p:sp>
          <p:nvSpPr>
            <p:cNvPr id="26" name="泪滴形 25"/>
            <p:cNvSpPr/>
            <p:nvPr/>
          </p:nvSpPr>
          <p:spPr>
            <a:xfrm rot="8100000">
              <a:off x="2250831" y="2560320"/>
              <a:ext cx="745587" cy="745587"/>
            </a:xfrm>
            <a:prstGeom prst="teardrop">
              <a:avLst/>
            </a:prstGeom>
            <a:solidFill>
              <a:srgbClr val="F3C30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zh-CN" altLang="en-US" sz="1200" dirty="0">
                <a:latin typeface="微软雅黑" panose="020B0503020204020204" pitchFamily="34" charset="-122"/>
                <a:ea typeface="微软雅黑" panose="020B0503020204020204" pitchFamily="34" charset="-122"/>
              </a:endParaRPr>
            </a:p>
          </p:txBody>
        </p:sp>
        <p:sp>
          <p:nvSpPr>
            <p:cNvPr id="27" name="同心圆 26"/>
            <p:cNvSpPr/>
            <p:nvPr/>
          </p:nvSpPr>
          <p:spPr>
            <a:xfrm>
              <a:off x="2391507" y="2686929"/>
              <a:ext cx="450166" cy="450166"/>
            </a:xfrm>
            <a:prstGeom prst="donut">
              <a:avLst>
                <a:gd name="adj" fmla="val 1562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zh-CN" altLang="en-US" sz="1200" dirty="0">
                <a:solidFill>
                  <a:schemeClr val="tx1"/>
                </a:solidFill>
                <a:latin typeface="微软雅黑" panose="020B0503020204020204" pitchFamily="34" charset="-122"/>
                <a:ea typeface="微软雅黑" panose="020B0503020204020204" pitchFamily="34" charset="-122"/>
              </a:endParaRPr>
            </a:p>
          </p:txBody>
        </p:sp>
      </p:grpSp>
      <p:sp>
        <p:nvSpPr>
          <p:cNvPr id="28" name="文本框 21"/>
          <p:cNvSpPr txBox="1"/>
          <p:nvPr/>
        </p:nvSpPr>
        <p:spPr>
          <a:xfrm>
            <a:off x="7732732" y="4206514"/>
            <a:ext cx="2823764" cy="377026"/>
          </a:xfrm>
          <a:prstGeom prst="rect">
            <a:avLst/>
          </a:prstGeom>
          <a:noFill/>
        </p:spPr>
        <p:txBody>
          <a:bodyPr wrap="square" lIns="68580" tIns="34290" rIns="68580" bIns="34290" rtlCol="0">
            <a:spAutoFit/>
          </a:bodyPr>
          <a:lstStyle/>
          <a:p>
            <a:r>
              <a:rPr lang="en-US" altLang="zh-CN" sz="2000" b="1" dirty="0">
                <a:solidFill>
                  <a:srgbClr val="F3C301"/>
                </a:solidFill>
                <a:latin typeface="微软雅黑"/>
                <a:ea typeface="微软雅黑"/>
              </a:rPr>
              <a:t>Boundary Extraction</a:t>
            </a:r>
            <a:endParaRPr lang="en-GB" altLang="zh-CN" sz="2000" b="1" dirty="0">
              <a:solidFill>
                <a:srgbClr val="F3C301"/>
              </a:solidFill>
              <a:latin typeface="微软雅黑"/>
              <a:ea typeface="微软雅黑"/>
            </a:endParaRPr>
          </a:p>
        </p:txBody>
      </p:sp>
      <p:grpSp>
        <p:nvGrpSpPr>
          <p:cNvPr id="29" name="组合 28"/>
          <p:cNvGrpSpPr/>
          <p:nvPr/>
        </p:nvGrpSpPr>
        <p:grpSpPr>
          <a:xfrm>
            <a:off x="9065919" y="3241536"/>
            <a:ext cx="699399" cy="699399"/>
            <a:chOff x="2250831" y="2560320"/>
            <a:chExt cx="745587" cy="745587"/>
          </a:xfrm>
        </p:grpSpPr>
        <p:sp>
          <p:nvSpPr>
            <p:cNvPr id="30" name="泪滴形 29"/>
            <p:cNvSpPr/>
            <p:nvPr/>
          </p:nvSpPr>
          <p:spPr>
            <a:xfrm rot="8100000">
              <a:off x="2250831" y="2560320"/>
              <a:ext cx="745587" cy="745587"/>
            </a:xfrm>
            <a:prstGeom prst="teardrop">
              <a:avLst/>
            </a:prstGeom>
            <a:solidFill>
              <a:srgbClr val="E94E6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zh-CN" altLang="en-US" sz="1200" dirty="0">
                <a:latin typeface="微软雅黑" panose="020B0503020204020204" pitchFamily="34" charset="-122"/>
                <a:ea typeface="微软雅黑" panose="020B0503020204020204" pitchFamily="34" charset="-122"/>
              </a:endParaRPr>
            </a:p>
          </p:txBody>
        </p:sp>
        <p:sp>
          <p:nvSpPr>
            <p:cNvPr id="31" name="同心圆 30"/>
            <p:cNvSpPr/>
            <p:nvPr/>
          </p:nvSpPr>
          <p:spPr>
            <a:xfrm>
              <a:off x="2391507" y="2686929"/>
              <a:ext cx="450166" cy="450166"/>
            </a:xfrm>
            <a:prstGeom prst="donut">
              <a:avLst>
                <a:gd name="adj" fmla="val 1562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zh-CN" altLang="en-US" sz="1200" dirty="0">
                <a:solidFill>
                  <a:schemeClr val="tx1"/>
                </a:solidFill>
                <a:latin typeface="微软雅黑" panose="020B0503020204020204" pitchFamily="34" charset="-122"/>
                <a:ea typeface="微软雅黑" panose="020B0503020204020204" pitchFamily="34" charset="-122"/>
              </a:endParaRPr>
            </a:p>
          </p:txBody>
        </p:sp>
      </p:grpSp>
      <p:sp>
        <p:nvSpPr>
          <p:cNvPr id="32" name="文本框 25"/>
          <p:cNvSpPr txBox="1"/>
          <p:nvPr/>
        </p:nvSpPr>
        <p:spPr>
          <a:xfrm>
            <a:off x="9847886" y="3349790"/>
            <a:ext cx="2191713" cy="377026"/>
          </a:xfrm>
          <a:prstGeom prst="rect">
            <a:avLst/>
          </a:prstGeom>
          <a:noFill/>
        </p:spPr>
        <p:txBody>
          <a:bodyPr wrap="square" lIns="68580" tIns="34290" rIns="68580" bIns="34290" rtlCol="0">
            <a:spAutoFit/>
          </a:bodyPr>
          <a:lstStyle/>
          <a:p>
            <a:r>
              <a:rPr lang="en-US" altLang="zh-CN" sz="2000" b="1" dirty="0">
                <a:solidFill>
                  <a:srgbClr val="E94E60"/>
                </a:solidFill>
                <a:latin typeface="微软雅黑"/>
                <a:ea typeface="微软雅黑"/>
              </a:rPr>
              <a:t>Skeletonization</a:t>
            </a:r>
            <a:endParaRPr lang="en-GB" altLang="zh-CN" sz="2000" b="1" dirty="0">
              <a:solidFill>
                <a:srgbClr val="E94E60"/>
              </a:solidFill>
              <a:latin typeface="微软雅黑"/>
              <a:ea typeface="微软雅黑"/>
            </a:endParaRPr>
          </a:p>
        </p:txBody>
      </p:sp>
    </p:spTree>
    <p:extLst>
      <p:ext uri="{BB962C8B-B14F-4D97-AF65-F5344CB8AC3E}">
        <p14:creationId xmlns:p14="http://schemas.microsoft.com/office/powerpoint/2010/main" val="20135860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1000"/>
                                        <p:tgtEl>
                                          <p:spTgt spid="11"/>
                                        </p:tgtEl>
                                      </p:cBhvr>
                                    </p:animEffect>
                                  </p:childTnLst>
                                </p:cTn>
                              </p:par>
                              <p:par>
                                <p:cTn id="8" presetID="10" presetClass="entr" presetSubtype="0" fill="hold" nodeType="withEffect">
                                  <p:stCondLst>
                                    <p:cond delay="25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750"/>
                                        <p:tgtEl>
                                          <p:spTgt spid="10"/>
                                        </p:tgtEl>
                                      </p:cBhvr>
                                    </p:animEffect>
                                  </p:childTnLst>
                                </p:cTn>
                              </p:par>
                            </p:childTnLst>
                          </p:cTn>
                        </p:par>
                        <p:par>
                          <p:cTn id="11" fill="hold">
                            <p:stCondLst>
                              <p:cond delay="1000"/>
                            </p:stCondLst>
                            <p:childTnLst>
                              <p:par>
                                <p:cTn id="12" presetID="22" presetClass="entr" presetSubtype="8" fill="hold" grpId="0" nodeType="after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wipe(left)">
                                      <p:cBhvr>
                                        <p:cTn id="14" dur="1000"/>
                                        <p:tgtEl>
                                          <p:spTgt spid="12"/>
                                        </p:tgtEl>
                                      </p:cBhvr>
                                    </p:animEffect>
                                  </p:childTnLst>
                                </p:cTn>
                              </p:par>
                            </p:childTnLst>
                          </p:cTn>
                        </p:par>
                        <p:par>
                          <p:cTn id="15" fill="hold">
                            <p:stCondLst>
                              <p:cond delay="2000"/>
                            </p:stCondLst>
                            <p:childTnLst>
                              <p:par>
                                <p:cTn id="16" presetID="47" presetClass="entr" presetSubtype="0" fill="hold" nodeType="after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fade">
                                      <p:cBhvr>
                                        <p:cTn id="18" dur="1000"/>
                                        <p:tgtEl>
                                          <p:spTgt spid="13"/>
                                        </p:tgtEl>
                                      </p:cBhvr>
                                    </p:animEffect>
                                    <p:anim calcmode="lin" valueType="num">
                                      <p:cBhvr>
                                        <p:cTn id="19" dur="1000" fill="hold"/>
                                        <p:tgtEl>
                                          <p:spTgt spid="13"/>
                                        </p:tgtEl>
                                        <p:attrNameLst>
                                          <p:attrName>ppt_x</p:attrName>
                                        </p:attrNameLst>
                                      </p:cBhvr>
                                      <p:tavLst>
                                        <p:tav tm="0">
                                          <p:val>
                                            <p:strVal val="#ppt_x"/>
                                          </p:val>
                                        </p:tav>
                                        <p:tav tm="100000">
                                          <p:val>
                                            <p:strVal val="#ppt_x"/>
                                          </p:val>
                                        </p:tav>
                                      </p:tavLst>
                                    </p:anim>
                                    <p:anim calcmode="lin" valueType="num">
                                      <p:cBhvr>
                                        <p:cTn id="20" dur="1000" fill="hold"/>
                                        <p:tgtEl>
                                          <p:spTgt spid="13"/>
                                        </p:tgtEl>
                                        <p:attrNameLst>
                                          <p:attrName>ppt_y</p:attrName>
                                        </p:attrNameLst>
                                      </p:cBhvr>
                                      <p:tavLst>
                                        <p:tav tm="0">
                                          <p:val>
                                            <p:strVal val="#ppt_y-.1"/>
                                          </p:val>
                                        </p:tav>
                                        <p:tav tm="100000">
                                          <p:val>
                                            <p:strVal val="#ppt_y"/>
                                          </p:val>
                                        </p:tav>
                                      </p:tavLst>
                                    </p:anim>
                                  </p:childTnLst>
                                </p:cTn>
                              </p:par>
                            </p:childTnLst>
                          </p:cTn>
                        </p:par>
                        <p:par>
                          <p:cTn id="21" fill="hold">
                            <p:stCondLst>
                              <p:cond delay="3000"/>
                            </p:stCondLst>
                            <p:childTnLst>
                              <p:par>
                                <p:cTn id="22" presetID="22" presetClass="entr" presetSubtype="8" fill="hold" grpId="0" nodeType="afterEffect">
                                  <p:stCondLst>
                                    <p:cond delay="0"/>
                                  </p:stCondLst>
                                  <p:childTnLst>
                                    <p:set>
                                      <p:cBhvr>
                                        <p:cTn id="23" dur="1" fill="hold">
                                          <p:stCondLst>
                                            <p:cond delay="0"/>
                                          </p:stCondLst>
                                        </p:cTn>
                                        <p:tgtEl>
                                          <p:spTgt spid="16"/>
                                        </p:tgtEl>
                                        <p:attrNameLst>
                                          <p:attrName>style.visibility</p:attrName>
                                        </p:attrNameLst>
                                      </p:cBhvr>
                                      <p:to>
                                        <p:strVal val="visible"/>
                                      </p:to>
                                    </p:set>
                                    <p:animEffect transition="in" filter="wipe(left)">
                                      <p:cBhvr>
                                        <p:cTn id="24" dur="1000"/>
                                        <p:tgtEl>
                                          <p:spTgt spid="16"/>
                                        </p:tgtEl>
                                      </p:cBhvr>
                                    </p:animEffect>
                                  </p:childTnLst>
                                </p:cTn>
                              </p:par>
                            </p:childTnLst>
                          </p:cTn>
                        </p:par>
                        <p:par>
                          <p:cTn id="25" fill="hold">
                            <p:stCondLst>
                              <p:cond delay="4000"/>
                            </p:stCondLst>
                            <p:childTnLst>
                              <p:par>
                                <p:cTn id="26" presetID="42" presetClass="entr" presetSubtype="0" fill="hold" nodeType="afterEffect">
                                  <p:stCondLst>
                                    <p:cond delay="0"/>
                                  </p:stCondLst>
                                  <p:childTnLst>
                                    <p:set>
                                      <p:cBhvr>
                                        <p:cTn id="27" dur="1" fill="hold">
                                          <p:stCondLst>
                                            <p:cond delay="0"/>
                                          </p:stCondLst>
                                        </p:cTn>
                                        <p:tgtEl>
                                          <p:spTgt spid="21"/>
                                        </p:tgtEl>
                                        <p:attrNameLst>
                                          <p:attrName>style.visibility</p:attrName>
                                        </p:attrNameLst>
                                      </p:cBhvr>
                                      <p:to>
                                        <p:strVal val="visible"/>
                                      </p:to>
                                    </p:set>
                                    <p:animEffect transition="in" filter="fade">
                                      <p:cBhvr>
                                        <p:cTn id="28" dur="1000"/>
                                        <p:tgtEl>
                                          <p:spTgt spid="21"/>
                                        </p:tgtEl>
                                      </p:cBhvr>
                                    </p:animEffect>
                                    <p:anim calcmode="lin" valueType="num">
                                      <p:cBhvr>
                                        <p:cTn id="29" dur="1000" fill="hold"/>
                                        <p:tgtEl>
                                          <p:spTgt spid="21"/>
                                        </p:tgtEl>
                                        <p:attrNameLst>
                                          <p:attrName>ppt_x</p:attrName>
                                        </p:attrNameLst>
                                      </p:cBhvr>
                                      <p:tavLst>
                                        <p:tav tm="0">
                                          <p:val>
                                            <p:strVal val="#ppt_x"/>
                                          </p:val>
                                        </p:tav>
                                        <p:tav tm="100000">
                                          <p:val>
                                            <p:strVal val="#ppt_x"/>
                                          </p:val>
                                        </p:tav>
                                      </p:tavLst>
                                    </p:anim>
                                    <p:anim calcmode="lin" valueType="num">
                                      <p:cBhvr>
                                        <p:cTn id="30" dur="1000" fill="hold"/>
                                        <p:tgtEl>
                                          <p:spTgt spid="21"/>
                                        </p:tgtEl>
                                        <p:attrNameLst>
                                          <p:attrName>ppt_y</p:attrName>
                                        </p:attrNameLst>
                                      </p:cBhvr>
                                      <p:tavLst>
                                        <p:tav tm="0">
                                          <p:val>
                                            <p:strVal val="#ppt_y+.1"/>
                                          </p:val>
                                        </p:tav>
                                        <p:tav tm="100000">
                                          <p:val>
                                            <p:strVal val="#ppt_y"/>
                                          </p:val>
                                        </p:tav>
                                      </p:tavLst>
                                    </p:anim>
                                  </p:childTnLst>
                                </p:cTn>
                              </p:par>
                            </p:childTnLst>
                          </p:cTn>
                        </p:par>
                        <p:par>
                          <p:cTn id="31" fill="hold">
                            <p:stCondLst>
                              <p:cond delay="5000"/>
                            </p:stCondLst>
                            <p:childTnLst>
                              <p:par>
                                <p:cTn id="32" presetID="22" presetClass="entr" presetSubtype="8" fill="hold" grpId="0" nodeType="afterEffect">
                                  <p:stCondLst>
                                    <p:cond delay="0"/>
                                  </p:stCondLst>
                                  <p:childTnLst>
                                    <p:set>
                                      <p:cBhvr>
                                        <p:cTn id="33" dur="1" fill="hold">
                                          <p:stCondLst>
                                            <p:cond delay="0"/>
                                          </p:stCondLst>
                                        </p:cTn>
                                        <p:tgtEl>
                                          <p:spTgt spid="24"/>
                                        </p:tgtEl>
                                        <p:attrNameLst>
                                          <p:attrName>style.visibility</p:attrName>
                                        </p:attrNameLst>
                                      </p:cBhvr>
                                      <p:to>
                                        <p:strVal val="visible"/>
                                      </p:to>
                                    </p:set>
                                    <p:animEffect transition="in" filter="wipe(left)">
                                      <p:cBhvr>
                                        <p:cTn id="34" dur="1000"/>
                                        <p:tgtEl>
                                          <p:spTgt spid="24"/>
                                        </p:tgtEl>
                                      </p:cBhvr>
                                    </p:animEffect>
                                  </p:childTnLst>
                                </p:cTn>
                              </p:par>
                            </p:childTnLst>
                          </p:cTn>
                        </p:par>
                        <p:par>
                          <p:cTn id="35" fill="hold">
                            <p:stCondLst>
                              <p:cond delay="6000"/>
                            </p:stCondLst>
                            <p:childTnLst>
                              <p:par>
                                <p:cTn id="36" presetID="47" presetClass="entr" presetSubtype="0" fill="hold" nodeType="afterEffect">
                                  <p:stCondLst>
                                    <p:cond delay="0"/>
                                  </p:stCondLst>
                                  <p:childTnLst>
                                    <p:set>
                                      <p:cBhvr>
                                        <p:cTn id="37" dur="1" fill="hold">
                                          <p:stCondLst>
                                            <p:cond delay="0"/>
                                          </p:stCondLst>
                                        </p:cTn>
                                        <p:tgtEl>
                                          <p:spTgt spid="17"/>
                                        </p:tgtEl>
                                        <p:attrNameLst>
                                          <p:attrName>style.visibility</p:attrName>
                                        </p:attrNameLst>
                                      </p:cBhvr>
                                      <p:to>
                                        <p:strVal val="visible"/>
                                      </p:to>
                                    </p:set>
                                    <p:animEffect transition="in" filter="fade">
                                      <p:cBhvr>
                                        <p:cTn id="38" dur="1000"/>
                                        <p:tgtEl>
                                          <p:spTgt spid="17"/>
                                        </p:tgtEl>
                                      </p:cBhvr>
                                    </p:animEffect>
                                    <p:anim calcmode="lin" valueType="num">
                                      <p:cBhvr>
                                        <p:cTn id="39" dur="1000" fill="hold"/>
                                        <p:tgtEl>
                                          <p:spTgt spid="17"/>
                                        </p:tgtEl>
                                        <p:attrNameLst>
                                          <p:attrName>ppt_x</p:attrName>
                                        </p:attrNameLst>
                                      </p:cBhvr>
                                      <p:tavLst>
                                        <p:tav tm="0">
                                          <p:val>
                                            <p:strVal val="#ppt_x"/>
                                          </p:val>
                                        </p:tav>
                                        <p:tav tm="100000">
                                          <p:val>
                                            <p:strVal val="#ppt_x"/>
                                          </p:val>
                                        </p:tav>
                                      </p:tavLst>
                                    </p:anim>
                                    <p:anim calcmode="lin" valueType="num">
                                      <p:cBhvr>
                                        <p:cTn id="40" dur="1000" fill="hold"/>
                                        <p:tgtEl>
                                          <p:spTgt spid="17"/>
                                        </p:tgtEl>
                                        <p:attrNameLst>
                                          <p:attrName>ppt_y</p:attrName>
                                        </p:attrNameLst>
                                      </p:cBhvr>
                                      <p:tavLst>
                                        <p:tav tm="0">
                                          <p:val>
                                            <p:strVal val="#ppt_y-.1"/>
                                          </p:val>
                                        </p:tav>
                                        <p:tav tm="100000">
                                          <p:val>
                                            <p:strVal val="#ppt_y"/>
                                          </p:val>
                                        </p:tav>
                                      </p:tavLst>
                                    </p:anim>
                                  </p:childTnLst>
                                </p:cTn>
                              </p:par>
                            </p:childTnLst>
                          </p:cTn>
                        </p:par>
                        <p:par>
                          <p:cTn id="41" fill="hold">
                            <p:stCondLst>
                              <p:cond delay="7000"/>
                            </p:stCondLst>
                            <p:childTnLst>
                              <p:par>
                                <p:cTn id="42" presetID="22" presetClass="entr" presetSubtype="8" fill="hold" grpId="0" nodeType="afterEffect">
                                  <p:stCondLst>
                                    <p:cond delay="0"/>
                                  </p:stCondLst>
                                  <p:childTnLst>
                                    <p:set>
                                      <p:cBhvr>
                                        <p:cTn id="43" dur="1" fill="hold">
                                          <p:stCondLst>
                                            <p:cond delay="0"/>
                                          </p:stCondLst>
                                        </p:cTn>
                                        <p:tgtEl>
                                          <p:spTgt spid="20"/>
                                        </p:tgtEl>
                                        <p:attrNameLst>
                                          <p:attrName>style.visibility</p:attrName>
                                        </p:attrNameLst>
                                      </p:cBhvr>
                                      <p:to>
                                        <p:strVal val="visible"/>
                                      </p:to>
                                    </p:set>
                                    <p:animEffect transition="in" filter="wipe(left)">
                                      <p:cBhvr>
                                        <p:cTn id="44" dur="1000"/>
                                        <p:tgtEl>
                                          <p:spTgt spid="20"/>
                                        </p:tgtEl>
                                      </p:cBhvr>
                                    </p:animEffect>
                                  </p:childTnLst>
                                </p:cTn>
                              </p:par>
                            </p:childTnLst>
                          </p:cTn>
                        </p:par>
                        <p:par>
                          <p:cTn id="45" fill="hold">
                            <p:stCondLst>
                              <p:cond delay="8000"/>
                            </p:stCondLst>
                            <p:childTnLst>
                              <p:par>
                                <p:cTn id="46" presetID="42" presetClass="entr" presetSubtype="0" fill="hold" nodeType="afterEffect">
                                  <p:stCondLst>
                                    <p:cond delay="0"/>
                                  </p:stCondLst>
                                  <p:childTnLst>
                                    <p:set>
                                      <p:cBhvr>
                                        <p:cTn id="47" dur="1" fill="hold">
                                          <p:stCondLst>
                                            <p:cond delay="0"/>
                                          </p:stCondLst>
                                        </p:cTn>
                                        <p:tgtEl>
                                          <p:spTgt spid="25"/>
                                        </p:tgtEl>
                                        <p:attrNameLst>
                                          <p:attrName>style.visibility</p:attrName>
                                        </p:attrNameLst>
                                      </p:cBhvr>
                                      <p:to>
                                        <p:strVal val="visible"/>
                                      </p:to>
                                    </p:set>
                                    <p:animEffect transition="in" filter="fade">
                                      <p:cBhvr>
                                        <p:cTn id="48" dur="1000"/>
                                        <p:tgtEl>
                                          <p:spTgt spid="25"/>
                                        </p:tgtEl>
                                      </p:cBhvr>
                                    </p:animEffect>
                                    <p:anim calcmode="lin" valueType="num">
                                      <p:cBhvr>
                                        <p:cTn id="49" dur="1000" fill="hold"/>
                                        <p:tgtEl>
                                          <p:spTgt spid="25"/>
                                        </p:tgtEl>
                                        <p:attrNameLst>
                                          <p:attrName>ppt_x</p:attrName>
                                        </p:attrNameLst>
                                      </p:cBhvr>
                                      <p:tavLst>
                                        <p:tav tm="0">
                                          <p:val>
                                            <p:strVal val="#ppt_x"/>
                                          </p:val>
                                        </p:tav>
                                        <p:tav tm="100000">
                                          <p:val>
                                            <p:strVal val="#ppt_x"/>
                                          </p:val>
                                        </p:tav>
                                      </p:tavLst>
                                    </p:anim>
                                    <p:anim calcmode="lin" valueType="num">
                                      <p:cBhvr>
                                        <p:cTn id="50" dur="1000" fill="hold"/>
                                        <p:tgtEl>
                                          <p:spTgt spid="25"/>
                                        </p:tgtEl>
                                        <p:attrNameLst>
                                          <p:attrName>ppt_y</p:attrName>
                                        </p:attrNameLst>
                                      </p:cBhvr>
                                      <p:tavLst>
                                        <p:tav tm="0">
                                          <p:val>
                                            <p:strVal val="#ppt_y+.1"/>
                                          </p:val>
                                        </p:tav>
                                        <p:tav tm="100000">
                                          <p:val>
                                            <p:strVal val="#ppt_y"/>
                                          </p:val>
                                        </p:tav>
                                      </p:tavLst>
                                    </p:anim>
                                  </p:childTnLst>
                                </p:cTn>
                              </p:par>
                            </p:childTnLst>
                          </p:cTn>
                        </p:par>
                        <p:par>
                          <p:cTn id="51" fill="hold">
                            <p:stCondLst>
                              <p:cond delay="9000"/>
                            </p:stCondLst>
                            <p:childTnLst>
                              <p:par>
                                <p:cTn id="52" presetID="22" presetClass="entr" presetSubtype="8" fill="hold" grpId="0" nodeType="afterEffect">
                                  <p:stCondLst>
                                    <p:cond delay="0"/>
                                  </p:stCondLst>
                                  <p:childTnLst>
                                    <p:set>
                                      <p:cBhvr>
                                        <p:cTn id="53" dur="1" fill="hold">
                                          <p:stCondLst>
                                            <p:cond delay="0"/>
                                          </p:stCondLst>
                                        </p:cTn>
                                        <p:tgtEl>
                                          <p:spTgt spid="28"/>
                                        </p:tgtEl>
                                        <p:attrNameLst>
                                          <p:attrName>style.visibility</p:attrName>
                                        </p:attrNameLst>
                                      </p:cBhvr>
                                      <p:to>
                                        <p:strVal val="visible"/>
                                      </p:to>
                                    </p:set>
                                    <p:animEffect transition="in" filter="wipe(left)">
                                      <p:cBhvr>
                                        <p:cTn id="54" dur="1000"/>
                                        <p:tgtEl>
                                          <p:spTgt spid="28"/>
                                        </p:tgtEl>
                                      </p:cBhvr>
                                    </p:animEffect>
                                  </p:childTnLst>
                                </p:cTn>
                              </p:par>
                            </p:childTnLst>
                          </p:cTn>
                        </p:par>
                        <p:par>
                          <p:cTn id="55" fill="hold">
                            <p:stCondLst>
                              <p:cond delay="10000"/>
                            </p:stCondLst>
                            <p:childTnLst>
                              <p:par>
                                <p:cTn id="56" presetID="47" presetClass="entr" presetSubtype="0" fill="hold" nodeType="afterEffect">
                                  <p:stCondLst>
                                    <p:cond delay="0"/>
                                  </p:stCondLst>
                                  <p:childTnLst>
                                    <p:set>
                                      <p:cBhvr>
                                        <p:cTn id="57" dur="1" fill="hold">
                                          <p:stCondLst>
                                            <p:cond delay="0"/>
                                          </p:stCondLst>
                                        </p:cTn>
                                        <p:tgtEl>
                                          <p:spTgt spid="29"/>
                                        </p:tgtEl>
                                        <p:attrNameLst>
                                          <p:attrName>style.visibility</p:attrName>
                                        </p:attrNameLst>
                                      </p:cBhvr>
                                      <p:to>
                                        <p:strVal val="visible"/>
                                      </p:to>
                                    </p:set>
                                    <p:animEffect transition="in" filter="fade">
                                      <p:cBhvr>
                                        <p:cTn id="58" dur="1000"/>
                                        <p:tgtEl>
                                          <p:spTgt spid="29"/>
                                        </p:tgtEl>
                                      </p:cBhvr>
                                    </p:animEffect>
                                    <p:anim calcmode="lin" valueType="num">
                                      <p:cBhvr>
                                        <p:cTn id="59" dur="1000" fill="hold"/>
                                        <p:tgtEl>
                                          <p:spTgt spid="29"/>
                                        </p:tgtEl>
                                        <p:attrNameLst>
                                          <p:attrName>ppt_x</p:attrName>
                                        </p:attrNameLst>
                                      </p:cBhvr>
                                      <p:tavLst>
                                        <p:tav tm="0">
                                          <p:val>
                                            <p:strVal val="#ppt_x"/>
                                          </p:val>
                                        </p:tav>
                                        <p:tav tm="100000">
                                          <p:val>
                                            <p:strVal val="#ppt_x"/>
                                          </p:val>
                                        </p:tav>
                                      </p:tavLst>
                                    </p:anim>
                                    <p:anim calcmode="lin" valueType="num">
                                      <p:cBhvr>
                                        <p:cTn id="60" dur="1000" fill="hold"/>
                                        <p:tgtEl>
                                          <p:spTgt spid="29"/>
                                        </p:tgtEl>
                                        <p:attrNameLst>
                                          <p:attrName>ppt_y</p:attrName>
                                        </p:attrNameLst>
                                      </p:cBhvr>
                                      <p:tavLst>
                                        <p:tav tm="0">
                                          <p:val>
                                            <p:strVal val="#ppt_y-.1"/>
                                          </p:val>
                                        </p:tav>
                                        <p:tav tm="100000">
                                          <p:val>
                                            <p:strVal val="#ppt_y"/>
                                          </p:val>
                                        </p:tav>
                                      </p:tavLst>
                                    </p:anim>
                                  </p:childTnLst>
                                </p:cTn>
                              </p:par>
                            </p:childTnLst>
                          </p:cTn>
                        </p:par>
                        <p:par>
                          <p:cTn id="61" fill="hold">
                            <p:stCondLst>
                              <p:cond delay="11000"/>
                            </p:stCondLst>
                            <p:childTnLst>
                              <p:par>
                                <p:cTn id="62" presetID="22" presetClass="entr" presetSubtype="8" fill="hold" grpId="0" nodeType="afterEffect">
                                  <p:stCondLst>
                                    <p:cond delay="0"/>
                                  </p:stCondLst>
                                  <p:childTnLst>
                                    <p:set>
                                      <p:cBhvr>
                                        <p:cTn id="63" dur="1" fill="hold">
                                          <p:stCondLst>
                                            <p:cond delay="0"/>
                                          </p:stCondLst>
                                        </p:cTn>
                                        <p:tgtEl>
                                          <p:spTgt spid="32"/>
                                        </p:tgtEl>
                                        <p:attrNameLst>
                                          <p:attrName>style.visibility</p:attrName>
                                        </p:attrNameLst>
                                      </p:cBhvr>
                                      <p:to>
                                        <p:strVal val="visible"/>
                                      </p:to>
                                    </p:set>
                                    <p:animEffect transition="in" filter="wipe(left)">
                                      <p:cBhvr>
                                        <p:cTn id="64" dur="10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6" grpId="0"/>
      <p:bldP spid="20" grpId="0"/>
      <p:bldP spid="24" grpId="0"/>
      <p:bldP spid="28" grpId="0"/>
      <p:bldP spid="3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p:cNvGrpSpPr/>
          <p:nvPr/>
        </p:nvGrpSpPr>
        <p:grpSpPr>
          <a:xfrm>
            <a:off x="3380364" y="444122"/>
            <a:ext cx="5429685" cy="710452"/>
            <a:chOff x="3879320" y="484463"/>
            <a:chExt cx="5429685" cy="710452"/>
          </a:xfrm>
        </p:grpSpPr>
        <p:sp>
          <p:nvSpPr>
            <p:cNvPr id="2" name="椭圆 1"/>
            <p:cNvSpPr/>
            <p:nvPr/>
          </p:nvSpPr>
          <p:spPr>
            <a:xfrm>
              <a:off x="3879320" y="484463"/>
              <a:ext cx="710452" cy="710452"/>
            </a:xfrm>
            <a:prstGeom prst="ellipse">
              <a:avLst/>
            </a:prstGeom>
            <a:solidFill>
              <a:srgbClr val="00C3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b="1" dirty="0">
                  <a:solidFill>
                    <a:schemeClr val="bg1"/>
                  </a:solidFill>
                  <a:latin typeface="微软雅黑" pitchFamily="34" charset="-122"/>
                  <a:ea typeface="微软雅黑" pitchFamily="34" charset="-122"/>
                </a:rPr>
                <a:t>3</a:t>
              </a:r>
              <a:endParaRPr lang="zh-CN" altLang="en-US" sz="4000" b="1" dirty="0">
                <a:solidFill>
                  <a:schemeClr val="bg1"/>
                </a:solidFill>
                <a:latin typeface="微软雅黑" pitchFamily="34" charset="-122"/>
                <a:ea typeface="微软雅黑" pitchFamily="34" charset="-122"/>
              </a:endParaRPr>
            </a:p>
          </p:txBody>
        </p:sp>
        <p:sp>
          <p:nvSpPr>
            <p:cNvPr id="3" name="Copyright Notice"/>
            <p:cNvSpPr>
              <a:spLocks/>
            </p:cNvSpPr>
            <p:nvPr/>
          </p:nvSpPr>
          <p:spPr bwMode="auto">
            <a:xfrm>
              <a:off x="4678300" y="622306"/>
              <a:ext cx="4630705" cy="496320"/>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72000" tIns="32400" rIns="72000" bIns="32400"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altLang="zh-CN" sz="2800" b="1" cap="small" dirty="0">
                  <a:solidFill>
                    <a:srgbClr val="00C3D9"/>
                  </a:solidFill>
                  <a:latin typeface="微软雅黑" panose="020B0503020204020204" pitchFamily="34" charset="-122"/>
                  <a:ea typeface="微软雅黑" panose="020B0503020204020204" pitchFamily="34" charset="-122"/>
                </a:rPr>
                <a:t>Segmentation Techniques</a:t>
              </a:r>
            </a:p>
          </p:txBody>
        </p:sp>
      </p:grpSp>
      <p:grpSp>
        <p:nvGrpSpPr>
          <p:cNvPr id="11" name="组合 10"/>
          <p:cNvGrpSpPr/>
          <p:nvPr/>
        </p:nvGrpSpPr>
        <p:grpSpPr>
          <a:xfrm>
            <a:off x="2424953" y="1265191"/>
            <a:ext cx="7322890" cy="76200"/>
            <a:chOff x="2424953" y="1238297"/>
            <a:chExt cx="7322890" cy="76200"/>
          </a:xfrm>
        </p:grpSpPr>
        <p:sp>
          <p:nvSpPr>
            <p:cNvPr id="5" name="Rectangle 13"/>
            <p:cNvSpPr/>
            <p:nvPr/>
          </p:nvSpPr>
          <p:spPr>
            <a:xfrm>
              <a:off x="2424953" y="1238297"/>
              <a:ext cx="1463040" cy="76200"/>
            </a:xfrm>
            <a:prstGeom prst="rect">
              <a:avLst/>
            </a:prstGeom>
            <a:solidFill>
              <a:srgbClr val="00C3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a:ea typeface="+mn-ea"/>
                <a:cs typeface="+mn-cs"/>
              </a:endParaRPr>
            </a:p>
          </p:txBody>
        </p:sp>
        <p:sp>
          <p:nvSpPr>
            <p:cNvPr id="6" name="Rectangle 14"/>
            <p:cNvSpPr/>
            <p:nvPr/>
          </p:nvSpPr>
          <p:spPr>
            <a:xfrm>
              <a:off x="8284803" y="1238297"/>
              <a:ext cx="1463040" cy="76200"/>
            </a:xfrm>
            <a:prstGeom prst="rect">
              <a:avLst/>
            </a:prstGeom>
            <a:solidFill>
              <a:srgbClr val="E94E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a:ea typeface="+mn-ea"/>
                <a:cs typeface="+mn-cs"/>
              </a:endParaRPr>
            </a:p>
          </p:txBody>
        </p:sp>
        <p:sp>
          <p:nvSpPr>
            <p:cNvPr id="7" name="Rectangle 15"/>
            <p:cNvSpPr/>
            <p:nvPr/>
          </p:nvSpPr>
          <p:spPr>
            <a:xfrm>
              <a:off x="5351033" y="1238297"/>
              <a:ext cx="1463040" cy="76200"/>
            </a:xfrm>
            <a:prstGeom prst="rect">
              <a:avLst/>
            </a:prstGeom>
            <a:solidFill>
              <a:srgbClr val="0289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a:ea typeface="+mn-ea"/>
                <a:cs typeface="+mn-cs"/>
              </a:endParaRPr>
            </a:p>
          </p:txBody>
        </p:sp>
        <p:sp>
          <p:nvSpPr>
            <p:cNvPr id="8" name="Rectangle 16"/>
            <p:cNvSpPr/>
            <p:nvPr/>
          </p:nvSpPr>
          <p:spPr>
            <a:xfrm>
              <a:off x="6814073" y="1238297"/>
              <a:ext cx="1463040" cy="76200"/>
            </a:xfrm>
            <a:prstGeom prst="rect">
              <a:avLst/>
            </a:prstGeom>
            <a:solidFill>
              <a:srgbClr val="F3C3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a:ea typeface="+mn-ea"/>
                <a:cs typeface="+mn-cs"/>
              </a:endParaRPr>
            </a:p>
          </p:txBody>
        </p:sp>
        <p:sp>
          <p:nvSpPr>
            <p:cNvPr id="9" name="Rectangle 17"/>
            <p:cNvSpPr/>
            <p:nvPr/>
          </p:nvSpPr>
          <p:spPr>
            <a:xfrm>
              <a:off x="3887993" y="1238297"/>
              <a:ext cx="1463040" cy="76200"/>
            </a:xfrm>
            <a:prstGeom prst="rect">
              <a:avLst/>
            </a:prstGeom>
            <a:solidFill>
              <a:srgbClr val="DE6E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a:ea typeface="+mn-ea"/>
                <a:cs typeface="+mn-cs"/>
              </a:endParaRPr>
            </a:p>
          </p:txBody>
        </p:sp>
      </p:grpSp>
      <p:graphicFrame>
        <p:nvGraphicFramePr>
          <p:cNvPr id="78" name="Diagram 77">
            <a:extLst>
              <a:ext uri="{FF2B5EF4-FFF2-40B4-BE49-F238E27FC236}">
                <a16:creationId xmlns:a16="http://schemas.microsoft.com/office/drawing/2014/main" id="{C37F9B75-5DA4-4A83-9D75-A3C9A65BB159}"/>
              </a:ext>
            </a:extLst>
          </p:cNvPr>
          <p:cNvGraphicFramePr/>
          <p:nvPr>
            <p:extLst>
              <p:ext uri="{D42A27DB-BD31-4B8C-83A1-F6EECF244321}">
                <p14:modId xmlns:p14="http://schemas.microsoft.com/office/powerpoint/2010/main" val="663672204"/>
              </p:ext>
            </p:extLst>
          </p:nvPr>
        </p:nvGraphicFramePr>
        <p:xfrm>
          <a:off x="1674479" y="1154574"/>
          <a:ext cx="8816147" cy="538707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881728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1000"/>
                                        <p:tgtEl>
                                          <p:spTgt spid="11"/>
                                        </p:tgtEl>
                                      </p:cBhvr>
                                    </p:animEffect>
                                  </p:childTnLst>
                                </p:cTn>
                              </p:par>
                              <p:par>
                                <p:cTn id="8" presetID="10" presetClass="entr" presetSubtype="0" fill="hold" nodeType="withEffect">
                                  <p:stCondLst>
                                    <p:cond delay="25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750"/>
                                        <p:tgtEl>
                                          <p:spTgt spid="10"/>
                                        </p:tgtEl>
                                      </p:cBhvr>
                                    </p:animEffect>
                                  </p:childTnLst>
                                </p:cTn>
                              </p:par>
                            </p:childTnLst>
                          </p:cTn>
                        </p:par>
                        <p:par>
                          <p:cTn id="11" fill="hold">
                            <p:stCondLst>
                              <p:cond delay="1000"/>
                            </p:stCondLst>
                            <p:childTnLst>
                              <p:par>
                                <p:cTn id="12" presetID="22" presetClass="entr" presetSubtype="1" fill="hold" grpId="0" nodeType="afterEffect">
                                  <p:stCondLst>
                                    <p:cond delay="0"/>
                                  </p:stCondLst>
                                  <p:childTnLst>
                                    <p:set>
                                      <p:cBhvr>
                                        <p:cTn id="13" dur="1" fill="hold">
                                          <p:stCondLst>
                                            <p:cond delay="0"/>
                                          </p:stCondLst>
                                        </p:cTn>
                                        <p:tgtEl>
                                          <p:spTgt spid="78"/>
                                        </p:tgtEl>
                                        <p:attrNameLst>
                                          <p:attrName>style.visibility</p:attrName>
                                        </p:attrNameLst>
                                      </p:cBhvr>
                                      <p:to>
                                        <p:strVal val="visible"/>
                                      </p:to>
                                    </p:set>
                                    <p:animEffect transition="in" filter="wipe(up)">
                                      <p:cBhvr>
                                        <p:cTn id="14" dur="500"/>
                                        <p:tgtEl>
                                          <p:spTgt spid="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8" grpId="0">
        <p:bldAsOne/>
      </p:bldGraphic>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p:cNvGrpSpPr/>
          <p:nvPr/>
        </p:nvGrpSpPr>
        <p:grpSpPr>
          <a:xfrm>
            <a:off x="4180393" y="444122"/>
            <a:ext cx="3829627" cy="710452"/>
            <a:chOff x="3879320" y="484463"/>
            <a:chExt cx="3829627" cy="710452"/>
          </a:xfrm>
        </p:grpSpPr>
        <p:sp>
          <p:nvSpPr>
            <p:cNvPr id="2" name="椭圆 1"/>
            <p:cNvSpPr/>
            <p:nvPr/>
          </p:nvSpPr>
          <p:spPr>
            <a:xfrm>
              <a:off x="3879320" y="484463"/>
              <a:ext cx="710452" cy="710452"/>
            </a:xfrm>
            <a:prstGeom prst="ellipse">
              <a:avLst/>
            </a:prstGeom>
            <a:solidFill>
              <a:srgbClr val="00C3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b="1" dirty="0">
                  <a:solidFill>
                    <a:schemeClr val="bg1"/>
                  </a:solidFill>
                  <a:latin typeface="微软雅黑" pitchFamily="34" charset="-122"/>
                  <a:ea typeface="微软雅黑" pitchFamily="34" charset="-122"/>
                </a:rPr>
                <a:t>4</a:t>
              </a:r>
              <a:endParaRPr lang="zh-CN" altLang="en-US" sz="4000" b="1" dirty="0">
                <a:solidFill>
                  <a:schemeClr val="bg1"/>
                </a:solidFill>
                <a:latin typeface="微软雅黑" pitchFamily="34" charset="-122"/>
                <a:ea typeface="微软雅黑" pitchFamily="34" charset="-122"/>
              </a:endParaRPr>
            </a:p>
          </p:txBody>
        </p:sp>
        <p:sp>
          <p:nvSpPr>
            <p:cNvPr id="3" name="Copyright Notice"/>
            <p:cNvSpPr>
              <a:spLocks/>
            </p:cNvSpPr>
            <p:nvPr/>
          </p:nvSpPr>
          <p:spPr bwMode="auto">
            <a:xfrm>
              <a:off x="4678301" y="583987"/>
              <a:ext cx="3030646" cy="496320"/>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72000" tIns="32400" rIns="72000" bIns="32400"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altLang="zh-CN" sz="2800" b="1" cap="small" dirty="0">
                  <a:solidFill>
                    <a:srgbClr val="00C3D9"/>
                  </a:solidFill>
                  <a:latin typeface="微软雅黑" panose="020B0503020204020204" pitchFamily="34" charset="-122"/>
                  <a:ea typeface="微软雅黑" panose="020B0503020204020204" pitchFamily="34" charset="-122"/>
                </a:rPr>
                <a:t>Group Members</a:t>
              </a:r>
            </a:p>
          </p:txBody>
        </p:sp>
      </p:grpSp>
      <p:grpSp>
        <p:nvGrpSpPr>
          <p:cNvPr id="11" name="组合 10"/>
          <p:cNvGrpSpPr/>
          <p:nvPr/>
        </p:nvGrpSpPr>
        <p:grpSpPr>
          <a:xfrm>
            <a:off x="2424953" y="1265191"/>
            <a:ext cx="7322890" cy="76200"/>
            <a:chOff x="2424953" y="1238297"/>
            <a:chExt cx="7322890" cy="76200"/>
          </a:xfrm>
        </p:grpSpPr>
        <p:sp>
          <p:nvSpPr>
            <p:cNvPr id="5" name="Rectangle 13"/>
            <p:cNvSpPr/>
            <p:nvPr/>
          </p:nvSpPr>
          <p:spPr>
            <a:xfrm>
              <a:off x="2424953" y="1238297"/>
              <a:ext cx="1463040" cy="76200"/>
            </a:xfrm>
            <a:prstGeom prst="rect">
              <a:avLst/>
            </a:prstGeom>
            <a:solidFill>
              <a:srgbClr val="00C3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a:ea typeface="+mn-ea"/>
                <a:cs typeface="+mn-cs"/>
              </a:endParaRPr>
            </a:p>
          </p:txBody>
        </p:sp>
        <p:sp>
          <p:nvSpPr>
            <p:cNvPr id="6" name="Rectangle 14"/>
            <p:cNvSpPr/>
            <p:nvPr/>
          </p:nvSpPr>
          <p:spPr>
            <a:xfrm>
              <a:off x="8284803" y="1238297"/>
              <a:ext cx="1463040" cy="76200"/>
            </a:xfrm>
            <a:prstGeom prst="rect">
              <a:avLst/>
            </a:prstGeom>
            <a:solidFill>
              <a:srgbClr val="E94E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a:ea typeface="+mn-ea"/>
                <a:cs typeface="+mn-cs"/>
              </a:endParaRPr>
            </a:p>
          </p:txBody>
        </p:sp>
        <p:sp>
          <p:nvSpPr>
            <p:cNvPr id="7" name="Rectangle 15"/>
            <p:cNvSpPr/>
            <p:nvPr/>
          </p:nvSpPr>
          <p:spPr>
            <a:xfrm>
              <a:off x="5351033" y="1238297"/>
              <a:ext cx="1463040" cy="76200"/>
            </a:xfrm>
            <a:prstGeom prst="rect">
              <a:avLst/>
            </a:prstGeom>
            <a:solidFill>
              <a:srgbClr val="0289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a:ea typeface="+mn-ea"/>
                <a:cs typeface="+mn-cs"/>
              </a:endParaRPr>
            </a:p>
          </p:txBody>
        </p:sp>
        <p:sp>
          <p:nvSpPr>
            <p:cNvPr id="8" name="Rectangle 16"/>
            <p:cNvSpPr/>
            <p:nvPr/>
          </p:nvSpPr>
          <p:spPr>
            <a:xfrm>
              <a:off x="6814073" y="1238297"/>
              <a:ext cx="1463040" cy="76200"/>
            </a:xfrm>
            <a:prstGeom prst="rect">
              <a:avLst/>
            </a:prstGeom>
            <a:solidFill>
              <a:srgbClr val="F3C3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a:ea typeface="+mn-ea"/>
                <a:cs typeface="+mn-cs"/>
              </a:endParaRPr>
            </a:p>
          </p:txBody>
        </p:sp>
        <p:sp>
          <p:nvSpPr>
            <p:cNvPr id="9" name="Rectangle 17"/>
            <p:cNvSpPr/>
            <p:nvPr/>
          </p:nvSpPr>
          <p:spPr>
            <a:xfrm>
              <a:off x="3887993" y="1238297"/>
              <a:ext cx="1463040" cy="76200"/>
            </a:xfrm>
            <a:prstGeom prst="rect">
              <a:avLst/>
            </a:prstGeom>
            <a:solidFill>
              <a:srgbClr val="DE6E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a:ea typeface="+mn-ea"/>
                <a:cs typeface="+mn-cs"/>
              </a:endParaRPr>
            </a:p>
          </p:txBody>
        </p:sp>
      </p:grpSp>
      <p:sp>
        <p:nvSpPr>
          <p:cNvPr id="12" name="圆角矩形 3"/>
          <p:cNvSpPr>
            <a:spLocks noChangeArrowheads="1"/>
          </p:cNvSpPr>
          <p:nvPr/>
        </p:nvSpPr>
        <p:spPr bwMode="auto">
          <a:xfrm>
            <a:off x="242686" y="6014442"/>
            <a:ext cx="11672652" cy="136612"/>
          </a:xfrm>
          <a:prstGeom prst="roundRect">
            <a:avLst>
              <a:gd name="adj" fmla="val 50000"/>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lIns="68543" tIns="34272" rIns="68543" bIns="34272" anchor="ctr"/>
          <a:lstStyle>
            <a:lvl1pPr>
              <a:defRPr>
                <a:solidFill>
                  <a:schemeClr val="tx1"/>
                </a:solidFill>
                <a:latin typeface="Calibri" pitchFamily="34" charset="0"/>
                <a:ea typeface="微软雅黑" pitchFamily="34" charset="-122"/>
              </a:defRPr>
            </a:lvl1pPr>
            <a:lvl2pPr marL="742950" indent="-285750">
              <a:defRPr>
                <a:solidFill>
                  <a:schemeClr val="tx1"/>
                </a:solidFill>
                <a:latin typeface="Calibri" pitchFamily="34" charset="0"/>
                <a:ea typeface="微软雅黑" pitchFamily="34" charset="-122"/>
              </a:defRPr>
            </a:lvl2pPr>
            <a:lvl3pPr marL="1143000" indent="-228600">
              <a:defRPr>
                <a:solidFill>
                  <a:schemeClr val="tx1"/>
                </a:solidFill>
                <a:latin typeface="Calibri" pitchFamily="34" charset="0"/>
                <a:ea typeface="微软雅黑" pitchFamily="34" charset="-122"/>
              </a:defRPr>
            </a:lvl3pPr>
            <a:lvl4pPr marL="1600200" indent="-228600">
              <a:defRPr>
                <a:solidFill>
                  <a:schemeClr val="tx1"/>
                </a:solidFill>
                <a:latin typeface="Calibri" pitchFamily="34" charset="0"/>
                <a:ea typeface="微软雅黑" pitchFamily="34" charset="-122"/>
              </a:defRPr>
            </a:lvl4pPr>
            <a:lvl5pPr marL="2057400" indent="-228600">
              <a:defRPr>
                <a:solidFill>
                  <a:schemeClr val="tx1"/>
                </a:solidFill>
                <a:latin typeface="Calibri" pitchFamily="34" charset="0"/>
                <a:ea typeface="微软雅黑" pitchFamily="34" charset="-122"/>
              </a:defRPr>
            </a:lvl5pPr>
            <a:lvl6pPr marL="2514600" indent="-228600" eaLnBrk="0" fontAlgn="base" hangingPunct="0">
              <a:spcBef>
                <a:spcPct val="0"/>
              </a:spcBef>
              <a:spcAft>
                <a:spcPct val="0"/>
              </a:spcAft>
              <a:buFont typeface="Arial" pitchFamily="34" charset="0"/>
              <a:defRPr>
                <a:solidFill>
                  <a:schemeClr val="tx1"/>
                </a:solidFill>
                <a:latin typeface="Calibri" pitchFamily="34" charset="0"/>
                <a:ea typeface="微软雅黑" pitchFamily="34" charset="-122"/>
              </a:defRPr>
            </a:lvl6pPr>
            <a:lvl7pPr marL="2971800" indent="-228600" eaLnBrk="0" fontAlgn="base" hangingPunct="0">
              <a:spcBef>
                <a:spcPct val="0"/>
              </a:spcBef>
              <a:spcAft>
                <a:spcPct val="0"/>
              </a:spcAft>
              <a:buFont typeface="Arial" pitchFamily="34" charset="0"/>
              <a:defRPr>
                <a:solidFill>
                  <a:schemeClr val="tx1"/>
                </a:solidFill>
                <a:latin typeface="Calibri" pitchFamily="34" charset="0"/>
                <a:ea typeface="微软雅黑" pitchFamily="34" charset="-122"/>
              </a:defRPr>
            </a:lvl7pPr>
            <a:lvl8pPr marL="3429000" indent="-228600" eaLnBrk="0" fontAlgn="base" hangingPunct="0">
              <a:spcBef>
                <a:spcPct val="0"/>
              </a:spcBef>
              <a:spcAft>
                <a:spcPct val="0"/>
              </a:spcAft>
              <a:buFont typeface="Arial" pitchFamily="34" charset="0"/>
              <a:defRPr>
                <a:solidFill>
                  <a:schemeClr val="tx1"/>
                </a:solidFill>
                <a:latin typeface="Calibri" pitchFamily="34" charset="0"/>
                <a:ea typeface="微软雅黑" pitchFamily="34" charset="-122"/>
              </a:defRPr>
            </a:lvl8pPr>
            <a:lvl9pPr marL="3886200" indent="-228600" eaLnBrk="0" fontAlgn="base" hangingPunct="0">
              <a:spcBef>
                <a:spcPct val="0"/>
              </a:spcBef>
              <a:spcAft>
                <a:spcPct val="0"/>
              </a:spcAft>
              <a:buFont typeface="Arial" pitchFamily="34" charset="0"/>
              <a:defRPr>
                <a:solidFill>
                  <a:schemeClr val="tx1"/>
                </a:solidFill>
                <a:latin typeface="Calibri" pitchFamily="34" charset="0"/>
                <a:ea typeface="微软雅黑" pitchFamily="34" charset="-122"/>
              </a:defRPr>
            </a:lvl9pPr>
          </a:lstStyle>
          <a:p>
            <a:pPr algn="ctr" eaLnBrk="1" hangingPunct="1">
              <a:lnSpc>
                <a:spcPct val="130000"/>
              </a:lnSpc>
            </a:pPr>
            <a:endParaRPr lang="zh-CN" altLang="en-US" sz="1200">
              <a:solidFill>
                <a:srgbClr val="262626"/>
              </a:solidFill>
              <a:latin typeface="微软雅黑" pitchFamily="34" charset="-122"/>
            </a:endParaRPr>
          </a:p>
        </p:txBody>
      </p:sp>
      <p:grpSp>
        <p:nvGrpSpPr>
          <p:cNvPr id="13" name="组合 12"/>
          <p:cNvGrpSpPr/>
          <p:nvPr/>
        </p:nvGrpSpPr>
        <p:grpSpPr>
          <a:xfrm>
            <a:off x="225107" y="3297370"/>
            <a:ext cx="1841739" cy="2830070"/>
            <a:chOff x="1143416" y="2235692"/>
            <a:chExt cx="1518788" cy="2333817"/>
          </a:xfrm>
          <a:solidFill>
            <a:srgbClr val="31B8B4"/>
          </a:solidFill>
        </p:grpSpPr>
        <p:sp>
          <p:nvSpPr>
            <p:cNvPr id="14" name="椭圆 13"/>
            <p:cNvSpPr/>
            <p:nvPr/>
          </p:nvSpPr>
          <p:spPr bwMode="auto">
            <a:xfrm>
              <a:off x="1504231" y="2600325"/>
              <a:ext cx="804014" cy="804014"/>
            </a:xfrm>
            <a:prstGeom prst="ellipse">
              <a:avLst/>
            </a:prstGeom>
            <a:solidFill>
              <a:srgbClr val="00C3D9"/>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zh-CN" sz="3600" b="1" dirty="0">
                  <a:solidFill>
                    <a:schemeClr val="bg1"/>
                  </a:solidFill>
                  <a:latin typeface="Arial" charset="0"/>
                  <a:ea typeface="华文细黑" pitchFamily="2" charset="-122"/>
                </a:rPr>
                <a:t>1</a:t>
              </a:r>
              <a:endParaRPr kumimoji="0" lang="zh-CN" altLang="en-US" sz="3600" b="1" i="0" u="none" strike="noStrike" cap="none" normalizeH="0" baseline="0" dirty="0">
                <a:ln>
                  <a:noFill/>
                </a:ln>
                <a:solidFill>
                  <a:schemeClr val="bg1"/>
                </a:solidFill>
                <a:effectLst/>
                <a:latin typeface="Arial" charset="0"/>
                <a:ea typeface="华文细黑" pitchFamily="2" charset="-122"/>
              </a:endParaRPr>
            </a:p>
          </p:txBody>
        </p:sp>
        <p:sp>
          <p:nvSpPr>
            <p:cNvPr id="16" name="圆角矩形 31"/>
            <p:cNvSpPr>
              <a:spLocks noChangeArrowheads="1"/>
            </p:cNvSpPr>
            <p:nvPr/>
          </p:nvSpPr>
          <p:spPr bwMode="auto">
            <a:xfrm>
              <a:off x="1851645" y="4468329"/>
              <a:ext cx="102340" cy="101180"/>
            </a:xfrm>
            <a:prstGeom prst="roundRect">
              <a:avLst>
                <a:gd name="adj" fmla="val 50000"/>
              </a:avLst>
            </a:prstGeom>
            <a:solidFill>
              <a:srgbClr val="00C3D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itchFamily="34" charset="0"/>
                  <a:ea typeface="微软雅黑" pitchFamily="34" charset="-122"/>
                </a:defRPr>
              </a:lvl1pPr>
              <a:lvl2pPr marL="742950" indent="-285750">
                <a:defRPr>
                  <a:solidFill>
                    <a:schemeClr val="tx1"/>
                  </a:solidFill>
                  <a:latin typeface="Calibri" pitchFamily="34" charset="0"/>
                  <a:ea typeface="微软雅黑" pitchFamily="34" charset="-122"/>
                </a:defRPr>
              </a:lvl2pPr>
              <a:lvl3pPr marL="1143000" indent="-228600">
                <a:defRPr>
                  <a:solidFill>
                    <a:schemeClr val="tx1"/>
                  </a:solidFill>
                  <a:latin typeface="Calibri" pitchFamily="34" charset="0"/>
                  <a:ea typeface="微软雅黑" pitchFamily="34" charset="-122"/>
                </a:defRPr>
              </a:lvl3pPr>
              <a:lvl4pPr marL="1600200" indent="-228600">
                <a:defRPr>
                  <a:solidFill>
                    <a:schemeClr val="tx1"/>
                  </a:solidFill>
                  <a:latin typeface="Calibri" pitchFamily="34" charset="0"/>
                  <a:ea typeface="微软雅黑" pitchFamily="34" charset="-122"/>
                </a:defRPr>
              </a:lvl4pPr>
              <a:lvl5pPr marL="2057400" indent="-228600">
                <a:defRPr>
                  <a:solidFill>
                    <a:schemeClr val="tx1"/>
                  </a:solidFill>
                  <a:latin typeface="Calibri" pitchFamily="34" charset="0"/>
                  <a:ea typeface="微软雅黑" pitchFamily="34" charset="-122"/>
                </a:defRPr>
              </a:lvl5pPr>
              <a:lvl6pPr marL="2514600" indent="-228600" eaLnBrk="0" fontAlgn="base" hangingPunct="0">
                <a:spcBef>
                  <a:spcPct val="0"/>
                </a:spcBef>
                <a:spcAft>
                  <a:spcPct val="0"/>
                </a:spcAft>
                <a:buFont typeface="Arial" pitchFamily="34" charset="0"/>
                <a:defRPr>
                  <a:solidFill>
                    <a:schemeClr val="tx1"/>
                  </a:solidFill>
                  <a:latin typeface="Calibri" pitchFamily="34" charset="0"/>
                  <a:ea typeface="微软雅黑" pitchFamily="34" charset="-122"/>
                </a:defRPr>
              </a:lvl6pPr>
              <a:lvl7pPr marL="2971800" indent="-228600" eaLnBrk="0" fontAlgn="base" hangingPunct="0">
                <a:spcBef>
                  <a:spcPct val="0"/>
                </a:spcBef>
                <a:spcAft>
                  <a:spcPct val="0"/>
                </a:spcAft>
                <a:buFont typeface="Arial" pitchFamily="34" charset="0"/>
                <a:defRPr>
                  <a:solidFill>
                    <a:schemeClr val="tx1"/>
                  </a:solidFill>
                  <a:latin typeface="Calibri" pitchFamily="34" charset="0"/>
                  <a:ea typeface="微软雅黑" pitchFamily="34" charset="-122"/>
                </a:defRPr>
              </a:lvl7pPr>
              <a:lvl8pPr marL="3429000" indent="-228600" eaLnBrk="0" fontAlgn="base" hangingPunct="0">
                <a:spcBef>
                  <a:spcPct val="0"/>
                </a:spcBef>
                <a:spcAft>
                  <a:spcPct val="0"/>
                </a:spcAft>
                <a:buFont typeface="Arial" pitchFamily="34" charset="0"/>
                <a:defRPr>
                  <a:solidFill>
                    <a:schemeClr val="tx1"/>
                  </a:solidFill>
                  <a:latin typeface="Calibri" pitchFamily="34" charset="0"/>
                  <a:ea typeface="微软雅黑" pitchFamily="34" charset="-122"/>
                </a:defRPr>
              </a:lvl8pPr>
              <a:lvl9pPr marL="3886200" indent="-228600" eaLnBrk="0" fontAlgn="base" hangingPunct="0">
                <a:spcBef>
                  <a:spcPct val="0"/>
                </a:spcBef>
                <a:spcAft>
                  <a:spcPct val="0"/>
                </a:spcAft>
                <a:buFont typeface="Arial" pitchFamily="34" charset="0"/>
                <a:defRPr>
                  <a:solidFill>
                    <a:schemeClr val="tx1"/>
                  </a:solidFill>
                  <a:latin typeface="Calibri" pitchFamily="34" charset="0"/>
                  <a:ea typeface="微软雅黑" pitchFamily="34" charset="-122"/>
                </a:defRPr>
              </a:lvl9pPr>
            </a:lstStyle>
            <a:p>
              <a:pPr algn="ctr" eaLnBrk="1" hangingPunct="1">
                <a:lnSpc>
                  <a:spcPct val="130000"/>
                </a:lnSpc>
              </a:pPr>
              <a:endParaRPr lang="zh-CN" altLang="en-US" sz="1200">
                <a:solidFill>
                  <a:srgbClr val="262626"/>
                </a:solidFill>
                <a:latin typeface="微软雅黑" pitchFamily="34" charset="-122"/>
              </a:endParaRPr>
            </a:p>
          </p:txBody>
        </p:sp>
        <p:cxnSp>
          <p:nvCxnSpPr>
            <p:cNvPr id="17" name="直接连接符 32"/>
            <p:cNvCxnSpPr>
              <a:cxnSpLocks noChangeShapeType="1"/>
            </p:cNvCxnSpPr>
            <p:nvPr/>
          </p:nvCxnSpPr>
          <p:spPr bwMode="auto">
            <a:xfrm flipH="1">
              <a:off x="1896865" y="3450580"/>
              <a:ext cx="11900" cy="1011797"/>
            </a:xfrm>
            <a:prstGeom prst="line">
              <a:avLst/>
            </a:prstGeom>
            <a:grpFill/>
            <a:ln w="19050" cmpd="sng">
              <a:solidFill>
                <a:srgbClr val="00C3D9"/>
              </a:solidFill>
              <a:round/>
              <a:headEnd/>
              <a:tailEnd/>
            </a:ln>
          </p:spPr>
        </p:cxnSp>
        <p:sp>
          <p:nvSpPr>
            <p:cNvPr id="18" name="TextBox 53"/>
            <p:cNvSpPr txBox="1">
              <a:spLocks noChangeArrowheads="1"/>
            </p:cNvSpPr>
            <p:nvPr/>
          </p:nvSpPr>
          <p:spPr bwMode="auto">
            <a:xfrm>
              <a:off x="1143416" y="2235692"/>
              <a:ext cx="1518788" cy="325109"/>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68543" tIns="34272" rIns="68543" bIns="34272">
              <a:spAutoFit/>
            </a:bodyPr>
            <a:lstStyle>
              <a:lvl1pPr>
                <a:defRPr>
                  <a:solidFill>
                    <a:schemeClr val="tx1"/>
                  </a:solidFill>
                  <a:latin typeface="Calibri" pitchFamily="34" charset="0"/>
                  <a:ea typeface="微软雅黑" pitchFamily="34" charset="-122"/>
                </a:defRPr>
              </a:lvl1pPr>
              <a:lvl2pPr marL="742950" indent="-285750">
                <a:defRPr>
                  <a:solidFill>
                    <a:schemeClr val="tx1"/>
                  </a:solidFill>
                  <a:latin typeface="Calibri" pitchFamily="34" charset="0"/>
                  <a:ea typeface="微软雅黑" pitchFamily="34" charset="-122"/>
                </a:defRPr>
              </a:lvl2pPr>
              <a:lvl3pPr marL="1143000" indent="-228600">
                <a:defRPr>
                  <a:solidFill>
                    <a:schemeClr val="tx1"/>
                  </a:solidFill>
                  <a:latin typeface="Calibri" pitchFamily="34" charset="0"/>
                  <a:ea typeface="微软雅黑" pitchFamily="34" charset="-122"/>
                </a:defRPr>
              </a:lvl3pPr>
              <a:lvl4pPr marL="1600200" indent="-228600">
                <a:defRPr>
                  <a:solidFill>
                    <a:schemeClr val="tx1"/>
                  </a:solidFill>
                  <a:latin typeface="Calibri" pitchFamily="34" charset="0"/>
                  <a:ea typeface="微软雅黑" pitchFamily="34" charset="-122"/>
                </a:defRPr>
              </a:lvl4pPr>
              <a:lvl5pPr marL="2057400" indent="-228600">
                <a:defRPr>
                  <a:solidFill>
                    <a:schemeClr val="tx1"/>
                  </a:solidFill>
                  <a:latin typeface="Calibri" pitchFamily="34" charset="0"/>
                  <a:ea typeface="微软雅黑" pitchFamily="34" charset="-122"/>
                </a:defRPr>
              </a:lvl5pPr>
              <a:lvl6pPr marL="2514600" indent="-228600" eaLnBrk="0" fontAlgn="base" hangingPunct="0">
                <a:spcBef>
                  <a:spcPct val="0"/>
                </a:spcBef>
                <a:spcAft>
                  <a:spcPct val="0"/>
                </a:spcAft>
                <a:buFont typeface="Arial" pitchFamily="34" charset="0"/>
                <a:defRPr>
                  <a:solidFill>
                    <a:schemeClr val="tx1"/>
                  </a:solidFill>
                  <a:latin typeface="Calibri" pitchFamily="34" charset="0"/>
                  <a:ea typeface="微软雅黑" pitchFamily="34" charset="-122"/>
                </a:defRPr>
              </a:lvl6pPr>
              <a:lvl7pPr marL="2971800" indent="-228600" eaLnBrk="0" fontAlgn="base" hangingPunct="0">
                <a:spcBef>
                  <a:spcPct val="0"/>
                </a:spcBef>
                <a:spcAft>
                  <a:spcPct val="0"/>
                </a:spcAft>
                <a:buFont typeface="Arial" pitchFamily="34" charset="0"/>
                <a:defRPr>
                  <a:solidFill>
                    <a:schemeClr val="tx1"/>
                  </a:solidFill>
                  <a:latin typeface="Calibri" pitchFamily="34" charset="0"/>
                  <a:ea typeface="微软雅黑" pitchFamily="34" charset="-122"/>
                </a:defRPr>
              </a:lvl7pPr>
              <a:lvl8pPr marL="3429000" indent="-228600" eaLnBrk="0" fontAlgn="base" hangingPunct="0">
                <a:spcBef>
                  <a:spcPct val="0"/>
                </a:spcBef>
                <a:spcAft>
                  <a:spcPct val="0"/>
                </a:spcAft>
                <a:buFont typeface="Arial" pitchFamily="34" charset="0"/>
                <a:defRPr>
                  <a:solidFill>
                    <a:schemeClr val="tx1"/>
                  </a:solidFill>
                  <a:latin typeface="Calibri" pitchFamily="34" charset="0"/>
                  <a:ea typeface="微软雅黑" pitchFamily="34" charset="-122"/>
                </a:defRPr>
              </a:lvl8pPr>
              <a:lvl9pPr marL="3886200" indent="-228600" eaLnBrk="0" fontAlgn="base" hangingPunct="0">
                <a:spcBef>
                  <a:spcPct val="0"/>
                </a:spcBef>
                <a:spcAft>
                  <a:spcPct val="0"/>
                </a:spcAft>
                <a:buFont typeface="Arial" pitchFamily="34" charset="0"/>
                <a:defRPr>
                  <a:solidFill>
                    <a:schemeClr val="tx1"/>
                  </a:solidFill>
                  <a:latin typeface="Calibri" pitchFamily="34" charset="0"/>
                  <a:ea typeface="微软雅黑" pitchFamily="34" charset="-122"/>
                </a:defRPr>
              </a:lvl9pPr>
            </a:lstStyle>
            <a:p>
              <a:pPr algn="ctr">
                <a:lnSpc>
                  <a:spcPct val="130000"/>
                </a:lnSpc>
              </a:pPr>
              <a:r>
                <a:rPr lang="en-US" altLang="zh-CN" b="1" dirty="0">
                  <a:solidFill>
                    <a:schemeClr val="bg1">
                      <a:lumMod val="50000"/>
                    </a:schemeClr>
                  </a:solidFill>
                  <a:latin typeface="微软雅黑" pitchFamily="34" charset="-122"/>
                </a:rPr>
                <a:t>Andrew Louie</a:t>
              </a:r>
            </a:p>
          </p:txBody>
        </p:sp>
      </p:grpSp>
      <p:grpSp>
        <p:nvGrpSpPr>
          <p:cNvPr id="19" name="组合 18"/>
          <p:cNvGrpSpPr/>
          <p:nvPr/>
        </p:nvGrpSpPr>
        <p:grpSpPr>
          <a:xfrm>
            <a:off x="1967877" y="2132394"/>
            <a:ext cx="1623585" cy="3995045"/>
            <a:chOff x="2255586" y="1274996"/>
            <a:chExt cx="1338888" cy="3294514"/>
          </a:xfrm>
        </p:grpSpPr>
        <p:sp>
          <p:nvSpPr>
            <p:cNvPr id="20" name="椭圆 19"/>
            <p:cNvSpPr/>
            <p:nvPr/>
          </p:nvSpPr>
          <p:spPr bwMode="auto">
            <a:xfrm>
              <a:off x="2513499" y="1676678"/>
              <a:ext cx="804014" cy="804014"/>
            </a:xfrm>
            <a:prstGeom prst="ellipse">
              <a:avLst/>
            </a:prstGeom>
            <a:solidFill>
              <a:srgbClr val="DE6E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lvl="0" algn="ctr" fontAlgn="base">
                <a:spcBef>
                  <a:spcPct val="0"/>
                </a:spcBef>
                <a:spcAft>
                  <a:spcPct val="0"/>
                </a:spcAft>
              </a:pPr>
              <a:r>
                <a:rPr lang="en-US" altLang="zh-CN" sz="3600" b="1" dirty="0">
                  <a:solidFill>
                    <a:srgbClr val="FFFFFF"/>
                  </a:solidFill>
                  <a:latin typeface="Arial" charset="0"/>
                  <a:ea typeface="华文细黑" pitchFamily="2" charset="-122"/>
                </a:rPr>
                <a:t>2</a:t>
              </a:r>
              <a:endParaRPr lang="zh-CN" altLang="en-US" sz="3600" b="1" dirty="0">
                <a:solidFill>
                  <a:srgbClr val="FFFFFF"/>
                </a:solidFill>
                <a:latin typeface="Arial" charset="0"/>
                <a:ea typeface="华文细黑" pitchFamily="2" charset="-122"/>
              </a:endParaRPr>
            </a:p>
          </p:txBody>
        </p:sp>
        <p:cxnSp>
          <p:nvCxnSpPr>
            <p:cNvPr id="21" name="直接连接符 26"/>
            <p:cNvCxnSpPr>
              <a:cxnSpLocks noChangeShapeType="1"/>
            </p:cNvCxnSpPr>
            <p:nvPr/>
          </p:nvCxnSpPr>
          <p:spPr bwMode="auto">
            <a:xfrm>
              <a:off x="2925032" y="2508537"/>
              <a:ext cx="0" cy="1940270"/>
            </a:xfrm>
            <a:prstGeom prst="line">
              <a:avLst/>
            </a:prstGeom>
            <a:noFill/>
            <a:ln w="19050" cmpd="sng">
              <a:solidFill>
                <a:srgbClr val="DE6E00"/>
              </a:solidFill>
              <a:round/>
              <a:headEnd/>
              <a:tailEnd/>
            </a:ln>
            <a:extLst>
              <a:ext uri="{909E8E84-426E-40DD-AFC4-6F175D3DCCD1}">
                <a14:hiddenFill xmlns:a14="http://schemas.microsoft.com/office/drawing/2010/main">
                  <a:noFill/>
                </a14:hiddenFill>
              </a:ext>
            </a:extLst>
          </p:spPr>
        </p:cxnSp>
        <p:sp>
          <p:nvSpPr>
            <p:cNvPr id="23" name="圆角矩形 28"/>
            <p:cNvSpPr>
              <a:spLocks noChangeArrowheads="1"/>
            </p:cNvSpPr>
            <p:nvPr/>
          </p:nvSpPr>
          <p:spPr bwMode="auto">
            <a:xfrm>
              <a:off x="2873861" y="4468330"/>
              <a:ext cx="102340" cy="101180"/>
            </a:xfrm>
            <a:prstGeom prst="roundRect">
              <a:avLst>
                <a:gd name="adj" fmla="val 50000"/>
              </a:avLst>
            </a:prstGeom>
            <a:solidFill>
              <a:srgbClr val="DE6E00"/>
            </a:solidFill>
            <a:ln w="9525">
              <a:noFill/>
              <a:round/>
              <a:headEnd/>
              <a:tailEnd/>
            </a:ln>
          </p:spPr>
          <p:txBody>
            <a:bodyPr anchor="ctr"/>
            <a:lstStyle>
              <a:lvl1pPr>
                <a:defRPr>
                  <a:solidFill>
                    <a:schemeClr val="tx1"/>
                  </a:solidFill>
                  <a:latin typeface="Calibri" pitchFamily="34" charset="0"/>
                  <a:ea typeface="微软雅黑" pitchFamily="34" charset="-122"/>
                </a:defRPr>
              </a:lvl1pPr>
              <a:lvl2pPr marL="742950" indent="-285750">
                <a:defRPr>
                  <a:solidFill>
                    <a:schemeClr val="tx1"/>
                  </a:solidFill>
                  <a:latin typeface="Calibri" pitchFamily="34" charset="0"/>
                  <a:ea typeface="微软雅黑" pitchFamily="34" charset="-122"/>
                </a:defRPr>
              </a:lvl2pPr>
              <a:lvl3pPr marL="1143000" indent="-228600">
                <a:defRPr>
                  <a:solidFill>
                    <a:schemeClr val="tx1"/>
                  </a:solidFill>
                  <a:latin typeface="Calibri" pitchFamily="34" charset="0"/>
                  <a:ea typeface="微软雅黑" pitchFamily="34" charset="-122"/>
                </a:defRPr>
              </a:lvl3pPr>
              <a:lvl4pPr marL="1600200" indent="-228600">
                <a:defRPr>
                  <a:solidFill>
                    <a:schemeClr val="tx1"/>
                  </a:solidFill>
                  <a:latin typeface="Calibri" pitchFamily="34" charset="0"/>
                  <a:ea typeface="微软雅黑" pitchFamily="34" charset="-122"/>
                </a:defRPr>
              </a:lvl4pPr>
              <a:lvl5pPr marL="2057400" indent="-228600">
                <a:defRPr>
                  <a:solidFill>
                    <a:schemeClr val="tx1"/>
                  </a:solidFill>
                  <a:latin typeface="Calibri" pitchFamily="34" charset="0"/>
                  <a:ea typeface="微软雅黑" pitchFamily="34" charset="-122"/>
                </a:defRPr>
              </a:lvl5pPr>
              <a:lvl6pPr marL="2514600" indent="-228600" eaLnBrk="0" fontAlgn="base" hangingPunct="0">
                <a:spcBef>
                  <a:spcPct val="0"/>
                </a:spcBef>
                <a:spcAft>
                  <a:spcPct val="0"/>
                </a:spcAft>
                <a:buFont typeface="Arial" pitchFamily="34" charset="0"/>
                <a:defRPr>
                  <a:solidFill>
                    <a:schemeClr val="tx1"/>
                  </a:solidFill>
                  <a:latin typeface="Calibri" pitchFamily="34" charset="0"/>
                  <a:ea typeface="微软雅黑" pitchFamily="34" charset="-122"/>
                </a:defRPr>
              </a:lvl6pPr>
              <a:lvl7pPr marL="2971800" indent="-228600" eaLnBrk="0" fontAlgn="base" hangingPunct="0">
                <a:spcBef>
                  <a:spcPct val="0"/>
                </a:spcBef>
                <a:spcAft>
                  <a:spcPct val="0"/>
                </a:spcAft>
                <a:buFont typeface="Arial" pitchFamily="34" charset="0"/>
                <a:defRPr>
                  <a:solidFill>
                    <a:schemeClr val="tx1"/>
                  </a:solidFill>
                  <a:latin typeface="Calibri" pitchFamily="34" charset="0"/>
                  <a:ea typeface="微软雅黑" pitchFamily="34" charset="-122"/>
                </a:defRPr>
              </a:lvl7pPr>
              <a:lvl8pPr marL="3429000" indent="-228600" eaLnBrk="0" fontAlgn="base" hangingPunct="0">
                <a:spcBef>
                  <a:spcPct val="0"/>
                </a:spcBef>
                <a:spcAft>
                  <a:spcPct val="0"/>
                </a:spcAft>
                <a:buFont typeface="Arial" pitchFamily="34" charset="0"/>
                <a:defRPr>
                  <a:solidFill>
                    <a:schemeClr val="tx1"/>
                  </a:solidFill>
                  <a:latin typeface="Calibri" pitchFamily="34" charset="0"/>
                  <a:ea typeface="微软雅黑" pitchFamily="34" charset="-122"/>
                </a:defRPr>
              </a:lvl8pPr>
              <a:lvl9pPr marL="3886200" indent="-228600" eaLnBrk="0" fontAlgn="base" hangingPunct="0">
                <a:spcBef>
                  <a:spcPct val="0"/>
                </a:spcBef>
                <a:spcAft>
                  <a:spcPct val="0"/>
                </a:spcAft>
                <a:buFont typeface="Arial" pitchFamily="34" charset="0"/>
                <a:defRPr>
                  <a:solidFill>
                    <a:schemeClr val="tx1"/>
                  </a:solidFill>
                  <a:latin typeface="Calibri" pitchFamily="34" charset="0"/>
                  <a:ea typeface="微软雅黑" pitchFamily="34" charset="-122"/>
                </a:defRPr>
              </a:lvl9pPr>
            </a:lstStyle>
            <a:p>
              <a:pPr algn="ctr" eaLnBrk="1" hangingPunct="1">
                <a:lnSpc>
                  <a:spcPct val="130000"/>
                </a:lnSpc>
              </a:pPr>
              <a:endParaRPr lang="zh-CN" altLang="en-US" sz="1200">
                <a:solidFill>
                  <a:srgbClr val="262626"/>
                </a:solidFill>
                <a:latin typeface="微软雅黑" pitchFamily="34" charset="-122"/>
              </a:endParaRPr>
            </a:p>
          </p:txBody>
        </p:sp>
        <p:sp>
          <p:nvSpPr>
            <p:cNvPr id="24" name="TextBox 53"/>
            <p:cNvSpPr txBox="1">
              <a:spLocks noChangeArrowheads="1"/>
            </p:cNvSpPr>
            <p:nvPr/>
          </p:nvSpPr>
          <p:spPr bwMode="auto">
            <a:xfrm>
              <a:off x="2255586" y="1274996"/>
              <a:ext cx="1338888" cy="3251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43" tIns="34272" rIns="68543" bIns="34272">
              <a:spAutoFit/>
            </a:bodyPr>
            <a:lstStyle>
              <a:lvl1pPr>
                <a:defRPr>
                  <a:solidFill>
                    <a:schemeClr val="tx1"/>
                  </a:solidFill>
                  <a:latin typeface="Calibri" pitchFamily="34" charset="0"/>
                  <a:ea typeface="微软雅黑" pitchFamily="34" charset="-122"/>
                </a:defRPr>
              </a:lvl1pPr>
              <a:lvl2pPr marL="742950" indent="-285750">
                <a:defRPr>
                  <a:solidFill>
                    <a:schemeClr val="tx1"/>
                  </a:solidFill>
                  <a:latin typeface="Calibri" pitchFamily="34" charset="0"/>
                  <a:ea typeface="微软雅黑" pitchFamily="34" charset="-122"/>
                </a:defRPr>
              </a:lvl2pPr>
              <a:lvl3pPr marL="1143000" indent="-228600">
                <a:defRPr>
                  <a:solidFill>
                    <a:schemeClr val="tx1"/>
                  </a:solidFill>
                  <a:latin typeface="Calibri" pitchFamily="34" charset="0"/>
                  <a:ea typeface="微软雅黑" pitchFamily="34" charset="-122"/>
                </a:defRPr>
              </a:lvl3pPr>
              <a:lvl4pPr marL="1600200" indent="-228600">
                <a:defRPr>
                  <a:solidFill>
                    <a:schemeClr val="tx1"/>
                  </a:solidFill>
                  <a:latin typeface="Calibri" pitchFamily="34" charset="0"/>
                  <a:ea typeface="微软雅黑" pitchFamily="34" charset="-122"/>
                </a:defRPr>
              </a:lvl4pPr>
              <a:lvl5pPr marL="2057400" indent="-228600">
                <a:defRPr>
                  <a:solidFill>
                    <a:schemeClr val="tx1"/>
                  </a:solidFill>
                  <a:latin typeface="Calibri" pitchFamily="34" charset="0"/>
                  <a:ea typeface="微软雅黑" pitchFamily="34" charset="-122"/>
                </a:defRPr>
              </a:lvl5pPr>
              <a:lvl6pPr marL="2514600" indent="-228600" eaLnBrk="0" fontAlgn="base" hangingPunct="0">
                <a:spcBef>
                  <a:spcPct val="0"/>
                </a:spcBef>
                <a:spcAft>
                  <a:spcPct val="0"/>
                </a:spcAft>
                <a:buFont typeface="Arial" pitchFamily="34" charset="0"/>
                <a:defRPr>
                  <a:solidFill>
                    <a:schemeClr val="tx1"/>
                  </a:solidFill>
                  <a:latin typeface="Calibri" pitchFamily="34" charset="0"/>
                  <a:ea typeface="微软雅黑" pitchFamily="34" charset="-122"/>
                </a:defRPr>
              </a:lvl6pPr>
              <a:lvl7pPr marL="2971800" indent="-228600" eaLnBrk="0" fontAlgn="base" hangingPunct="0">
                <a:spcBef>
                  <a:spcPct val="0"/>
                </a:spcBef>
                <a:spcAft>
                  <a:spcPct val="0"/>
                </a:spcAft>
                <a:buFont typeface="Arial" pitchFamily="34" charset="0"/>
                <a:defRPr>
                  <a:solidFill>
                    <a:schemeClr val="tx1"/>
                  </a:solidFill>
                  <a:latin typeface="Calibri" pitchFamily="34" charset="0"/>
                  <a:ea typeface="微软雅黑" pitchFamily="34" charset="-122"/>
                </a:defRPr>
              </a:lvl7pPr>
              <a:lvl8pPr marL="3429000" indent="-228600" eaLnBrk="0" fontAlgn="base" hangingPunct="0">
                <a:spcBef>
                  <a:spcPct val="0"/>
                </a:spcBef>
                <a:spcAft>
                  <a:spcPct val="0"/>
                </a:spcAft>
                <a:buFont typeface="Arial" pitchFamily="34" charset="0"/>
                <a:defRPr>
                  <a:solidFill>
                    <a:schemeClr val="tx1"/>
                  </a:solidFill>
                  <a:latin typeface="Calibri" pitchFamily="34" charset="0"/>
                  <a:ea typeface="微软雅黑" pitchFamily="34" charset="-122"/>
                </a:defRPr>
              </a:lvl8pPr>
              <a:lvl9pPr marL="3886200" indent="-228600" eaLnBrk="0" fontAlgn="base" hangingPunct="0">
                <a:spcBef>
                  <a:spcPct val="0"/>
                </a:spcBef>
                <a:spcAft>
                  <a:spcPct val="0"/>
                </a:spcAft>
                <a:buFont typeface="Arial" pitchFamily="34" charset="0"/>
                <a:defRPr>
                  <a:solidFill>
                    <a:schemeClr val="tx1"/>
                  </a:solidFill>
                  <a:latin typeface="Calibri" pitchFamily="34" charset="0"/>
                  <a:ea typeface="微软雅黑" pitchFamily="34" charset="-122"/>
                </a:defRPr>
              </a:lvl9pPr>
            </a:lstStyle>
            <a:p>
              <a:pPr algn="ctr">
                <a:lnSpc>
                  <a:spcPct val="130000"/>
                </a:lnSpc>
              </a:pPr>
              <a:r>
                <a:rPr lang="en-US" altLang="zh-CN" b="1" dirty="0">
                  <a:solidFill>
                    <a:schemeClr val="bg1">
                      <a:lumMod val="50000"/>
                    </a:schemeClr>
                  </a:solidFill>
                  <a:latin typeface="微软雅黑" pitchFamily="34" charset="-122"/>
                </a:rPr>
                <a:t>Liming Gong</a:t>
              </a:r>
            </a:p>
          </p:txBody>
        </p:sp>
      </p:grpSp>
      <p:grpSp>
        <p:nvGrpSpPr>
          <p:cNvPr id="25" name="组合 24"/>
          <p:cNvGrpSpPr/>
          <p:nvPr/>
        </p:nvGrpSpPr>
        <p:grpSpPr>
          <a:xfrm>
            <a:off x="3677276" y="3297369"/>
            <a:ext cx="1438716" cy="2830070"/>
            <a:chOff x="3340236" y="2235694"/>
            <a:chExt cx="1186436" cy="2333815"/>
          </a:xfrm>
          <a:solidFill>
            <a:srgbClr val="31B8B4"/>
          </a:solidFill>
        </p:grpSpPr>
        <p:sp>
          <p:nvSpPr>
            <p:cNvPr id="26" name="椭圆 25"/>
            <p:cNvSpPr/>
            <p:nvPr/>
          </p:nvSpPr>
          <p:spPr bwMode="auto">
            <a:xfrm>
              <a:off x="3532912" y="2658087"/>
              <a:ext cx="804014" cy="804014"/>
            </a:xfrm>
            <a:prstGeom prst="ellipse">
              <a:avLst/>
            </a:prstGeom>
            <a:solidFill>
              <a:srgbClr val="028985"/>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lvl="0" algn="ctr" fontAlgn="base">
                <a:spcBef>
                  <a:spcPct val="0"/>
                </a:spcBef>
                <a:spcAft>
                  <a:spcPct val="0"/>
                </a:spcAft>
              </a:pPr>
              <a:r>
                <a:rPr lang="en-US" altLang="zh-CN" sz="3600" b="1" dirty="0">
                  <a:solidFill>
                    <a:srgbClr val="FFFFFF"/>
                  </a:solidFill>
                  <a:latin typeface="Arial" charset="0"/>
                  <a:ea typeface="华文细黑" pitchFamily="2" charset="-122"/>
                </a:rPr>
                <a:t>3</a:t>
              </a:r>
              <a:endParaRPr lang="zh-CN" altLang="en-US" sz="3600" b="1" dirty="0">
                <a:solidFill>
                  <a:srgbClr val="FFFFFF"/>
                </a:solidFill>
                <a:latin typeface="Arial" charset="0"/>
                <a:ea typeface="华文细黑" pitchFamily="2" charset="-122"/>
              </a:endParaRPr>
            </a:p>
          </p:txBody>
        </p:sp>
        <p:cxnSp>
          <p:nvCxnSpPr>
            <p:cNvPr id="27" name="直接连接符 22"/>
            <p:cNvCxnSpPr>
              <a:cxnSpLocks noChangeShapeType="1"/>
            </p:cNvCxnSpPr>
            <p:nvPr/>
          </p:nvCxnSpPr>
          <p:spPr bwMode="auto">
            <a:xfrm flipH="1">
              <a:off x="3923444" y="3476769"/>
              <a:ext cx="13090" cy="982037"/>
            </a:xfrm>
            <a:prstGeom prst="line">
              <a:avLst/>
            </a:prstGeom>
            <a:grpFill/>
            <a:ln w="19050" cmpd="sng">
              <a:solidFill>
                <a:srgbClr val="028985"/>
              </a:solidFill>
              <a:round/>
              <a:headEnd/>
              <a:tailEnd/>
            </a:ln>
          </p:spPr>
        </p:cxnSp>
        <p:sp>
          <p:nvSpPr>
            <p:cNvPr id="29" name="圆角矩形 24"/>
            <p:cNvSpPr>
              <a:spLocks noChangeArrowheads="1"/>
            </p:cNvSpPr>
            <p:nvPr/>
          </p:nvSpPr>
          <p:spPr bwMode="auto">
            <a:xfrm>
              <a:off x="3878224" y="4468329"/>
              <a:ext cx="102341" cy="101180"/>
            </a:xfrm>
            <a:prstGeom prst="roundRect">
              <a:avLst>
                <a:gd name="adj" fmla="val 50000"/>
              </a:avLst>
            </a:prstGeom>
            <a:solidFill>
              <a:srgbClr val="028985"/>
            </a:solidFill>
            <a:ln w="9525">
              <a:noFill/>
              <a:round/>
              <a:headEnd/>
              <a:tailEnd/>
            </a:ln>
          </p:spPr>
          <p:txBody>
            <a:bodyPr anchor="ctr"/>
            <a:lstStyle>
              <a:lvl1pPr>
                <a:defRPr>
                  <a:solidFill>
                    <a:schemeClr val="tx1"/>
                  </a:solidFill>
                  <a:latin typeface="Calibri" pitchFamily="34" charset="0"/>
                  <a:ea typeface="微软雅黑" pitchFamily="34" charset="-122"/>
                </a:defRPr>
              </a:lvl1pPr>
              <a:lvl2pPr marL="742950" indent="-285750">
                <a:defRPr>
                  <a:solidFill>
                    <a:schemeClr val="tx1"/>
                  </a:solidFill>
                  <a:latin typeface="Calibri" pitchFamily="34" charset="0"/>
                  <a:ea typeface="微软雅黑" pitchFamily="34" charset="-122"/>
                </a:defRPr>
              </a:lvl2pPr>
              <a:lvl3pPr marL="1143000" indent="-228600">
                <a:defRPr>
                  <a:solidFill>
                    <a:schemeClr val="tx1"/>
                  </a:solidFill>
                  <a:latin typeface="Calibri" pitchFamily="34" charset="0"/>
                  <a:ea typeface="微软雅黑" pitchFamily="34" charset="-122"/>
                </a:defRPr>
              </a:lvl3pPr>
              <a:lvl4pPr marL="1600200" indent="-228600">
                <a:defRPr>
                  <a:solidFill>
                    <a:schemeClr val="tx1"/>
                  </a:solidFill>
                  <a:latin typeface="Calibri" pitchFamily="34" charset="0"/>
                  <a:ea typeface="微软雅黑" pitchFamily="34" charset="-122"/>
                </a:defRPr>
              </a:lvl4pPr>
              <a:lvl5pPr marL="2057400" indent="-228600">
                <a:defRPr>
                  <a:solidFill>
                    <a:schemeClr val="tx1"/>
                  </a:solidFill>
                  <a:latin typeface="Calibri" pitchFamily="34" charset="0"/>
                  <a:ea typeface="微软雅黑" pitchFamily="34" charset="-122"/>
                </a:defRPr>
              </a:lvl5pPr>
              <a:lvl6pPr marL="2514600" indent="-228600" eaLnBrk="0" fontAlgn="base" hangingPunct="0">
                <a:spcBef>
                  <a:spcPct val="0"/>
                </a:spcBef>
                <a:spcAft>
                  <a:spcPct val="0"/>
                </a:spcAft>
                <a:buFont typeface="Arial" pitchFamily="34" charset="0"/>
                <a:defRPr>
                  <a:solidFill>
                    <a:schemeClr val="tx1"/>
                  </a:solidFill>
                  <a:latin typeface="Calibri" pitchFamily="34" charset="0"/>
                  <a:ea typeface="微软雅黑" pitchFamily="34" charset="-122"/>
                </a:defRPr>
              </a:lvl6pPr>
              <a:lvl7pPr marL="2971800" indent="-228600" eaLnBrk="0" fontAlgn="base" hangingPunct="0">
                <a:spcBef>
                  <a:spcPct val="0"/>
                </a:spcBef>
                <a:spcAft>
                  <a:spcPct val="0"/>
                </a:spcAft>
                <a:buFont typeface="Arial" pitchFamily="34" charset="0"/>
                <a:defRPr>
                  <a:solidFill>
                    <a:schemeClr val="tx1"/>
                  </a:solidFill>
                  <a:latin typeface="Calibri" pitchFamily="34" charset="0"/>
                  <a:ea typeface="微软雅黑" pitchFamily="34" charset="-122"/>
                </a:defRPr>
              </a:lvl7pPr>
              <a:lvl8pPr marL="3429000" indent="-228600" eaLnBrk="0" fontAlgn="base" hangingPunct="0">
                <a:spcBef>
                  <a:spcPct val="0"/>
                </a:spcBef>
                <a:spcAft>
                  <a:spcPct val="0"/>
                </a:spcAft>
                <a:buFont typeface="Arial" pitchFamily="34" charset="0"/>
                <a:defRPr>
                  <a:solidFill>
                    <a:schemeClr val="tx1"/>
                  </a:solidFill>
                  <a:latin typeface="Calibri" pitchFamily="34" charset="0"/>
                  <a:ea typeface="微软雅黑" pitchFamily="34" charset="-122"/>
                </a:defRPr>
              </a:lvl8pPr>
              <a:lvl9pPr marL="3886200" indent="-228600" eaLnBrk="0" fontAlgn="base" hangingPunct="0">
                <a:spcBef>
                  <a:spcPct val="0"/>
                </a:spcBef>
                <a:spcAft>
                  <a:spcPct val="0"/>
                </a:spcAft>
                <a:buFont typeface="Arial" pitchFamily="34" charset="0"/>
                <a:defRPr>
                  <a:solidFill>
                    <a:schemeClr val="tx1"/>
                  </a:solidFill>
                  <a:latin typeface="Calibri" pitchFamily="34" charset="0"/>
                  <a:ea typeface="微软雅黑" pitchFamily="34" charset="-122"/>
                </a:defRPr>
              </a:lvl9pPr>
            </a:lstStyle>
            <a:p>
              <a:pPr algn="ctr" eaLnBrk="1" hangingPunct="1">
                <a:lnSpc>
                  <a:spcPct val="130000"/>
                </a:lnSpc>
              </a:pPr>
              <a:endParaRPr lang="zh-CN" altLang="en-US" sz="1200">
                <a:solidFill>
                  <a:srgbClr val="262626"/>
                </a:solidFill>
                <a:latin typeface="微软雅黑" pitchFamily="34" charset="-122"/>
              </a:endParaRPr>
            </a:p>
          </p:txBody>
        </p:sp>
        <p:sp>
          <p:nvSpPr>
            <p:cNvPr id="30" name="TextBox 53"/>
            <p:cNvSpPr txBox="1">
              <a:spLocks noChangeArrowheads="1"/>
            </p:cNvSpPr>
            <p:nvPr/>
          </p:nvSpPr>
          <p:spPr bwMode="auto">
            <a:xfrm>
              <a:off x="3340236" y="2235694"/>
              <a:ext cx="1186436" cy="325109"/>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lIns="68543" tIns="34272" rIns="68543" bIns="34272">
              <a:spAutoFit/>
            </a:bodyPr>
            <a:lstStyle>
              <a:lvl1pPr>
                <a:defRPr>
                  <a:solidFill>
                    <a:schemeClr val="tx1"/>
                  </a:solidFill>
                  <a:latin typeface="Calibri" pitchFamily="34" charset="0"/>
                  <a:ea typeface="微软雅黑" pitchFamily="34" charset="-122"/>
                </a:defRPr>
              </a:lvl1pPr>
              <a:lvl2pPr marL="742950" indent="-285750">
                <a:defRPr>
                  <a:solidFill>
                    <a:schemeClr val="tx1"/>
                  </a:solidFill>
                  <a:latin typeface="Calibri" pitchFamily="34" charset="0"/>
                  <a:ea typeface="微软雅黑" pitchFamily="34" charset="-122"/>
                </a:defRPr>
              </a:lvl2pPr>
              <a:lvl3pPr marL="1143000" indent="-228600">
                <a:defRPr>
                  <a:solidFill>
                    <a:schemeClr val="tx1"/>
                  </a:solidFill>
                  <a:latin typeface="Calibri" pitchFamily="34" charset="0"/>
                  <a:ea typeface="微软雅黑" pitchFamily="34" charset="-122"/>
                </a:defRPr>
              </a:lvl3pPr>
              <a:lvl4pPr marL="1600200" indent="-228600">
                <a:defRPr>
                  <a:solidFill>
                    <a:schemeClr val="tx1"/>
                  </a:solidFill>
                  <a:latin typeface="Calibri" pitchFamily="34" charset="0"/>
                  <a:ea typeface="微软雅黑" pitchFamily="34" charset="-122"/>
                </a:defRPr>
              </a:lvl4pPr>
              <a:lvl5pPr marL="2057400" indent="-228600">
                <a:defRPr>
                  <a:solidFill>
                    <a:schemeClr val="tx1"/>
                  </a:solidFill>
                  <a:latin typeface="Calibri" pitchFamily="34" charset="0"/>
                  <a:ea typeface="微软雅黑" pitchFamily="34" charset="-122"/>
                </a:defRPr>
              </a:lvl5pPr>
              <a:lvl6pPr marL="2514600" indent="-228600" eaLnBrk="0" fontAlgn="base" hangingPunct="0">
                <a:spcBef>
                  <a:spcPct val="0"/>
                </a:spcBef>
                <a:spcAft>
                  <a:spcPct val="0"/>
                </a:spcAft>
                <a:buFont typeface="Arial" pitchFamily="34" charset="0"/>
                <a:defRPr>
                  <a:solidFill>
                    <a:schemeClr val="tx1"/>
                  </a:solidFill>
                  <a:latin typeface="Calibri" pitchFamily="34" charset="0"/>
                  <a:ea typeface="微软雅黑" pitchFamily="34" charset="-122"/>
                </a:defRPr>
              </a:lvl6pPr>
              <a:lvl7pPr marL="2971800" indent="-228600" eaLnBrk="0" fontAlgn="base" hangingPunct="0">
                <a:spcBef>
                  <a:spcPct val="0"/>
                </a:spcBef>
                <a:spcAft>
                  <a:spcPct val="0"/>
                </a:spcAft>
                <a:buFont typeface="Arial" pitchFamily="34" charset="0"/>
                <a:defRPr>
                  <a:solidFill>
                    <a:schemeClr val="tx1"/>
                  </a:solidFill>
                  <a:latin typeface="Calibri" pitchFamily="34" charset="0"/>
                  <a:ea typeface="微软雅黑" pitchFamily="34" charset="-122"/>
                </a:defRPr>
              </a:lvl7pPr>
              <a:lvl8pPr marL="3429000" indent="-228600" eaLnBrk="0" fontAlgn="base" hangingPunct="0">
                <a:spcBef>
                  <a:spcPct val="0"/>
                </a:spcBef>
                <a:spcAft>
                  <a:spcPct val="0"/>
                </a:spcAft>
                <a:buFont typeface="Arial" pitchFamily="34" charset="0"/>
                <a:defRPr>
                  <a:solidFill>
                    <a:schemeClr val="tx1"/>
                  </a:solidFill>
                  <a:latin typeface="Calibri" pitchFamily="34" charset="0"/>
                  <a:ea typeface="微软雅黑" pitchFamily="34" charset="-122"/>
                </a:defRPr>
              </a:lvl8pPr>
              <a:lvl9pPr marL="3886200" indent="-228600" eaLnBrk="0" fontAlgn="base" hangingPunct="0">
                <a:spcBef>
                  <a:spcPct val="0"/>
                </a:spcBef>
                <a:spcAft>
                  <a:spcPct val="0"/>
                </a:spcAft>
                <a:buFont typeface="Arial" pitchFamily="34" charset="0"/>
                <a:defRPr>
                  <a:solidFill>
                    <a:schemeClr val="tx1"/>
                  </a:solidFill>
                  <a:latin typeface="Calibri" pitchFamily="34" charset="0"/>
                  <a:ea typeface="微软雅黑" pitchFamily="34" charset="-122"/>
                </a:defRPr>
              </a:lvl9pPr>
            </a:lstStyle>
            <a:p>
              <a:pPr algn="ctr">
                <a:lnSpc>
                  <a:spcPct val="130000"/>
                </a:lnSpc>
              </a:pPr>
              <a:r>
                <a:rPr lang="en-US" altLang="zh-CN" b="1" dirty="0">
                  <a:solidFill>
                    <a:schemeClr val="bg1">
                      <a:lumMod val="50000"/>
                    </a:schemeClr>
                  </a:solidFill>
                  <a:latin typeface="微软雅黑" pitchFamily="34" charset="-122"/>
                </a:rPr>
                <a:t>Jiahui Li</a:t>
              </a:r>
            </a:p>
          </p:txBody>
        </p:sp>
      </p:grpSp>
      <p:grpSp>
        <p:nvGrpSpPr>
          <p:cNvPr id="31" name="组合 30"/>
          <p:cNvGrpSpPr/>
          <p:nvPr/>
        </p:nvGrpSpPr>
        <p:grpSpPr>
          <a:xfrm>
            <a:off x="5164894" y="2132394"/>
            <a:ext cx="1715240" cy="3995045"/>
            <a:chOff x="4243185" y="1274998"/>
            <a:chExt cx="1414471" cy="3294512"/>
          </a:xfrm>
        </p:grpSpPr>
        <p:sp>
          <p:nvSpPr>
            <p:cNvPr id="32" name="椭圆 31"/>
            <p:cNvSpPr/>
            <p:nvPr/>
          </p:nvSpPr>
          <p:spPr bwMode="auto">
            <a:xfrm>
              <a:off x="4550588" y="1729287"/>
              <a:ext cx="804014" cy="804014"/>
            </a:xfrm>
            <a:prstGeom prst="ellipse">
              <a:avLst/>
            </a:prstGeom>
            <a:solidFill>
              <a:srgbClr val="F3C30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lvl="0" algn="ctr" fontAlgn="base">
                <a:spcBef>
                  <a:spcPct val="0"/>
                </a:spcBef>
                <a:spcAft>
                  <a:spcPct val="0"/>
                </a:spcAft>
              </a:pPr>
              <a:r>
                <a:rPr lang="en-US" altLang="zh-CN" sz="3600" b="1" dirty="0">
                  <a:solidFill>
                    <a:srgbClr val="FFFFFF"/>
                  </a:solidFill>
                  <a:latin typeface="Arial" charset="0"/>
                  <a:ea typeface="华文细黑" pitchFamily="2" charset="-122"/>
                </a:rPr>
                <a:t>4</a:t>
              </a:r>
              <a:endParaRPr lang="zh-CN" altLang="en-US" sz="3600" b="1" dirty="0">
                <a:solidFill>
                  <a:srgbClr val="FFFFFF"/>
                </a:solidFill>
                <a:latin typeface="Arial" charset="0"/>
                <a:ea typeface="华文细黑" pitchFamily="2" charset="-122"/>
              </a:endParaRPr>
            </a:p>
          </p:txBody>
        </p:sp>
        <p:cxnSp>
          <p:nvCxnSpPr>
            <p:cNvPr id="34" name="直接连接符 19"/>
            <p:cNvCxnSpPr>
              <a:cxnSpLocks noChangeShapeType="1"/>
            </p:cNvCxnSpPr>
            <p:nvPr/>
          </p:nvCxnSpPr>
          <p:spPr bwMode="auto">
            <a:xfrm>
              <a:off x="4950420" y="2555439"/>
              <a:ext cx="2380" cy="1898606"/>
            </a:xfrm>
            <a:prstGeom prst="line">
              <a:avLst/>
            </a:prstGeom>
            <a:noFill/>
            <a:ln w="19050" cmpd="sng">
              <a:solidFill>
                <a:srgbClr val="F3C301"/>
              </a:solidFill>
              <a:round/>
              <a:headEnd/>
              <a:tailEnd/>
            </a:ln>
            <a:extLst>
              <a:ext uri="{909E8E84-426E-40DD-AFC4-6F175D3DCCD1}">
                <a14:hiddenFill xmlns:a14="http://schemas.microsoft.com/office/drawing/2010/main">
                  <a:noFill/>
                </a14:hiddenFill>
              </a:ext>
            </a:extLst>
          </p:spPr>
        </p:cxnSp>
        <p:sp>
          <p:nvSpPr>
            <p:cNvPr id="35" name="圆角矩形 20"/>
            <p:cNvSpPr>
              <a:spLocks noChangeArrowheads="1"/>
            </p:cNvSpPr>
            <p:nvPr/>
          </p:nvSpPr>
          <p:spPr bwMode="auto">
            <a:xfrm>
              <a:off x="4901629" y="4468330"/>
              <a:ext cx="99961" cy="101180"/>
            </a:xfrm>
            <a:prstGeom prst="roundRect">
              <a:avLst>
                <a:gd name="adj" fmla="val 50000"/>
              </a:avLst>
            </a:prstGeom>
            <a:solidFill>
              <a:srgbClr val="F3C301"/>
            </a:solidFill>
            <a:ln w="9525">
              <a:noFill/>
              <a:round/>
              <a:headEnd/>
              <a:tailEnd/>
            </a:ln>
          </p:spPr>
          <p:txBody>
            <a:bodyPr anchor="ctr"/>
            <a:lstStyle>
              <a:lvl1pPr>
                <a:defRPr>
                  <a:solidFill>
                    <a:schemeClr val="tx1"/>
                  </a:solidFill>
                  <a:latin typeface="Calibri" pitchFamily="34" charset="0"/>
                  <a:ea typeface="微软雅黑" pitchFamily="34" charset="-122"/>
                </a:defRPr>
              </a:lvl1pPr>
              <a:lvl2pPr marL="742950" indent="-285750">
                <a:defRPr>
                  <a:solidFill>
                    <a:schemeClr val="tx1"/>
                  </a:solidFill>
                  <a:latin typeface="Calibri" pitchFamily="34" charset="0"/>
                  <a:ea typeface="微软雅黑" pitchFamily="34" charset="-122"/>
                </a:defRPr>
              </a:lvl2pPr>
              <a:lvl3pPr marL="1143000" indent="-228600">
                <a:defRPr>
                  <a:solidFill>
                    <a:schemeClr val="tx1"/>
                  </a:solidFill>
                  <a:latin typeface="Calibri" pitchFamily="34" charset="0"/>
                  <a:ea typeface="微软雅黑" pitchFamily="34" charset="-122"/>
                </a:defRPr>
              </a:lvl3pPr>
              <a:lvl4pPr marL="1600200" indent="-228600">
                <a:defRPr>
                  <a:solidFill>
                    <a:schemeClr val="tx1"/>
                  </a:solidFill>
                  <a:latin typeface="Calibri" pitchFamily="34" charset="0"/>
                  <a:ea typeface="微软雅黑" pitchFamily="34" charset="-122"/>
                </a:defRPr>
              </a:lvl4pPr>
              <a:lvl5pPr marL="2057400" indent="-228600">
                <a:defRPr>
                  <a:solidFill>
                    <a:schemeClr val="tx1"/>
                  </a:solidFill>
                  <a:latin typeface="Calibri" pitchFamily="34" charset="0"/>
                  <a:ea typeface="微软雅黑" pitchFamily="34" charset="-122"/>
                </a:defRPr>
              </a:lvl5pPr>
              <a:lvl6pPr marL="2514600" indent="-228600" eaLnBrk="0" fontAlgn="base" hangingPunct="0">
                <a:spcBef>
                  <a:spcPct val="0"/>
                </a:spcBef>
                <a:spcAft>
                  <a:spcPct val="0"/>
                </a:spcAft>
                <a:buFont typeface="Arial" pitchFamily="34" charset="0"/>
                <a:defRPr>
                  <a:solidFill>
                    <a:schemeClr val="tx1"/>
                  </a:solidFill>
                  <a:latin typeface="Calibri" pitchFamily="34" charset="0"/>
                  <a:ea typeface="微软雅黑" pitchFamily="34" charset="-122"/>
                </a:defRPr>
              </a:lvl6pPr>
              <a:lvl7pPr marL="2971800" indent="-228600" eaLnBrk="0" fontAlgn="base" hangingPunct="0">
                <a:spcBef>
                  <a:spcPct val="0"/>
                </a:spcBef>
                <a:spcAft>
                  <a:spcPct val="0"/>
                </a:spcAft>
                <a:buFont typeface="Arial" pitchFamily="34" charset="0"/>
                <a:defRPr>
                  <a:solidFill>
                    <a:schemeClr val="tx1"/>
                  </a:solidFill>
                  <a:latin typeface="Calibri" pitchFamily="34" charset="0"/>
                  <a:ea typeface="微软雅黑" pitchFamily="34" charset="-122"/>
                </a:defRPr>
              </a:lvl7pPr>
              <a:lvl8pPr marL="3429000" indent="-228600" eaLnBrk="0" fontAlgn="base" hangingPunct="0">
                <a:spcBef>
                  <a:spcPct val="0"/>
                </a:spcBef>
                <a:spcAft>
                  <a:spcPct val="0"/>
                </a:spcAft>
                <a:buFont typeface="Arial" pitchFamily="34" charset="0"/>
                <a:defRPr>
                  <a:solidFill>
                    <a:schemeClr val="tx1"/>
                  </a:solidFill>
                  <a:latin typeface="Calibri" pitchFamily="34" charset="0"/>
                  <a:ea typeface="微软雅黑" pitchFamily="34" charset="-122"/>
                </a:defRPr>
              </a:lvl8pPr>
              <a:lvl9pPr marL="3886200" indent="-228600" eaLnBrk="0" fontAlgn="base" hangingPunct="0">
                <a:spcBef>
                  <a:spcPct val="0"/>
                </a:spcBef>
                <a:spcAft>
                  <a:spcPct val="0"/>
                </a:spcAft>
                <a:buFont typeface="Arial" pitchFamily="34" charset="0"/>
                <a:defRPr>
                  <a:solidFill>
                    <a:schemeClr val="tx1"/>
                  </a:solidFill>
                  <a:latin typeface="Calibri" pitchFamily="34" charset="0"/>
                  <a:ea typeface="微软雅黑" pitchFamily="34" charset="-122"/>
                </a:defRPr>
              </a:lvl9pPr>
            </a:lstStyle>
            <a:p>
              <a:pPr algn="ctr" eaLnBrk="1" hangingPunct="1">
                <a:lnSpc>
                  <a:spcPct val="130000"/>
                </a:lnSpc>
              </a:pPr>
              <a:endParaRPr lang="zh-CN" altLang="en-US" sz="1200">
                <a:solidFill>
                  <a:srgbClr val="262626"/>
                </a:solidFill>
                <a:latin typeface="微软雅黑" pitchFamily="34" charset="-122"/>
              </a:endParaRPr>
            </a:p>
          </p:txBody>
        </p:sp>
        <p:sp>
          <p:nvSpPr>
            <p:cNvPr id="36" name="TextBox 35"/>
            <p:cNvSpPr txBox="1">
              <a:spLocks noChangeArrowheads="1"/>
            </p:cNvSpPr>
            <p:nvPr/>
          </p:nvSpPr>
          <p:spPr bwMode="auto">
            <a:xfrm>
              <a:off x="4243185" y="1274998"/>
              <a:ext cx="1414471" cy="325109"/>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68543" tIns="34272" rIns="68543" bIns="34272">
              <a:spAutoFit/>
            </a:bodyPr>
            <a:lstStyle>
              <a:lvl1pPr>
                <a:defRPr>
                  <a:solidFill>
                    <a:schemeClr val="tx1"/>
                  </a:solidFill>
                  <a:latin typeface="Calibri" pitchFamily="34" charset="0"/>
                  <a:ea typeface="微软雅黑" pitchFamily="34" charset="-122"/>
                </a:defRPr>
              </a:lvl1pPr>
              <a:lvl2pPr marL="742950" indent="-285750">
                <a:defRPr>
                  <a:solidFill>
                    <a:schemeClr val="tx1"/>
                  </a:solidFill>
                  <a:latin typeface="Calibri" pitchFamily="34" charset="0"/>
                  <a:ea typeface="微软雅黑" pitchFamily="34" charset="-122"/>
                </a:defRPr>
              </a:lvl2pPr>
              <a:lvl3pPr marL="1143000" indent="-228600">
                <a:defRPr>
                  <a:solidFill>
                    <a:schemeClr val="tx1"/>
                  </a:solidFill>
                  <a:latin typeface="Calibri" pitchFamily="34" charset="0"/>
                  <a:ea typeface="微软雅黑" pitchFamily="34" charset="-122"/>
                </a:defRPr>
              </a:lvl3pPr>
              <a:lvl4pPr marL="1600200" indent="-228600">
                <a:defRPr>
                  <a:solidFill>
                    <a:schemeClr val="tx1"/>
                  </a:solidFill>
                  <a:latin typeface="Calibri" pitchFamily="34" charset="0"/>
                  <a:ea typeface="微软雅黑" pitchFamily="34" charset="-122"/>
                </a:defRPr>
              </a:lvl4pPr>
              <a:lvl5pPr marL="2057400" indent="-228600">
                <a:defRPr>
                  <a:solidFill>
                    <a:schemeClr val="tx1"/>
                  </a:solidFill>
                  <a:latin typeface="Calibri" pitchFamily="34" charset="0"/>
                  <a:ea typeface="微软雅黑" pitchFamily="34" charset="-122"/>
                </a:defRPr>
              </a:lvl5pPr>
              <a:lvl6pPr marL="2514600" indent="-228600" eaLnBrk="0" fontAlgn="base" hangingPunct="0">
                <a:spcBef>
                  <a:spcPct val="0"/>
                </a:spcBef>
                <a:spcAft>
                  <a:spcPct val="0"/>
                </a:spcAft>
                <a:buFont typeface="Arial" pitchFamily="34" charset="0"/>
                <a:defRPr>
                  <a:solidFill>
                    <a:schemeClr val="tx1"/>
                  </a:solidFill>
                  <a:latin typeface="Calibri" pitchFamily="34" charset="0"/>
                  <a:ea typeface="微软雅黑" pitchFamily="34" charset="-122"/>
                </a:defRPr>
              </a:lvl6pPr>
              <a:lvl7pPr marL="2971800" indent="-228600" eaLnBrk="0" fontAlgn="base" hangingPunct="0">
                <a:spcBef>
                  <a:spcPct val="0"/>
                </a:spcBef>
                <a:spcAft>
                  <a:spcPct val="0"/>
                </a:spcAft>
                <a:buFont typeface="Arial" pitchFamily="34" charset="0"/>
                <a:defRPr>
                  <a:solidFill>
                    <a:schemeClr val="tx1"/>
                  </a:solidFill>
                  <a:latin typeface="Calibri" pitchFamily="34" charset="0"/>
                  <a:ea typeface="微软雅黑" pitchFamily="34" charset="-122"/>
                </a:defRPr>
              </a:lvl7pPr>
              <a:lvl8pPr marL="3429000" indent="-228600" eaLnBrk="0" fontAlgn="base" hangingPunct="0">
                <a:spcBef>
                  <a:spcPct val="0"/>
                </a:spcBef>
                <a:spcAft>
                  <a:spcPct val="0"/>
                </a:spcAft>
                <a:buFont typeface="Arial" pitchFamily="34" charset="0"/>
                <a:defRPr>
                  <a:solidFill>
                    <a:schemeClr val="tx1"/>
                  </a:solidFill>
                  <a:latin typeface="Calibri" pitchFamily="34" charset="0"/>
                  <a:ea typeface="微软雅黑" pitchFamily="34" charset="-122"/>
                </a:defRPr>
              </a:lvl8pPr>
              <a:lvl9pPr marL="3886200" indent="-228600" eaLnBrk="0" fontAlgn="base" hangingPunct="0">
                <a:spcBef>
                  <a:spcPct val="0"/>
                </a:spcBef>
                <a:spcAft>
                  <a:spcPct val="0"/>
                </a:spcAft>
                <a:buFont typeface="Arial" pitchFamily="34" charset="0"/>
                <a:defRPr>
                  <a:solidFill>
                    <a:schemeClr val="tx1"/>
                  </a:solidFill>
                  <a:latin typeface="Calibri" pitchFamily="34" charset="0"/>
                  <a:ea typeface="微软雅黑" pitchFamily="34" charset="-122"/>
                </a:defRPr>
              </a:lvl9pPr>
            </a:lstStyle>
            <a:p>
              <a:pPr algn="ctr">
                <a:lnSpc>
                  <a:spcPct val="130000"/>
                </a:lnSpc>
              </a:pPr>
              <a:r>
                <a:rPr lang="en-US" altLang="zh-CN" b="1" dirty="0" err="1">
                  <a:solidFill>
                    <a:schemeClr val="bg1">
                      <a:lumMod val="50000"/>
                    </a:schemeClr>
                  </a:solidFill>
                  <a:latin typeface="微软雅黑" pitchFamily="34" charset="-122"/>
                </a:rPr>
                <a:t>Luben</a:t>
              </a:r>
              <a:r>
                <a:rPr lang="en-US" altLang="zh-CN" b="1" dirty="0">
                  <a:solidFill>
                    <a:schemeClr val="bg1">
                      <a:lumMod val="50000"/>
                    </a:schemeClr>
                  </a:solidFill>
                  <a:latin typeface="微软雅黑" pitchFamily="34" charset="-122"/>
                </a:rPr>
                <a:t> Popov</a:t>
              </a:r>
            </a:p>
          </p:txBody>
        </p:sp>
      </p:grpSp>
      <p:grpSp>
        <p:nvGrpSpPr>
          <p:cNvPr id="37" name="组合 36"/>
          <p:cNvGrpSpPr/>
          <p:nvPr/>
        </p:nvGrpSpPr>
        <p:grpSpPr>
          <a:xfrm>
            <a:off x="8458611" y="2132395"/>
            <a:ext cx="1622139" cy="3995045"/>
            <a:chOff x="6309340" y="1275001"/>
            <a:chExt cx="1337696" cy="3294509"/>
          </a:xfrm>
        </p:grpSpPr>
        <p:sp>
          <p:nvSpPr>
            <p:cNvPr id="38" name="椭圆 37"/>
            <p:cNvSpPr/>
            <p:nvPr/>
          </p:nvSpPr>
          <p:spPr bwMode="auto">
            <a:xfrm>
              <a:off x="6576419" y="1726435"/>
              <a:ext cx="804014" cy="804014"/>
            </a:xfrm>
            <a:prstGeom prst="ellipse">
              <a:avLst/>
            </a:prstGeom>
            <a:solidFill>
              <a:srgbClr val="00C3D9"/>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lvl="0" algn="ctr" fontAlgn="base">
                <a:spcBef>
                  <a:spcPct val="0"/>
                </a:spcBef>
                <a:spcAft>
                  <a:spcPct val="0"/>
                </a:spcAft>
              </a:pPr>
              <a:r>
                <a:rPr lang="en-US" altLang="zh-CN" sz="3600" b="1" dirty="0">
                  <a:solidFill>
                    <a:srgbClr val="FFFFFF"/>
                  </a:solidFill>
                  <a:latin typeface="Arial" charset="0"/>
                  <a:ea typeface="华文细黑" pitchFamily="2" charset="-122"/>
                </a:rPr>
                <a:t>6</a:t>
              </a:r>
              <a:endParaRPr lang="zh-CN" altLang="en-US" sz="3600" b="1" dirty="0">
                <a:solidFill>
                  <a:srgbClr val="FFFFFF"/>
                </a:solidFill>
                <a:latin typeface="Arial" charset="0"/>
                <a:ea typeface="华文细黑" pitchFamily="2" charset="-122"/>
              </a:endParaRPr>
            </a:p>
          </p:txBody>
        </p:sp>
        <p:cxnSp>
          <p:nvCxnSpPr>
            <p:cNvPr id="40" name="直接连接符 15"/>
            <p:cNvCxnSpPr>
              <a:cxnSpLocks noChangeShapeType="1"/>
            </p:cNvCxnSpPr>
            <p:nvPr/>
          </p:nvCxnSpPr>
          <p:spPr bwMode="auto">
            <a:xfrm>
              <a:off x="6978189" y="2555439"/>
              <a:ext cx="0" cy="1898606"/>
            </a:xfrm>
            <a:prstGeom prst="line">
              <a:avLst/>
            </a:prstGeom>
            <a:noFill/>
            <a:ln w="19050" cmpd="sng">
              <a:solidFill>
                <a:srgbClr val="00C3D9"/>
              </a:solidFill>
              <a:round/>
              <a:headEnd/>
              <a:tailEnd/>
            </a:ln>
            <a:extLst>
              <a:ext uri="{909E8E84-426E-40DD-AFC4-6F175D3DCCD1}">
                <a14:hiddenFill xmlns:a14="http://schemas.microsoft.com/office/drawing/2010/main">
                  <a:noFill/>
                </a14:hiddenFill>
              </a:ext>
            </a:extLst>
          </p:spPr>
        </p:cxnSp>
        <p:sp>
          <p:nvSpPr>
            <p:cNvPr id="41" name="圆角矩形 16"/>
            <p:cNvSpPr>
              <a:spLocks noChangeArrowheads="1"/>
            </p:cNvSpPr>
            <p:nvPr/>
          </p:nvSpPr>
          <p:spPr bwMode="auto">
            <a:xfrm>
              <a:off x="6927019" y="4468330"/>
              <a:ext cx="102341" cy="101180"/>
            </a:xfrm>
            <a:prstGeom prst="roundRect">
              <a:avLst>
                <a:gd name="adj" fmla="val 50000"/>
              </a:avLst>
            </a:prstGeom>
            <a:solidFill>
              <a:srgbClr val="00C3D9"/>
            </a:solidFill>
            <a:ln w="9525">
              <a:noFill/>
              <a:round/>
              <a:headEnd/>
              <a:tailEnd/>
            </a:ln>
          </p:spPr>
          <p:txBody>
            <a:bodyPr anchor="ctr"/>
            <a:lstStyle>
              <a:lvl1pPr>
                <a:defRPr>
                  <a:solidFill>
                    <a:schemeClr val="tx1"/>
                  </a:solidFill>
                  <a:latin typeface="Calibri" pitchFamily="34" charset="0"/>
                  <a:ea typeface="微软雅黑" pitchFamily="34" charset="-122"/>
                </a:defRPr>
              </a:lvl1pPr>
              <a:lvl2pPr marL="742950" indent="-285750">
                <a:defRPr>
                  <a:solidFill>
                    <a:schemeClr val="tx1"/>
                  </a:solidFill>
                  <a:latin typeface="Calibri" pitchFamily="34" charset="0"/>
                  <a:ea typeface="微软雅黑" pitchFamily="34" charset="-122"/>
                </a:defRPr>
              </a:lvl2pPr>
              <a:lvl3pPr marL="1143000" indent="-228600">
                <a:defRPr>
                  <a:solidFill>
                    <a:schemeClr val="tx1"/>
                  </a:solidFill>
                  <a:latin typeface="Calibri" pitchFamily="34" charset="0"/>
                  <a:ea typeface="微软雅黑" pitchFamily="34" charset="-122"/>
                </a:defRPr>
              </a:lvl3pPr>
              <a:lvl4pPr marL="1600200" indent="-228600">
                <a:defRPr>
                  <a:solidFill>
                    <a:schemeClr val="tx1"/>
                  </a:solidFill>
                  <a:latin typeface="Calibri" pitchFamily="34" charset="0"/>
                  <a:ea typeface="微软雅黑" pitchFamily="34" charset="-122"/>
                </a:defRPr>
              </a:lvl4pPr>
              <a:lvl5pPr marL="2057400" indent="-228600">
                <a:defRPr>
                  <a:solidFill>
                    <a:schemeClr val="tx1"/>
                  </a:solidFill>
                  <a:latin typeface="Calibri" pitchFamily="34" charset="0"/>
                  <a:ea typeface="微软雅黑" pitchFamily="34" charset="-122"/>
                </a:defRPr>
              </a:lvl5pPr>
              <a:lvl6pPr marL="2514600" indent="-228600" eaLnBrk="0" fontAlgn="base" hangingPunct="0">
                <a:spcBef>
                  <a:spcPct val="0"/>
                </a:spcBef>
                <a:spcAft>
                  <a:spcPct val="0"/>
                </a:spcAft>
                <a:buFont typeface="Arial" pitchFamily="34" charset="0"/>
                <a:defRPr>
                  <a:solidFill>
                    <a:schemeClr val="tx1"/>
                  </a:solidFill>
                  <a:latin typeface="Calibri" pitchFamily="34" charset="0"/>
                  <a:ea typeface="微软雅黑" pitchFamily="34" charset="-122"/>
                </a:defRPr>
              </a:lvl6pPr>
              <a:lvl7pPr marL="2971800" indent="-228600" eaLnBrk="0" fontAlgn="base" hangingPunct="0">
                <a:spcBef>
                  <a:spcPct val="0"/>
                </a:spcBef>
                <a:spcAft>
                  <a:spcPct val="0"/>
                </a:spcAft>
                <a:buFont typeface="Arial" pitchFamily="34" charset="0"/>
                <a:defRPr>
                  <a:solidFill>
                    <a:schemeClr val="tx1"/>
                  </a:solidFill>
                  <a:latin typeface="Calibri" pitchFamily="34" charset="0"/>
                  <a:ea typeface="微软雅黑" pitchFamily="34" charset="-122"/>
                </a:defRPr>
              </a:lvl7pPr>
              <a:lvl8pPr marL="3429000" indent="-228600" eaLnBrk="0" fontAlgn="base" hangingPunct="0">
                <a:spcBef>
                  <a:spcPct val="0"/>
                </a:spcBef>
                <a:spcAft>
                  <a:spcPct val="0"/>
                </a:spcAft>
                <a:buFont typeface="Arial" pitchFamily="34" charset="0"/>
                <a:defRPr>
                  <a:solidFill>
                    <a:schemeClr val="tx1"/>
                  </a:solidFill>
                  <a:latin typeface="Calibri" pitchFamily="34" charset="0"/>
                  <a:ea typeface="微软雅黑" pitchFamily="34" charset="-122"/>
                </a:defRPr>
              </a:lvl8pPr>
              <a:lvl9pPr marL="3886200" indent="-228600" eaLnBrk="0" fontAlgn="base" hangingPunct="0">
                <a:spcBef>
                  <a:spcPct val="0"/>
                </a:spcBef>
                <a:spcAft>
                  <a:spcPct val="0"/>
                </a:spcAft>
                <a:buFont typeface="Arial" pitchFamily="34" charset="0"/>
                <a:defRPr>
                  <a:solidFill>
                    <a:schemeClr val="tx1"/>
                  </a:solidFill>
                  <a:latin typeface="Calibri" pitchFamily="34" charset="0"/>
                  <a:ea typeface="微软雅黑" pitchFamily="34" charset="-122"/>
                </a:defRPr>
              </a:lvl9pPr>
            </a:lstStyle>
            <a:p>
              <a:pPr algn="ctr" eaLnBrk="1" hangingPunct="1">
                <a:lnSpc>
                  <a:spcPct val="130000"/>
                </a:lnSpc>
              </a:pPr>
              <a:endParaRPr lang="zh-CN" altLang="en-US" sz="1200">
                <a:solidFill>
                  <a:srgbClr val="262626"/>
                </a:solidFill>
                <a:latin typeface="微软雅黑" pitchFamily="34" charset="-122"/>
              </a:endParaRPr>
            </a:p>
          </p:txBody>
        </p:sp>
        <p:sp>
          <p:nvSpPr>
            <p:cNvPr id="42" name="TextBox 53"/>
            <p:cNvSpPr txBox="1">
              <a:spLocks noChangeArrowheads="1"/>
            </p:cNvSpPr>
            <p:nvPr/>
          </p:nvSpPr>
          <p:spPr bwMode="auto">
            <a:xfrm>
              <a:off x="6309340" y="1275001"/>
              <a:ext cx="1337696" cy="3251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43" tIns="34272" rIns="68543" bIns="34272">
              <a:spAutoFit/>
            </a:bodyPr>
            <a:lstStyle>
              <a:lvl1pPr>
                <a:defRPr>
                  <a:solidFill>
                    <a:schemeClr val="tx1"/>
                  </a:solidFill>
                  <a:latin typeface="Calibri" pitchFamily="34" charset="0"/>
                  <a:ea typeface="微软雅黑" pitchFamily="34" charset="-122"/>
                </a:defRPr>
              </a:lvl1pPr>
              <a:lvl2pPr marL="742950" indent="-285750">
                <a:defRPr>
                  <a:solidFill>
                    <a:schemeClr val="tx1"/>
                  </a:solidFill>
                  <a:latin typeface="Calibri" pitchFamily="34" charset="0"/>
                  <a:ea typeface="微软雅黑" pitchFamily="34" charset="-122"/>
                </a:defRPr>
              </a:lvl2pPr>
              <a:lvl3pPr marL="1143000" indent="-228600">
                <a:defRPr>
                  <a:solidFill>
                    <a:schemeClr val="tx1"/>
                  </a:solidFill>
                  <a:latin typeface="Calibri" pitchFamily="34" charset="0"/>
                  <a:ea typeface="微软雅黑" pitchFamily="34" charset="-122"/>
                </a:defRPr>
              </a:lvl3pPr>
              <a:lvl4pPr marL="1600200" indent="-228600">
                <a:defRPr>
                  <a:solidFill>
                    <a:schemeClr val="tx1"/>
                  </a:solidFill>
                  <a:latin typeface="Calibri" pitchFamily="34" charset="0"/>
                  <a:ea typeface="微软雅黑" pitchFamily="34" charset="-122"/>
                </a:defRPr>
              </a:lvl4pPr>
              <a:lvl5pPr marL="2057400" indent="-228600">
                <a:defRPr>
                  <a:solidFill>
                    <a:schemeClr val="tx1"/>
                  </a:solidFill>
                  <a:latin typeface="Calibri" pitchFamily="34" charset="0"/>
                  <a:ea typeface="微软雅黑" pitchFamily="34" charset="-122"/>
                </a:defRPr>
              </a:lvl5pPr>
              <a:lvl6pPr marL="2514600" indent="-228600" eaLnBrk="0" fontAlgn="base" hangingPunct="0">
                <a:spcBef>
                  <a:spcPct val="0"/>
                </a:spcBef>
                <a:spcAft>
                  <a:spcPct val="0"/>
                </a:spcAft>
                <a:buFont typeface="Arial" pitchFamily="34" charset="0"/>
                <a:defRPr>
                  <a:solidFill>
                    <a:schemeClr val="tx1"/>
                  </a:solidFill>
                  <a:latin typeface="Calibri" pitchFamily="34" charset="0"/>
                  <a:ea typeface="微软雅黑" pitchFamily="34" charset="-122"/>
                </a:defRPr>
              </a:lvl6pPr>
              <a:lvl7pPr marL="2971800" indent="-228600" eaLnBrk="0" fontAlgn="base" hangingPunct="0">
                <a:spcBef>
                  <a:spcPct val="0"/>
                </a:spcBef>
                <a:spcAft>
                  <a:spcPct val="0"/>
                </a:spcAft>
                <a:buFont typeface="Arial" pitchFamily="34" charset="0"/>
                <a:defRPr>
                  <a:solidFill>
                    <a:schemeClr val="tx1"/>
                  </a:solidFill>
                  <a:latin typeface="Calibri" pitchFamily="34" charset="0"/>
                  <a:ea typeface="微软雅黑" pitchFamily="34" charset="-122"/>
                </a:defRPr>
              </a:lvl7pPr>
              <a:lvl8pPr marL="3429000" indent="-228600" eaLnBrk="0" fontAlgn="base" hangingPunct="0">
                <a:spcBef>
                  <a:spcPct val="0"/>
                </a:spcBef>
                <a:spcAft>
                  <a:spcPct val="0"/>
                </a:spcAft>
                <a:buFont typeface="Arial" pitchFamily="34" charset="0"/>
                <a:defRPr>
                  <a:solidFill>
                    <a:schemeClr val="tx1"/>
                  </a:solidFill>
                  <a:latin typeface="Calibri" pitchFamily="34" charset="0"/>
                  <a:ea typeface="微软雅黑" pitchFamily="34" charset="-122"/>
                </a:defRPr>
              </a:lvl8pPr>
              <a:lvl9pPr marL="3886200" indent="-228600" eaLnBrk="0" fontAlgn="base" hangingPunct="0">
                <a:spcBef>
                  <a:spcPct val="0"/>
                </a:spcBef>
                <a:spcAft>
                  <a:spcPct val="0"/>
                </a:spcAft>
                <a:buFont typeface="Arial" pitchFamily="34" charset="0"/>
                <a:defRPr>
                  <a:solidFill>
                    <a:schemeClr val="tx1"/>
                  </a:solidFill>
                  <a:latin typeface="Calibri" pitchFamily="34" charset="0"/>
                  <a:ea typeface="微软雅黑" pitchFamily="34" charset="-122"/>
                </a:defRPr>
              </a:lvl9pPr>
            </a:lstStyle>
            <a:p>
              <a:pPr algn="ctr">
                <a:lnSpc>
                  <a:spcPct val="130000"/>
                </a:lnSpc>
              </a:pPr>
              <a:r>
                <a:rPr lang="en-US" altLang="zh-CN" b="1" dirty="0" err="1">
                  <a:solidFill>
                    <a:schemeClr val="bg1">
                      <a:lumMod val="50000"/>
                    </a:schemeClr>
                  </a:solidFill>
                  <a:latin typeface="微软雅黑" pitchFamily="34" charset="-122"/>
                </a:rPr>
                <a:t>Syeda</a:t>
              </a:r>
              <a:r>
                <a:rPr lang="en-US" altLang="zh-CN" b="1" dirty="0">
                  <a:solidFill>
                    <a:schemeClr val="bg1">
                      <a:lumMod val="50000"/>
                    </a:schemeClr>
                  </a:solidFill>
                  <a:latin typeface="微软雅黑" pitchFamily="34" charset="-122"/>
                </a:rPr>
                <a:t> Zehra</a:t>
              </a:r>
            </a:p>
          </p:txBody>
        </p:sp>
      </p:grpSp>
      <p:grpSp>
        <p:nvGrpSpPr>
          <p:cNvPr id="43" name="组合 42"/>
          <p:cNvGrpSpPr/>
          <p:nvPr/>
        </p:nvGrpSpPr>
        <p:grpSpPr>
          <a:xfrm>
            <a:off x="6926019" y="3295028"/>
            <a:ext cx="1440158" cy="2832413"/>
            <a:chOff x="5370492" y="2233761"/>
            <a:chExt cx="1187625" cy="2335749"/>
          </a:xfrm>
          <a:solidFill>
            <a:srgbClr val="31B8B4"/>
          </a:solidFill>
        </p:grpSpPr>
        <p:sp>
          <p:nvSpPr>
            <p:cNvPr id="44" name="椭圆 43"/>
            <p:cNvSpPr/>
            <p:nvPr/>
          </p:nvSpPr>
          <p:spPr bwMode="auto">
            <a:xfrm>
              <a:off x="5559922" y="2661307"/>
              <a:ext cx="804014" cy="804014"/>
            </a:xfrm>
            <a:prstGeom prst="ellipse">
              <a:avLst/>
            </a:prstGeom>
            <a:solidFill>
              <a:srgbClr val="E94E6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lvl="0" algn="ctr" fontAlgn="base">
                <a:spcBef>
                  <a:spcPct val="0"/>
                </a:spcBef>
                <a:spcAft>
                  <a:spcPct val="0"/>
                </a:spcAft>
              </a:pPr>
              <a:r>
                <a:rPr lang="en-US" altLang="zh-CN" sz="3600" b="1" dirty="0">
                  <a:solidFill>
                    <a:srgbClr val="FFFFFF"/>
                  </a:solidFill>
                  <a:latin typeface="Arial" charset="0"/>
                  <a:ea typeface="华文细黑" pitchFamily="2" charset="-122"/>
                </a:rPr>
                <a:t>5</a:t>
              </a:r>
              <a:endParaRPr lang="zh-CN" altLang="en-US" sz="3600" b="1" dirty="0">
                <a:solidFill>
                  <a:srgbClr val="FFFFFF"/>
                </a:solidFill>
                <a:latin typeface="Arial" charset="0"/>
                <a:ea typeface="华文细黑" pitchFamily="2" charset="-122"/>
              </a:endParaRPr>
            </a:p>
          </p:txBody>
        </p:sp>
        <p:cxnSp>
          <p:nvCxnSpPr>
            <p:cNvPr id="45" name="直接连接符 10"/>
            <p:cNvCxnSpPr>
              <a:cxnSpLocks noChangeShapeType="1"/>
            </p:cNvCxnSpPr>
            <p:nvPr/>
          </p:nvCxnSpPr>
          <p:spPr bwMode="auto">
            <a:xfrm flipH="1">
              <a:off x="5952404" y="3476770"/>
              <a:ext cx="11900" cy="982038"/>
            </a:xfrm>
            <a:prstGeom prst="line">
              <a:avLst/>
            </a:prstGeom>
            <a:grpFill/>
            <a:ln w="19050" cmpd="sng">
              <a:solidFill>
                <a:srgbClr val="E94E60"/>
              </a:solidFill>
              <a:round/>
              <a:headEnd/>
              <a:tailEnd/>
            </a:ln>
          </p:spPr>
        </p:cxnSp>
        <p:sp>
          <p:nvSpPr>
            <p:cNvPr id="47" name="圆角矩形 12"/>
            <p:cNvSpPr>
              <a:spLocks noChangeArrowheads="1"/>
            </p:cNvSpPr>
            <p:nvPr/>
          </p:nvSpPr>
          <p:spPr bwMode="auto">
            <a:xfrm>
              <a:off x="5907185" y="4468330"/>
              <a:ext cx="101150" cy="101180"/>
            </a:xfrm>
            <a:prstGeom prst="roundRect">
              <a:avLst>
                <a:gd name="adj" fmla="val 50000"/>
              </a:avLst>
            </a:prstGeom>
            <a:solidFill>
              <a:srgbClr val="E94E60"/>
            </a:solidFill>
            <a:ln w="9525">
              <a:noFill/>
              <a:round/>
              <a:headEnd/>
              <a:tailEnd/>
            </a:ln>
          </p:spPr>
          <p:txBody>
            <a:bodyPr anchor="ctr"/>
            <a:lstStyle>
              <a:lvl1pPr>
                <a:defRPr>
                  <a:solidFill>
                    <a:schemeClr val="tx1"/>
                  </a:solidFill>
                  <a:latin typeface="Calibri" pitchFamily="34" charset="0"/>
                  <a:ea typeface="微软雅黑" pitchFamily="34" charset="-122"/>
                </a:defRPr>
              </a:lvl1pPr>
              <a:lvl2pPr marL="742950" indent="-285750">
                <a:defRPr>
                  <a:solidFill>
                    <a:schemeClr val="tx1"/>
                  </a:solidFill>
                  <a:latin typeface="Calibri" pitchFamily="34" charset="0"/>
                  <a:ea typeface="微软雅黑" pitchFamily="34" charset="-122"/>
                </a:defRPr>
              </a:lvl2pPr>
              <a:lvl3pPr marL="1143000" indent="-228600">
                <a:defRPr>
                  <a:solidFill>
                    <a:schemeClr val="tx1"/>
                  </a:solidFill>
                  <a:latin typeface="Calibri" pitchFamily="34" charset="0"/>
                  <a:ea typeface="微软雅黑" pitchFamily="34" charset="-122"/>
                </a:defRPr>
              </a:lvl3pPr>
              <a:lvl4pPr marL="1600200" indent="-228600">
                <a:defRPr>
                  <a:solidFill>
                    <a:schemeClr val="tx1"/>
                  </a:solidFill>
                  <a:latin typeface="Calibri" pitchFamily="34" charset="0"/>
                  <a:ea typeface="微软雅黑" pitchFamily="34" charset="-122"/>
                </a:defRPr>
              </a:lvl4pPr>
              <a:lvl5pPr marL="2057400" indent="-228600">
                <a:defRPr>
                  <a:solidFill>
                    <a:schemeClr val="tx1"/>
                  </a:solidFill>
                  <a:latin typeface="Calibri" pitchFamily="34" charset="0"/>
                  <a:ea typeface="微软雅黑" pitchFamily="34" charset="-122"/>
                </a:defRPr>
              </a:lvl5pPr>
              <a:lvl6pPr marL="2514600" indent="-228600" eaLnBrk="0" fontAlgn="base" hangingPunct="0">
                <a:spcBef>
                  <a:spcPct val="0"/>
                </a:spcBef>
                <a:spcAft>
                  <a:spcPct val="0"/>
                </a:spcAft>
                <a:buFont typeface="Arial" pitchFamily="34" charset="0"/>
                <a:defRPr>
                  <a:solidFill>
                    <a:schemeClr val="tx1"/>
                  </a:solidFill>
                  <a:latin typeface="Calibri" pitchFamily="34" charset="0"/>
                  <a:ea typeface="微软雅黑" pitchFamily="34" charset="-122"/>
                </a:defRPr>
              </a:lvl6pPr>
              <a:lvl7pPr marL="2971800" indent="-228600" eaLnBrk="0" fontAlgn="base" hangingPunct="0">
                <a:spcBef>
                  <a:spcPct val="0"/>
                </a:spcBef>
                <a:spcAft>
                  <a:spcPct val="0"/>
                </a:spcAft>
                <a:buFont typeface="Arial" pitchFamily="34" charset="0"/>
                <a:defRPr>
                  <a:solidFill>
                    <a:schemeClr val="tx1"/>
                  </a:solidFill>
                  <a:latin typeface="Calibri" pitchFamily="34" charset="0"/>
                  <a:ea typeface="微软雅黑" pitchFamily="34" charset="-122"/>
                </a:defRPr>
              </a:lvl7pPr>
              <a:lvl8pPr marL="3429000" indent="-228600" eaLnBrk="0" fontAlgn="base" hangingPunct="0">
                <a:spcBef>
                  <a:spcPct val="0"/>
                </a:spcBef>
                <a:spcAft>
                  <a:spcPct val="0"/>
                </a:spcAft>
                <a:buFont typeface="Arial" pitchFamily="34" charset="0"/>
                <a:defRPr>
                  <a:solidFill>
                    <a:schemeClr val="tx1"/>
                  </a:solidFill>
                  <a:latin typeface="Calibri" pitchFamily="34" charset="0"/>
                  <a:ea typeface="微软雅黑" pitchFamily="34" charset="-122"/>
                </a:defRPr>
              </a:lvl8pPr>
              <a:lvl9pPr marL="3886200" indent="-228600" eaLnBrk="0" fontAlgn="base" hangingPunct="0">
                <a:spcBef>
                  <a:spcPct val="0"/>
                </a:spcBef>
                <a:spcAft>
                  <a:spcPct val="0"/>
                </a:spcAft>
                <a:buFont typeface="Arial" pitchFamily="34" charset="0"/>
                <a:defRPr>
                  <a:solidFill>
                    <a:schemeClr val="tx1"/>
                  </a:solidFill>
                  <a:latin typeface="Calibri" pitchFamily="34" charset="0"/>
                  <a:ea typeface="微软雅黑" pitchFamily="34" charset="-122"/>
                </a:defRPr>
              </a:lvl9pPr>
            </a:lstStyle>
            <a:p>
              <a:pPr algn="ctr" eaLnBrk="1" hangingPunct="1">
                <a:lnSpc>
                  <a:spcPct val="130000"/>
                </a:lnSpc>
              </a:pPr>
              <a:endParaRPr lang="zh-CN" altLang="en-US" sz="1200">
                <a:solidFill>
                  <a:srgbClr val="262626"/>
                </a:solidFill>
                <a:latin typeface="微软雅黑" pitchFamily="34" charset="-122"/>
              </a:endParaRPr>
            </a:p>
          </p:txBody>
        </p:sp>
        <p:sp>
          <p:nvSpPr>
            <p:cNvPr id="48" name="TextBox 53"/>
            <p:cNvSpPr txBox="1">
              <a:spLocks noChangeArrowheads="1"/>
            </p:cNvSpPr>
            <p:nvPr/>
          </p:nvSpPr>
          <p:spPr bwMode="auto">
            <a:xfrm>
              <a:off x="5370492" y="2233761"/>
              <a:ext cx="1187625" cy="328969"/>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lIns="68543" tIns="34272" rIns="68543" bIns="34272">
              <a:spAutoFit/>
            </a:bodyPr>
            <a:lstStyle>
              <a:lvl1pPr>
                <a:defRPr>
                  <a:solidFill>
                    <a:schemeClr val="tx1"/>
                  </a:solidFill>
                  <a:latin typeface="Calibri" pitchFamily="34" charset="0"/>
                  <a:ea typeface="微软雅黑" pitchFamily="34" charset="-122"/>
                </a:defRPr>
              </a:lvl1pPr>
              <a:lvl2pPr marL="742950" indent="-285750">
                <a:defRPr>
                  <a:solidFill>
                    <a:schemeClr val="tx1"/>
                  </a:solidFill>
                  <a:latin typeface="Calibri" pitchFamily="34" charset="0"/>
                  <a:ea typeface="微软雅黑" pitchFamily="34" charset="-122"/>
                </a:defRPr>
              </a:lvl2pPr>
              <a:lvl3pPr marL="1143000" indent="-228600">
                <a:defRPr>
                  <a:solidFill>
                    <a:schemeClr val="tx1"/>
                  </a:solidFill>
                  <a:latin typeface="Calibri" pitchFamily="34" charset="0"/>
                  <a:ea typeface="微软雅黑" pitchFamily="34" charset="-122"/>
                </a:defRPr>
              </a:lvl3pPr>
              <a:lvl4pPr marL="1600200" indent="-228600">
                <a:defRPr>
                  <a:solidFill>
                    <a:schemeClr val="tx1"/>
                  </a:solidFill>
                  <a:latin typeface="Calibri" pitchFamily="34" charset="0"/>
                  <a:ea typeface="微软雅黑" pitchFamily="34" charset="-122"/>
                </a:defRPr>
              </a:lvl4pPr>
              <a:lvl5pPr marL="2057400" indent="-228600">
                <a:defRPr>
                  <a:solidFill>
                    <a:schemeClr val="tx1"/>
                  </a:solidFill>
                  <a:latin typeface="Calibri" pitchFamily="34" charset="0"/>
                  <a:ea typeface="微软雅黑" pitchFamily="34" charset="-122"/>
                </a:defRPr>
              </a:lvl5pPr>
              <a:lvl6pPr marL="2514600" indent="-228600" eaLnBrk="0" fontAlgn="base" hangingPunct="0">
                <a:spcBef>
                  <a:spcPct val="0"/>
                </a:spcBef>
                <a:spcAft>
                  <a:spcPct val="0"/>
                </a:spcAft>
                <a:buFont typeface="Arial" pitchFamily="34" charset="0"/>
                <a:defRPr>
                  <a:solidFill>
                    <a:schemeClr val="tx1"/>
                  </a:solidFill>
                  <a:latin typeface="Calibri" pitchFamily="34" charset="0"/>
                  <a:ea typeface="微软雅黑" pitchFamily="34" charset="-122"/>
                </a:defRPr>
              </a:lvl6pPr>
              <a:lvl7pPr marL="2971800" indent="-228600" eaLnBrk="0" fontAlgn="base" hangingPunct="0">
                <a:spcBef>
                  <a:spcPct val="0"/>
                </a:spcBef>
                <a:spcAft>
                  <a:spcPct val="0"/>
                </a:spcAft>
                <a:buFont typeface="Arial" pitchFamily="34" charset="0"/>
                <a:defRPr>
                  <a:solidFill>
                    <a:schemeClr val="tx1"/>
                  </a:solidFill>
                  <a:latin typeface="Calibri" pitchFamily="34" charset="0"/>
                  <a:ea typeface="微软雅黑" pitchFamily="34" charset="-122"/>
                </a:defRPr>
              </a:lvl7pPr>
              <a:lvl8pPr marL="3429000" indent="-228600" eaLnBrk="0" fontAlgn="base" hangingPunct="0">
                <a:spcBef>
                  <a:spcPct val="0"/>
                </a:spcBef>
                <a:spcAft>
                  <a:spcPct val="0"/>
                </a:spcAft>
                <a:buFont typeface="Arial" pitchFamily="34" charset="0"/>
                <a:defRPr>
                  <a:solidFill>
                    <a:schemeClr val="tx1"/>
                  </a:solidFill>
                  <a:latin typeface="Calibri" pitchFamily="34" charset="0"/>
                  <a:ea typeface="微软雅黑" pitchFamily="34" charset="-122"/>
                </a:defRPr>
              </a:lvl8pPr>
              <a:lvl9pPr marL="3886200" indent="-228600" eaLnBrk="0" fontAlgn="base" hangingPunct="0">
                <a:spcBef>
                  <a:spcPct val="0"/>
                </a:spcBef>
                <a:spcAft>
                  <a:spcPct val="0"/>
                </a:spcAft>
                <a:buFont typeface="Arial" pitchFamily="34" charset="0"/>
                <a:defRPr>
                  <a:solidFill>
                    <a:schemeClr val="tx1"/>
                  </a:solidFill>
                  <a:latin typeface="Calibri" pitchFamily="34" charset="0"/>
                  <a:ea typeface="微软雅黑" pitchFamily="34" charset="-122"/>
                </a:defRPr>
              </a:lvl9pPr>
            </a:lstStyle>
            <a:p>
              <a:pPr algn="ctr">
                <a:lnSpc>
                  <a:spcPct val="130000"/>
                </a:lnSpc>
              </a:pPr>
              <a:r>
                <a:rPr lang="en-US" altLang="zh-CN" b="1" dirty="0" err="1">
                  <a:solidFill>
                    <a:schemeClr val="bg1">
                      <a:lumMod val="50000"/>
                    </a:schemeClr>
                  </a:solidFill>
                  <a:latin typeface="微软雅黑" pitchFamily="34" charset="-122"/>
                </a:rPr>
                <a:t>Panpan</a:t>
              </a:r>
              <a:r>
                <a:rPr lang="en-US" altLang="zh-CN" b="1" dirty="0">
                  <a:solidFill>
                    <a:schemeClr val="bg1">
                      <a:lumMod val="50000"/>
                    </a:schemeClr>
                  </a:solidFill>
                  <a:latin typeface="微软雅黑" pitchFamily="34" charset="-122"/>
                </a:rPr>
                <a:t> Qu</a:t>
              </a:r>
            </a:p>
          </p:txBody>
        </p:sp>
      </p:grpSp>
      <p:grpSp>
        <p:nvGrpSpPr>
          <p:cNvPr id="49" name="组合 18">
            <a:extLst>
              <a:ext uri="{FF2B5EF4-FFF2-40B4-BE49-F238E27FC236}">
                <a16:creationId xmlns:a16="http://schemas.microsoft.com/office/drawing/2014/main" id="{10103FB5-3EF3-4798-A205-82A9F615B23D}"/>
              </a:ext>
            </a:extLst>
          </p:cNvPr>
          <p:cNvGrpSpPr/>
          <p:nvPr/>
        </p:nvGrpSpPr>
        <p:grpSpPr>
          <a:xfrm>
            <a:off x="10233793" y="3233231"/>
            <a:ext cx="1440158" cy="2894208"/>
            <a:chOff x="2382388" y="2182801"/>
            <a:chExt cx="1187625" cy="2386709"/>
          </a:xfrm>
        </p:grpSpPr>
        <p:sp>
          <p:nvSpPr>
            <p:cNvPr id="50" name="椭圆 19">
              <a:extLst>
                <a:ext uri="{FF2B5EF4-FFF2-40B4-BE49-F238E27FC236}">
                  <a16:creationId xmlns:a16="http://schemas.microsoft.com/office/drawing/2014/main" id="{62B1A58A-6199-4FA1-9E86-C2CC5C4ED567}"/>
                </a:ext>
              </a:extLst>
            </p:cNvPr>
            <p:cNvSpPr/>
            <p:nvPr/>
          </p:nvSpPr>
          <p:spPr bwMode="auto">
            <a:xfrm>
              <a:off x="2526594" y="2653284"/>
              <a:ext cx="804014" cy="804014"/>
            </a:xfrm>
            <a:prstGeom prst="ellipse">
              <a:avLst/>
            </a:prstGeom>
            <a:solidFill>
              <a:srgbClr val="DE6E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lvl="0" algn="ctr" fontAlgn="base">
                <a:spcBef>
                  <a:spcPct val="0"/>
                </a:spcBef>
                <a:spcAft>
                  <a:spcPct val="0"/>
                </a:spcAft>
              </a:pPr>
              <a:r>
                <a:rPr lang="en-US" altLang="zh-CN" sz="3600" b="1" dirty="0">
                  <a:solidFill>
                    <a:srgbClr val="FFFFFF"/>
                  </a:solidFill>
                  <a:latin typeface="Arial" charset="0"/>
                  <a:ea typeface="华文细黑" pitchFamily="2" charset="-122"/>
                </a:rPr>
                <a:t>7</a:t>
              </a:r>
              <a:endParaRPr lang="zh-CN" altLang="en-US" sz="3600" b="1" dirty="0">
                <a:solidFill>
                  <a:srgbClr val="FFFFFF"/>
                </a:solidFill>
                <a:latin typeface="Arial" charset="0"/>
                <a:ea typeface="华文细黑" pitchFamily="2" charset="-122"/>
              </a:endParaRPr>
            </a:p>
          </p:txBody>
        </p:sp>
        <p:cxnSp>
          <p:nvCxnSpPr>
            <p:cNvPr id="51" name="直接连接符 26">
              <a:extLst>
                <a:ext uri="{FF2B5EF4-FFF2-40B4-BE49-F238E27FC236}">
                  <a16:creationId xmlns:a16="http://schemas.microsoft.com/office/drawing/2014/main" id="{DE07B6C5-8EFD-4870-A2DF-2D7372777449}"/>
                </a:ext>
              </a:extLst>
            </p:cNvPr>
            <p:cNvCxnSpPr>
              <a:cxnSpLocks noChangeShapeType="1"/>
            </p:cNvCxnSpPr>
            <p:nvPr/>
          </p:nvCxnSpPr>
          <p:spPr bwMode="auto">
            <a:xfrm>
              <a:off x="2925032" y="3504741"/>
              <a:ext cx="0" cy="944066"/>
            </a:xfrm>
            <a:prstGeom prst="line">
              <a:avLst/>
            </a:prstGeom>
            <a:noFill/>
            <a:ln w="19050" cmpd="sng">
              <a:solidFill>
                <a:srgbClr val="DE6E00"/>
              </a:solidFill>
              <a:round/>
              <a:headEnd/>
              <a:tailEnd/>
            </a:ln>
            <a:extLst>
              <a:ext uri="{909E8E84-426E-40DD-AFC4-6F175D3DCCD1}">
                <a14:hiddenFill xmlns:a14="http://schemas.microsoft.com/office/drawing/2010/main">
                  <a:noFill/>
                </a14:hiddenFill>
              </a:ext>
            </a:extLst>
          </p:spPr>
        </p:cxnSp>
        <p:sp>
          <p:nvSpPr>
            <p:cNvPr id="52" name="圆角矩形 28">
              <a:extLst>
                <a:ext uri="{FF2B5EF4-FFF2-40B4-BE49-F238E27FC236}">
                  <a16:creationId xmlns:a16="http://schemas.microsoft.com/office/drawing/2014/main" id="{2052624F-B04B-4212-8FC8-02AA4A50543C}"/>
                </a:ext>
              </a:extLst>
            </p:cNvPr>
            <p:cNvSpPr>
              <a:spLocks noChangeArrowheads="1"/>
            </p:cNvSpPr>
            <p:nvPr/>
          </p:nvSpPr>
          <p:spPr bwMode="auto">
            <a:xfrm>
              <a:off x="2873861" y="4468330"/>
              <a:ext cx="102340" cy="101180"/>
            </a:xfrm>
            <a:prstGeom prst="roundRect">
              <a:avLst>
                <a:gd name="adj" fmla="val 50000"/>
              </a:avLst>
            </a:prstGeom>
            <a:solidFill>
              <a:srgbClr val="DE6E00"/>
            </a:solidFill>
            <a:ln w="9525">
              <a:noFill/>
              <a:round/>
              <a:headEnd/>
              <a:tailEnd/>
            </a:ln>
          </p:spPr>
          <p:txBody>
            <a:bodyPr anchor="ctr"/>
            <a:lstStyle>
              <a:lvl1pPr>
                <a:defRPr>
                  <a:solidFill>
                    <a:schemeClr val="tx1"/>
                  </a:solidFill>
                  <a:latin typeface="Calibri" pitchFamily="34" charset="0"/>
                  <a:ea typeface="微软雅黑" pitchFamily="34" charset="-122"/>
                </a:defRPr>
              </a:lvl1pPr>
              <a:lvl2pPr marL="742950" indent="-285750">
                <a:defRPr>
                  <a:solidFill>
                    <a:schemeClr val="tx1"/>
                  </a:solidFill>
                  <a:latin typeface="Calibri" pitchFamily="34" charset="0"/>
                  <a:ea typeface="微软雅黑" pitchFamily="34" charset="-122"/>
                </a:defRPr>
              </a:lvl2pPr>
              <a:lvl3pPr marL="1143000" indent="-228600">
                <a:defRPr>
                  <a:solidFill>
                    <a:schemeClr val="tx1"/>
                  </a:solidFill>
                  <a:latin typeface="Calibri" pitchFamily="34" charset="0"/>
                  <a:ea typeface="微软雅黑" pitchFamily="34" charset="-122"/>
                </a:defRPr>
              </a:lvl3pPr>
              <a:lvl4pPr marL="1600200" indent="-228600">
                <a:defRPr>
                  <a:solidFill>
                    <a:schemeClr val="tx1"/>
                  </a:solidFill>
                  <a:latin typeface="Calibri" pitchFamily="34" charset="0"/>
                  <a:ea typeface="微软雅黑" pitchFamily="34" charset="-122"/>
                </a:defRPr>
              </a:lvl4pPr>
              <a:lvl5pPr marL="2057400" indent="-228600">
                <a:defRPr>
                  <a:solidFill>
                    <a:schemeClr val="tx1"/>
                  </a:solidFill>
                  <a:latin typeface="Calibri" pitchFamily="34" charset="0"/>
                  <a:ea typeface="微软雅黑" pitchFamily="34" charset="-122"/>
                </a:defRPr>
              </a:lvl5pPr>
              <a:lvl6pPr marL="2514600" indent="-228600" eaLnBrk="0" fontAlgn="base" hangingPunct="0">
                <a:spcBef>
                  <a:spcPct val="0"/>
                </a:spcBef>
                <a:spcAft>
                  <a:spcPct val="0"/>
                </a:spcAft>
                <a:buFont typeface="Arial" pitchFamily="34" charset="0"/>
                <a:defRPr>
                  <a:solidFill>
                    <a:schemeClr val="tx1"/>
                  </a:solidFill>
                  <a:latin typeface="Calibri" pitchFamily="34" charset="0"/>
                  <a:ea typeface="微软雅黑" pitchFamily="34" charset="-122"/>
                </a:defRPr>
              </a:lvl6pPr>
              <a:lvl7pPr marL="2971800" indent="-228600" eaLnBrk="0" fontAlgn="base" hangingPunct="0">
                <a:spcBef>
                  <a:spcPct val="0"/>
                </a:spcBef>
                <a:spcAft>
                  <a:spcPct val="0"/>
                </a:spcAft>
                <a:buFont typeface="Arial" pitchFamily="34" charset="0"/>
                <a:defRPr>
                  <a:solidFill>
                    <a:schemeClr val="tx1"/>
                  </a:solidFill>
                  <a:latin typeface="Calibri" pitchFamily="34" charset="0"/>
                  <a:ea typeface="微软雅黑" pitchFamily="34" charset="-122"/>
                </a:defRPr>
              </a:lvl7pPr>
              <a:lvl8pPr marL="3429000" indent="-228600" eaLnBrk="0" fontAlgn="base" hangingPunct="0">
                <a:spcBef>
                  <a:spcPct val="0"/>
                </a:spcBef>
                <a:spcAft>
                  <a:spcPct val="0"/>
                </a:spcAft>
                <a:buFont typeface="Arial" pitchFamily="34" charset="0"/>
                <a:defRPr>
                  <a:solidFill>
                    <a:schemeClr val="tx1"/>
                  </a:solidFill>
                  <a:latin typeface="Calibri" pitchFamily="34" charset="0"/>
                  <a:ea typeface="微软雅黑" pitchFamily="34" charset="-122"/>
                </a:defRPr>
              </a:lvl8pPr>
              <a:lvl9pPr marL="3886200" indent="-228600" eaLnBrk="0" fontAlgn="base" hangingPunct="0">
                <a:spcBef>
                  <a:spcPct val="0"/>
                </a:spcBef>
                <a:spcAft>
                  <a:spcPct val="0"/>
                </a:spcAft>
                <a:buFont typeface="Arial" pitchFamily="34" charset="0"/>
                <a:defRPr>
                  <a:solidFill>
                    <a:schemeClr val="tx1"/>
                  </a:solidFill>
                  <a:latin typeface="Calibri" pitchFamily="34" charset="0"/>
                  <a:ea typeface="微软雅黑" pitchFamily="34" charset="-122"/>
                </a:defRPr>
              </a:lvl9pPr>
            </a:lstStyle>
            <a:p>
              <a:pPr algn="ctr" eaLnBrk="1" hangingPunct="1">
                <a:lnSpc>
                  <a:spcPct val="130000"/>
                </a:lnSpc>
              </a:pPr>
              <a:endParaRPr lang="zh-CN" altLang="en-US" sz="1200">
                <a:solidFill>
                  <a:srgbClr val="262626"/>
                </a:solidFill>
                <a:latin typeface="微软雅黑" pitchFamily="34" charset="-122"/>
              </a:endParaRPr>
            </a:p>
          </p:txBody>
        </p:sp>
        <p:sp>
          <p:nvSpPr>
            <p:cNvPr id="53" name="TextBox 53">
              <a:extLst>
                <a:ext uri="{FF2B5EF4-FFF2-40B4-BE49-F238E27FC236}">
                  <a16:creationId xmlns:a16="http://schemas.microsoft.com/office/drawing/2014/main" id="{0550BB08-AAF0-4C78-B827-38634DD846D9}"/>
                </a:ext>
              </a:extLst>
            </p:cNvPr>
            <p:cNvSpPr txBox="1">
              <a:spLocks noChangeArrowheads="1"/>
            </p:cNvSpPr>
            <p:nvPr/>
          </p:nvSpPr>
          <p:spPr bwMode="auto">
            <a:xfrm>
              <a:off x="2382388" y="2182801"/>
              <a:ext cx="1187625" cy="3289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43" tIns="34272" rIns="68543" bIns="34272">
              <a:spAutoFit/>
            </a:bodyPr>
            <a:lstStyle>
              <a:lvl1pPr>
                <a:defRPr>
                  <a:solidFill>
                    <a:schemeClr val="tx1"/>
                  </a:solidFill>
                  <a:latin typeface="Calibri" pitchFamily="34" charset="0"/>
                  <a:ea typeface="微软雅黑" pitchFamily="34" charset="-122"/>
                </a:defRPr>
              </a:lvl1pPr>
              <a:lvl2pPr marL="742950" indent="-285750">
                <a:defRPr>
                  <a:solidFill>
                    <a:schemeClr val="tx1"/>
                  </a:solidFill>
                  <a:latin typeface="Calibri" pitchFamily="34" charset="0"/>
                  <a:ea typeface="微软雅黑" pitchFamily="34" charset="-122"/>
                </a:defRPr>
              </a:lvl2pPr>
              <a:lvl3pPr marL="1143000" indent="-228600">
                <a:defRPr>
                  <a:solidFill>
                    <a:schemeClr val="tx1"/>
                  </a:solidFill>
                  <a:latin typeface="Calibri" pitchFamily="34" charset="0"/>
                  <a:ea typeface="微软雅黑" pitchFamily="34" charset="-122"/>
                </a:defRPr>
              </a:lvl3pPr>
              <a:lvl4pPr marL="1600200" indent="-228600">
                <a:defRPr>
                  <a:solidFill>
                    <a:schemeClr val="tx1"/>
                  </a:solidFill>
                  <a:latin typeface="Calibri" pitchFamily="34" charset="0"/>
                  <a:ea typeface="微软雅黑" pitchFamily="34" charset="-122"/>
                </a:defRPr>
              </a:lvl4pPr>
              <a:lvl5pPr marL="2057400" indent="-228600">
                <a:defRPr>
                  <a:solidFill>
                    <a:schemeClr val="tx1"/>
                  </a:solidFill>
                  <a:latin typeface="Calibri" pitchFamily="34" charset="0"/>
                  <a:ea typeface="微软雅黑" pitchFamily="34" charset="-122"/>
                </a:defRPr>
              </a:lvl5pPr>
              <a:lvl6pPr marL="2514600" indent="-228600" eaLnBrk="0" fontAlgn="base" hangingPunct="0">
                <a:spcBef>
                  <a:spcPct val="0"/>
                </a:spcBef>
                <a:spcAft>
                  <a:spcPct val="0"/>
                </a:spcAft>
                <a:buFont typeface="Arial" pitchFamily="34" charset="0"/>
                <a:defRPr>
                  <a:solidFill>
                    <a:schemeClr val="tx1"/>
                  </a:solidFill>
                  <a:latin typeface="Calibri" pitchFamily="34" charset="0"/>
                  <a:ea typeface="微软雅黑" pitchFamily="34" charset="-122"/>
                </a:defRPr>
              </a:lvl6pPr>
              <a:lvl7pPr marL="2971800" indent="-228600" eaLnBrk="0" fontAlgn="base" hangingPunct="0">
                <a:spcBef>
                  <a:spcPct val="0"/>
                </a:spcBef>
                <a:spcAft>
                  <a:spcPct val="0"/>
                </a:spcAft>
                <a:buFont typeface="Arial" pitchFamily="34" charset="0"/>
                <a:defRPr>
                  <a:solidFill>
                    <a:schemeClr val="tx1"/>
                  </a:solidFill>
                  <a:latin typeface="Calibri" pitchFamily="34" charset="0"/>
                  <a:ea typeface="微软雅黑" pitchFamily="34" charset="-122"/>
                </a:defRPr>
              </a:lvl7pPr>
              <a:lvl8pPr marL="3429000" indent="-228600" eaLnBrk="0" fontAlgn="base" hangingPunct="0">
                <a:spcBef>
                  <a:spcPct val="0"/>
                </a:spcBef>
                <a:spcAft>
                  <a:spcPct val="0"/>
                </a:spcAft>
                <a:buFont typeface="Arial" pitchFamily="34" charset="0"/>
                <a:defRPr>
                  <a:solidFill>
                    <a:schemeClr val="tx1"/>
                  </a:solidFill>
                  <a:latin typeface="Calibri" pitchFamily="34" charset="0"/>
                  <a:ea typeface="微软雅黑" pitchFamily="34" charset="-122"/>
                </a:defRPr>
              </a:lvl8pPr>
              <a:lvl9pPr marL="3886200" indent="-228600" eaLnBrk="0" fontAlgn="base" hangingPunct="0">
                <a:spcBef>
                  <a:spcPct val="0"/>
                </a:spcBef>
                <a:spcAft>
                  <a:spcPct val="0"/>
                </a:spcAft>
                <a:buFont typeface="Arial" pitchFamily="34" charset="0"/>
                <a:defRPr>
                  <a:solidFill>
                    <a:schemeClr val="tx1"/>
                  </a:solidFill>
                  <a:latin typeface="Calibri" pitchFamily="34" charset="0"/>
                  <a:ea typeface="微软雅黑" pitchFamily="34" charset="-122"/>
                </a:defRPr>
              </a:lvl9pPr>
            </a:lstStyle>
            <a:p>
              <a:pPr algn="ctr">
                <a:lnSpc>
                  <a:spcPct val="130000"/>
                </a:lnSpc>
              </a:pPr>
              <a:r>
                <a:rPr lang="en-US" altLang="zh-CN" b="1" dirty="0">
                  <a:solidFill>
                    <a:schemeClr val="bg1">
                      <a:lumMod val="50000"/>
                    </a:schemeClr>
                  </a:solidFill>
                  <a:latin typeface="微软雅黑" pitchFamily="34" charset="-122"/>
                </a:rPr>
                <a:t>Joon Lee</a:t>
              </a:r>
            </a:p>
          </p:txBody>
        </p:sp>
      </p:grpSp>
    </p:spTree>
    <p:extLst>
      <p:ext uri="{BB962C8B-B14F-4D97-AF65-F5344CB8AC3E}">
        <p14:creationId xmlns:p14="http://schemas.microsoft.com/office/powerpoint/2010/main" val="12848412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1000"/>
                                        <p:tgtEl>
                                          <p:spTgt spid="11"/>
                                        </p:tgtEl>
                                      </p:cBhvr>
                                    </p:animEffect>
                                  </p:childTnLst>
                                </p:cTn>
                              </p:par>
                              <p:par>
                                <p:cTn id="8" presetID="10" presetClass="entr" presetSubtype="0" fill="hold" nodeType="withEffect">
                                  <p:stCondLst>
                                    <p:cond delay="25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750"/>
                                        <p:tgtEl>
                                          <p:spTgt spid="10"/>
                                        </p:tgtEl>
                                      </p:cBhvr>
                                    </p:animEffect>
                                  </p:childTnLst>
                                </p:cTn>
                              </p:par>
                            </p:childTnLst>
                          </p:cTn>
                        </p:par>
                        <p:par>
                          <p:cTn id="11" fill="hold">
                            <p:stCondLst>
                              <p:cond delay="1000"/>
                            </p:stCondLst>
                            <p:childTnLst>
                              <p:par>
                                <p:cTn id="12" presetID="22" presetClass="entr" presetSubtype="8" fill="hold" grpId="0" nodeType="after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wipe(left)">
                                      <p:cBhvr>
                                        <p:cTn id="14" dur="500"/>
                                        <p:tgtEl>
                                          <p:spTgt spid="12"/>
                                        </p:tgtEl>
                                      </p:cBhvr>
                                    </p:animEffect>
                                  </p:childTnLst>
                                </p:cTn>
                              </p:par>
                              <p:par>
                                <p:cTn id="15" presetID="22" presetClass="entr" presetSubtype="4" fill="hold" nodeType="with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wipe(down)">
                                      <p:cBhvr>
                                        <p:cTn id="17" dur="500"/>
                                        <p:tgtEl>
                                          <p:spTgt spid="13"/>
                                        </p:tgtEl>
                                      </p:cBhvr>
                                    </p:animEffect>
                                  </p:childTnLst>
                                </p:cTn>
                              </p:par>
                              <p:par>
                                <p:cTn id="18" presetID="22" presetClass="entr" presetSubtype="4" fill="hold" nodeType="withEffect">
                                  <p:stCondLst>
                                    <p:cond delay="0"/>
                                  </p:stCondLst>
                                  <p:childTnLst>
                                    <p:set>
                                      <p:cBhvr>
                                        <p:cTn id="19" dur="1" fill="hold">
                                          <p:stCondLst>
                                            <p:cond delay="0"/>
                                          </p:stCondLst>
                                        </p:cTn>
                                        <p:tgtEl>
                                          <p:spTgt spid="19"/>
                                        </p:tgtEl>
                                        <p:attrNameLst>
                                          <p:attrName>style.visibility</p:attrName>
                                        </p:attrNameLst>
                                      </p:cBhvr>
                                      <p:to>
                                        <p:strVal val="visible"/>
                                      </p:to>
                                    </p:set>
                                    <p:animEffect transition="in" filter="wipe(down)">
                                      <p:cBhvr>
                                        <p:cTn id="20" dur="500"/>
                                        <p:tgtEl>
                                          <p:spTgt spid="19"/>
                                        </p:tgtEl>
                                      </p:cBhvr>
                                    </p:animEffect>
                                  </p:childTnLst>
                                </p:cTn>
                              </p:par>
                              <p:par>
                                <p:cTn id="21" presetID="22" presetClass="entr" presetSubtype="4" fill="hold" nodeType="withEffect">
                                  <p:stCondLst>
                                    <p:cond delay="0"/>
                                  </p:stCondLst>
                                  <p:childTnLst>
                                    <p:set>
                                      <p:cBhvr>
                                        <p:cTn id="22" dur="1" fill="hold">
                                          <p:stCondLst>
                                            <p:cond delay="0"/>
                                          </p:stCondLst>
                                        </p:cTn>
                                        <p:tgtEl>
                                          <p:spTgt spid="25"/>
                                        </p:tgtEl>
                                        <p:attrNameLst>
                                          <p:attrName>style.visibility</p:attrName>
                                        </p:attrNameLst>
                                      </p:cBhvr>
                                      <p:to>
                                        <p:strVal val="visible"/>
                                      </p:to>
                                    </p:set>
                                    <p:animEffect transition="in" filter="wipe(down)">
                                      <p:cBhvr>
                                        <p:cTn id="23" dur="500"/>
                                        <p:tgtEl>
                                          <p:spTgt spid="25"/>
                                        </p:tgtEl>
                                      </p:cBhvr>
                                    </p:animEffect>
                                  </p:childTnLst>
                                </p:cTn>
                              </p:par>
                              <p:par>
                                <p:cTn id="24" presetID="22" presetClass="entr" presetSubtype="4" fill="hold" nodeType="withEffect">
                                  <p:stCondLst>
                                    <p:cond delay="0"/>
                                  </p:stCondLst>
                                  <p:childTnLst>
                                    <p:set>
                                      <p:cBhvr>
                                        <p:cTn id="25" dur="1" fill="hold">
                                          <p:stCondLst>
                                            <p:cond delay="0"/>
                                          </p:stCondLst>
                                        </p:cTn>
                                        <p:tgtEl>
                                          <p:spTgt spid="31"/>
                                        </p:tgtEl>
                                        <p:attrNameLst>
                                          <p:attrName>style.visibility</p:attrName>
                                        </p:attrNameLst>
                                      </p:cBhvr>
                                      <p:to>
                                        <p:strVal val="visible"/>
                                      </p:to>
                                    </p:set>
                                    <p:animEffect transition="in" filter="wipe(down)">
                                      <p:cBhvr>
                                        <p:cTn id="26" dur="500"/>
                                        <p:tgtEl>
                                          <p:spTgt spid="31"/>
                                        </p:tgtEl>
                                      </p:cBhvr>
                                    </p:animEffect>
                                  </p:childTnLst>
                                </p:cTn>
                              </p:par>
                              <p:par>
                                <p:cTn id="27" presetID="22" presetClass="entr" presetSubtype="4" fill="hold" nodeType="withEffect">
                                  <p:stCondLst>
                                    <p:cond delay="0"/>
                                  </p:stCondLst>
                                  <p:childTnLst>
                                    <p:set>
                                      <p:cBhvr>
                                        <p:cTn id="28" dur="1" fill="hold">
                                          <p:stCondLst>
                                            <p:cond delay="0"/>
                                          </p:stCondLst>
                                        </p:cTn>
                                        <p:tgtEl>
                                          <p:spTgt spid="43"/>
                                        </p:tgtEl>
                                        <p:attrNameLst>
                                          <p:attrName>style.visibility</p:attrName>
                                        </p:attrNameLst>
                                      </p:cBhvr>
                                      <p:to>
                                        <p:strVal val="visible"/>
                                      </p:to>
                                    </p:set>
                                    <p:animEffect transition="in" filter="wipe(down)">
                                      <p:cBhvr>
                                        <p:cTn id="29" dur="500"/>
                                        <p:tgtEl>
                                          <p:spTgt spid="43"/>
                                        </p:tgtEl>
                                      </p:cBhvr>
                                    </p:animEffect>
                                  </p:childTnLst>
                                </p:cTn>
                              </p:par>
                              <p:par>
                                <p:cTn id="30" presetID="22" presetClass="entr" presetSubtype="4" fill="hold" nodeType="withEffect">
                                  <p:stCondLst>
                                    <p:cond delay="0"/>
                                  </p:stCondLst>
                                  <p:childTnLst>
                                    <p:set>
                                      <p:cBhvr>
                                        <p:cTn id="31" dur="1" fill="hold">
                                          <p:stCondLst>
                                            <p:cond delay="0"/>
                                          </p:stCondLst>
                                        </p:cTn>
                                        <p:tgtEl>
                                          <p:spTgt spid="37"/>
                                        </p:tgtEl>
                                        <p:attrNameLst>
                                          <p:attrName>style.visibility</p:attrName>
                                        </p:attrNameLst>
                                      </p:cBhvr>
                                      <p:to>
                                        <p:strVal val="visible"/>
                                      </p:to>
                                    </p:set>
                                    <p:animEffect transition="in" filter="wipe(down)">
                                      <p:cBhvr>
                                        <p:cTn id="32" dur="500"/>
                                        <p:tgtEl>
                                          <p:spTgt spid="37"/>
                                        </p:tgtEl>
                                      </p:cBhvr>
                                    </p:animEffect>
                                  </p:childTnLst>
                                </p:cTn>
                              </p:par>
                              <p:par>
                                <p:cTn id="33" presetID="22" presetClass="entr" presetSubtype="4" fill="hold" nodeType="withEffect">
                                  <p:stCondLst>
                                    <p:cond delay="0"/>
                                  </p:stCondLst>
                                  <p:childTnLst>
                                    <p:set>
                                      <p:cBhvr>
                                        <p:cTn id="34" dur="1" fill="hold">
                                          <p:stCondLst>
                                            <p:cond delay="0"/>
                                          </p:stCondLst>
                                        </p:cTn>
                                        <p:tgtEl>
                                          <p:spTgt spid="49"/>
                                        </p:tgtEl>
                                        <p:attrNameLst>
                                          <p:attrName>style.visibility</p:attrName>
                                        </p:attrNameLst>
                                      </p:cBhvr>
                                      <p:to>
                                        <p:strVal val="visible"/>
                                      </p:to>
                                    </p:set>
                                    <p:animEffect transition="in" filter="wipe(down)">
                                      <p:cBhvr>
                                        <p:cTn id="35"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椭圆 52"/>
          <p:cNvSpPr/>
          <p:nvPr/>
        </p:nvSpPr>
        <p:spPr>
          <a:xfrm>
            <a:off x="4226580" y="2022264"/>
            <a:ext cx="1875836" cy="1875836"/>
          </a:xfrm>
          <a:prstGeom prst="ellipse">
            <a:avLst/>
          </a:prstGeom>
          <a:solidFill>
            <a:srgbClr val="F3C301">
              <a:alpha val="4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5837697" y="2326722"/>
            <a:ext cx="1875836" cy="1875836"/>
          </a:xfrm>
          <a:prstGeom prst="ellipse">
            <a:avLst/>
          </a:prstGeom>
          <a:solidFill>
            <a:srgbClr val="F3C301">
              <a:alpha val="4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3143260" y="2235444"/>
            <a:ext cx="1920268" cy="1920268"/>
          </a:xfrm>
          <a:prstGeom prst="ellipse">
            <a:avLst/>
          </a:prstGeom>
          <a:solidFill>
            <a:srgbClr val="00C3D9">
              <a:alpha val="4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800" b="1" dirty="0">
              <a:latin typeface="微软雅黑" panose="020B0503020204020204" pitchFamily="34" charset="-122"/>
              <a:ea typeface="微软雅黑" panose="020B0503020204020204" pitchFamily="34" charset="-122"/>
            </a:endParaRPr>
          </a:p>
        </p:txBody>
      </p:sp>
      <p:sp>
        <p:nvSpPr>
          <p:cNvPr id="19" name="椭圆 18"/>
          <p:cNvSpPr/>
          <p:nvPr/>
        </p:nvSpPr>
        <p:spPr>
          <a:xfrm>
            <a:off x="4608300" y="1470975"/>
            <a:ext cx="1920268" cy="1920268"/>
          </a:xfrm>
          <a:prstGeom prst="ellipse">
            <a:avLst/>
          </a:prstGeom>
          <a:solidFill>
            <a:srgbClr val="028985">
              <a:alpha val="4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800" b="1" dirty="0">
              <a:latin typeface="微软雅黑" panose="020B0503020204020204" pitchFamily="34" charset="-122"/>
              <a:ea typeface="微软雅黑" panose="020B0503020204020204" pitchFamily="34" charset="-122"/>
            </a:endParaRPr>
          </a:p>
        </p:txBody>
      </p:sp>
      <p:sp>
        <p:nvSpPr>
          <p:cNvPr id="20" name="椭圆 19"/>
          <p:cNvSpPr/>
          <p:nvPr/>
        </p:nvSpPr>
        <p:spPr>
          <a:xfrm>
            <a:off x="5696111" y="2814248"/>
            <a:ext cx="1920268" cy="1920268"/>
          </a:xfrm>
          <a:prstGeom prst="ellipse">
            <a:avLst/>
          </a:prstGeom>
          <a:solidFill>
            <a:srgbClr val="E94E60">
              <a:alpha val="4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800" b="1" dirty="0">
              <a:latin typeface="微软雅黑" panose="020B0503020204020204" pitchFamily="34" charset="-122"/>
              <a:ea typeface="微软雅黑" panose="020B0503020204020204" pitchFamily="34" charset="-122"/>
            </a:endParaRPr>
          </a:p>
        </p:txBody>
      </p:sp>
      <p:sp>
        <p:nvSpPr>
          <p:cNvPr id="21" name="椭圆 20"/>
          <p:cNvSpPr/>
          <p:nvPr/>
        </p:nvSpPr>
        <p:spPr>
          <a:xfrm>
            <a:off x="7082671" y="1939755"/>
            <a:ext cx="1920268" cy="1920268"/>
          </a:xfrm>
          <a:prstGeom prst="ellipse">
            <a:avLst/>
          </a:prstGeom>
          <a:solidFill>
            <a:srgbClr val="DE6E00">
              <a:alpha val="4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800" b="1" dirty="0">
              <a:latin typeface="微软雅黑" panose="020B0503020204020204" pitchFamily="34" charset="-122"/>
              <a:ea typeface="微软雅黑" panose="020B0503020204020204" pitchFamily="34" charset="-122"/>
            </a:endParaRPr>
          </a:p>
        </p:txBody>
      </p:sp>
      <p:sp>
        <p:nvSpPr>
          <p:cNvPr id="22" name="椭圆 21"/>
          <p:cNvSpPr/>
          <p:nvPr/>
        </p:nvSpPr>
        <p:spPr>
          <a:xfrm>
            <a:off x="7302079" y="1368566"/>
            <a:ext cx="330428" cy="330428"/>
          </a:xfrm>
          <a:prstGeom prst="ellipse">
            <a:avLst/>
          </a:prstGeom>
          <a:solidFill>
            <a:srgbClr val="4CC7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7359400" y="4600898"/>
            <a:ext cx="546214" cy="546214"/>
          </a:xfrm>
          <a:prstGeom prst="ellipse">
            <a:avLst/>
          </a:prstGeom>
          <a:solidFill>
            <a:srgbClr val="01D4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p:nvSpPr>
        <p:spPr>
          <a:xfrm>
            <a:off x="3776548" y="1399079"/>
            <a:ext cx="394156" cy="394156"/>
          </a:xfrm>
          <a:prstGeom prst="ellipse">
            <a:avLst/>
          </a:prstGeom>
          <a:solidFill>
            <a:srgbClr val="E94E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p:nvSpPr>
        <p:spPr>
          <a:xfrm>
            <a:off x="4847400" y="4525135"/>
            <a:ext cx="432256" cy="432256"/>
          </a:xfrm>
          <a:prstGeom prst="ellipse">
            <a:avLst/>
          </a:prstGeom>
          <a:solidFill>
            <a:srgbClr val="DE6E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椭圆 26"/>
          <p:cNvSpPr/>
          <p:nvPr/>
        </p:nvSpPr>
        <p:spPr>
          <a:xfrm flipH="1">
            <a:off x="2598770" y="2400341"/>
            <a:ext cx="228245" cy="228245"/>
          </a:xfrm>
          <a:prstGeom prst="ellipse">
            <a:avLst/>
          </a:prstGeom>
          <a:solidFill>
            <a:srgbClr val="DE6E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椭圆 27"/>
          <p:cNvSpPr/>
          <p:nvPr/>
        </p:nvSpPr>
        <p:spPr>
          <a:xfrm flipH="1">
            <a:off x="2279270" y="1533258"/>
            <a:ext cx="93232" cy="93232"/>
          </a:xfrm>
          <a:prstGeom prst="ellipse">
            <a:avLst/>
          </a:prstGeom>
          <a:solidFill>
            <a:srgbClr val="0289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椭圆 28"/>
          <p:cNvSpPr/>
          <p:nvPr/>
        </p:nvSpPr>
        <p:spPr>
          <a:xfrm flipH="1">
            <a:off x="1751750" y="2286015"/>
            <a:ext cx="93232" cy="93232"/>
          </a:xfrm>
          <a:prstGeom prst="ellipse">
            <a:avLst/>
          </a:prstGeom>
          <a:solidFill>
            <a:srgbClr val="F3C3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椭圆 41"/>
          <p:cNvSpPr/>
          <p:nvPr/>
        </p:nvSpPr>
        <p:spPr>
          <a:xfrm>
            <a:off x="3470884" y="4458192"/>
            <a:ext cx="394156" cy="394156"/>
          </a:xfrm>
          <a:prstGeom prst="ellipse">
            <a:avLst/>
          </a:prstGeom>
          <a:solidFill>
            <a:srgbClr val="F3C3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椭圆 42"/>
          <p:cNvSpPr/>
          <p:nvPr/>
        </p:nvSpPr>
        <p:spPr>
          <a:xfrm flipH="1">
            <a:off x="2450874" y="3799595"/>
            <a:ext cx="228245" cy="228245"/>
          </a:xfrm>
          <a:prstGeom prst="ellipse">
            <a:avLst/>
          </a:prstGeom>
          <a:solidFill>
            <a:srgbClr val="E94E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椭圆 43"/>
          <p:cNvSpPr/>
          <p:nvPr/>
        </p:nvSpPr>
        <p:spPr>
          <a:xfrm flipH="1">
            <a:off x="1646086" y="3254951"/>
            <a:ext cx="93232" cy="93232"/>
          </a:xfrm>
          <a:prstGeom prst="ellipse">
            <a:avLst/>
          </a:prstGeom>
          <a:solidFill>
            <a:srgbClr val="01D4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椭圆 44"/>
          <p:cNvSpPr/>
          <p:nvPr/>
        </p:nvSpPr>
        <p:spPr>
          <a:xfrm flipH="1">
            <a:off x="1892926" y="4401131"/>
            <a:ext cx="93232" cy="93232"/>
          </a:xfrm>
          <a:prstGeom prst="ellipse">
            <a:avLst/>
          </a:prstGeom>
          <a:solidFill>
            <a:srgbClr val="0289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椭圆 45"/>
          <p:cNvSpPr/>
          <p:nvPr/>
        </p:nvSpPr>
        <p:spPr>
          <a:xfrm flipH="1">
            <a:off x="9482336" y="2766377"/>
            <a:ext cx="228245" cy="228245"/>
          </a:xfrm>
          <a:prstGeom prst="ellipse">
            <a:avLst/>
          </a:prstGeom>
          <a:solidFill>
            <a:srgbClr val="F3C3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椭圆 46"/>
          <p:cNvSpPr/>
          <p:nvPr/>
        </p:nvSpPr>
        <p:spPr>
          <a:xfrm flipH="1">
            <a:off x="9599880" y="1609791"/>
            <a:ext cx="93232" cy="93232"/>
          </a:xfrm>
          <a:prstGeom prst="ellipse">
            <a:avLst/>
          </a:prstGeom>
          <a:solidFill>
            <a:srgbClr val="DE6E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椭圆 47"/>
          <p:cNvSpPr/>
          <p:nvPr/>
        </p:nvSpPr>
        <p:spPr>
          <a:xfrm flipH="1">
            <a:off x="10265008" y="2526655"/>
            <a:ext cx="93232" cy="93232"/>
          </a:xfrm>
          <a:prstGeom prst="ellipse">
            <a:avLst/>
          </a:prstGeom>
          <a:solidFill>
            <a:srgbClr val="0289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椭圆 48"/>
          <p:cNvSpPr/>
          <p:nvPr/>
        </p:nvSpPr>
        <p:spPr>
          <a:xfrm>
            <a:off x="8663692" y="4383597"/>
            <a:ext cx="394156" cy="394156"/>
          </a:xfrm>
          <a:prstGeom prst="ellipse">
            <a:avLst/>
          </a:prstGeom>
          <a:solidFill>
            <a:srgbClr val="E94E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椭圆 49"/>
          <p:cNvSpPr/>
          <p:nvPr/>
        </p:nvSpPr>
        <p:spPr>
          <a:xfrm flipH="1">
            <a:off x="9404790" y="3749729"/>
            <a:ext cx="228245" cy="228245"/>
          </a:xfrm>
          <a:prstGeom prst="ellipse">
            <a:avLst/>
          </a:prstGeom>
          <a:solidFill>
            <a:srgbClr val="0289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椭圆 50"/>
          <p:cNvSpPr/>
          <p:nvPr/>
        </p:nvSpPr>
        <p:spPr>
          <a:xfrm flipH="1">
            <a:off x="10432228" y="3466716"/>
            <a:ext cx="93232" cy="93232"/>
          </a:xfrm>
          <a:prstGeom prst="ellipse">
            <a:avLst/>
          </a:prstGeom>
          <a:solidFill>
            <a:srgbClr val="E94E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椭圆 51"/>
          <p:cNvSpPr/>
          <p:nvPr/>
        </p:nvSpPr>
        <p:spPr>
          <a:xfrm flipH="1">
            <a:off x="10053327" y="4319568"/>
            <a:ext cx="128180" cy="128180"/>
          </a:xfrm>
          <a:prstGeom prst="ellipse">
            <a:avLst/>
          </a:prstGeom>
          <a:solidFill>
            <a:srgbClr val="F3C3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extBox 1">
            <a:extLst>
              <a:ext uri="{FF2B5EF4-FFF2-40B4-BE49-F238E27FC236}">
                <a16:creationId xmlns:a16="http://schemas.microsoft.com/office/drawing/2014/main" id="{2809B454-7334-488F-9934-4F0C3313D152}"/>
              </a:ext>
            </a:extLst>
          </p:cNvPr>
          <p:cNvSpPr txBox="1"/>
          <p:nvPr/>
        </p:nvSpPr>
        <p:spPr>
          <a:xfrm>
            <a:off x="3303319" y="2476156"/>
            <a:ext cx="5583773" cy="1323439"/>
          </a:xfrm>
          <a:prstGeom prst="rect">
            <a:avLst/>
          </a:prstGeom>
          <a:noFill/>
        </p:spPr>
        <p:txBody>
          <a:bodyPr wrap="none" rtlCol="0">
            <a:spAutoFit/>
          </a:bodyPr>
          <a:lstStyle/>
          <a:p>
            <a:pPr algn="ctr"/>
            <a:r>
              <a:rPr lang="en-US" altLang="zh-CN" sz="8000" b="1" dirty="0">
                <a:solidFill>
                  <a:schemeClr val="lt1"/>
                </a:solidFill>
                <a:latin typeface="微软雅黑" panose="020B0503020204020204" pitchFamily="34" charset="-122"/>
                <a:ea typeface="微软雅黑" panose="020B0503020204020204" pitchFamily="34" charset="-122"/>
              </a:rPr>
              <a:t>Thank you</a:t>
            </a:r>
            <a:endParaRPr lang="zh-CN" altLang="en-US" sz="8000" b="1" dirty="0">
              <a:solidFill>
                <a:schemeClr val="l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3785098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100"/>
                                  </p:stCondLst>
                                  <p:childTnLst>
                                    <p:set>
                                      <p:cBhvr>
                                        <p:cTn id="6" dur="1" fill="hold">
                                          <p:stCondLst>
                                            <p:cond delay="0"/>
                                          </p:stCondLst>
                                        </p:cTn>
                                        <p:tgtEl>
                                          <p:spTgt spid="53"/>
                                        </p:tgtEl>
                                        <p:attrNameLst>
                                          <p:attrName>style.visibility</p:attrName>
                                        </p:attrNameLst>
                                      </p:cBhvr>
                                      <p:to>
                                        <p:strVal val="visible"/>
                                      </p:to>
                                    </p:set>
                                    <p:anim calcmode="lin" valueType="num">
                                      <p:cBhvr>
                                        <p:cTn id="7" dur="1000" fill="hold"/>
                                        <p:tgtEl>
                                          <p:spTgt spid="53"/>
                                        </p:tgtEl>
                                        <p:attrNameLst>
                                          <p:attrName>ppt_w</p:attrName>
                                        </p:attrNameLst>
                                      </p:cBhvr>
                                      <p:tavLst>
                                        <p:tav tm="0">
                                          <p:val>
                                            <p:fltVal val="0"/>
                                          </p:val>
                                        </p:tav>
                                        <p:tav tm="100000">
                                          <p:val>
                                            <p:strVal val="#ppt_w"/>
                                          </p:val>
                                        </p:tav>
                                      </p:tavLst>
                                    </p:anim>
                                    <p:anim calcmode="lin" valueType="num">
                                      <p:cBhvr>
                                        <p:cTn id="8" dur="1000" fill="hold"/>
                                        <p:tgtEl>
                                          <p:spTgt spid="53"/>
                                        </p:tgtEl>
                                        <p:attrNameLst>
                                          <p:attrName>ppt_h</p:attrName>
                                        </p:attrNameLst>
                                      </p:cBhvr>
                                      <p:tavLst>
                                        <p:tav tm="0">
                                          <p:val>
                                            <p:fltVal val="0"/>
                                          </p:val>
                                        </p:tav>
                                        <p:tav tm="100000">
                                          <p:val>
                                            <p:strVal val="#ppt_h"/>
                                          </p:val>
                                        </p:tav>
                                      </p:tavLst>
                                    </p:anim>
                                    <p:animEffect transition="in" filter="fade">
                                      <p:cBhvr>
                                        <p:cTn id="9" dur="1000"/>
                                        <p:tgtEl>
                                          <p:spTgt spid="53"/>
                                        </p:tgtEl>
                                      </p:cBhvr>
                                    </p:animEffect>
                                  </p:childTnLst>
                                </p:cTn>
                              </p:par>
                              <p:par>
                                <p:cTn id="10" presetID="53" presetClass="entr" presetSubtype="16" fill="hold" grpId="0" nodeType="withEffect">
                                  <p:stCondLst>
                                    <p:cond delay="200"/>
                                  </p:stCondLst>
                                  <p:childTnLst>
                                    <p:set>
                                      <p:cBhvr>
                                        <p:cTn id="11" dur="1" fill="hold">
                                          <p:stCondLst>
                                            <p:cond delay="0"/>
                                          </p:stCondLst>
                                        </p:cTn>
                                        <p:tgtEl>
                                          <p:spTgt spid="16"/>
                                        </p:tgtEl>
                                        <p:attrNameLst>
                                          <p:attrName>style.visibility</p:attrName>
                                        </p:attrNameLst>
                                      </p:cBhvr>
                                      <p:to>
                                        <p:strVal val="visible"/>
                                      </p:to>
                                    </p:set>
                                    <p:anim calcmode="lin" valueType="num">
                                      <p:cBhvr>
                                        <p:cTn id="12" dur="1000" fill="hold"/>
                                        <p:tgtEl>
                                          <p:spTgt spid="16"/>
                                        </p:tgtEl>
                                        <p:attrNameLst>
                                          <p:attrName>ppt_w</p:attrName>
                                        </p:attrNameLst>
                                      </p:cBhvr>
                                      <p:tavLst>
                                        <p:tav tm="0">
                                          <p:val>
                                            <p:fltVal val="0"/>
                                          </p:val>
                                        </p:tav>
                                        <p:tav tm="100000">
                                          <p:val>
                                            <p:strVal val="#ppt_w"/>
                                          </p:val>
                                        </p:tav>
                                      </p:tavLst>
                                    </p:anim>
                                    <p:anim calcmode="lin" valueType="num">
                                      <p:cBhvr>
                                        <p:cTn id="13" dur="1000" fill="hold"/>
                                        <p:tgtEl>
                                          <p:spTgt spid="16"/>
                                        </p:tgtEl>
                                        <p:attrNameLst>
                                          <p:attrName>ppt_h</p:attrName>
                                        </p:attrNameLst>
                                      </p:cBhvr>
                                      <p:tavLst>
                                        <p:tav tm="0">
                                          <p:val>
                                            <p:fltVal val="0"/>
                                          </p:val>
                                        </p:tav>
                                        <p:tav tm="100000">
                                          <p:val>
                                            <p:strVal val="#ppt_h"/>
                                          </p:val>
                                        </p:tav>
                                      </p:tavLst>
                                    </p:anim>
                                    <p:animEffect transition="in" filter="fade">
                                      <p:cBhvr>
                                        <p:cTn id="14" dur="1000"/>
                                        <p:tgtEl>
                                          <p:spTgt spid="16"/>
                                        </p:tgtEl>
                                      </p:cBhvr>
                                    </p:animEffect>
                                  </p:childTnLst>
                                </p:cTn>
                              </p:par>
                              <p:par>
                                <p:cTn id="15" presetID="53" presetClass="entr" presetSubtype="16" fill="hold" grpId="0" nodeType="withEffect">
                                  <p:stCondLst>
                                    <p:cond delay="200"/>
                                  </p:stCondLst>
                                  <p:childTnLst>
                                    <p:set>
                                      <p:cBhvr>
                                        <p:cTn id="16" dur="1" fill="hold">
                                          <p:stCondLst>
                                            <p:cond delay="0"/>
                                          </p:stCondLst>
                                        </p:cTn>
                                        <p:tgtEl>
                                          <p:spTgt spid="17"/>
                                        </p:tgtEl>
                                        <p:attrNameLst>
                                          <p:attrName>style.visibility</p:attrName>
                                        </p:attrNameLst>
                                      </p:cBhvr>
                                      <p:to>
                                        <p:strVal val="visible"/>
                                      </p:to>
                                    </p:set>
                                    <p:anim calcmode="lin" valueType="num">
                                      <p:cBhvr>
                                        <p:cTn id="17" dur="1000" fill="hold"/>
                                        <p:tgtEl>
                                          <p:spTgt spid="17"/>
                                        </p:tgtEl>
                                        <p:attrNameLst>
                                          <p:attrName>ppt_w</p:attrName>
                                        </p:attrNameLst>
                                      </p:cBhvr>
                                      <p:tavLst>
                                        <p:tav tm="0">
                                          <p:val>
                                            <p:fltVal val="0"/>
                                          </p:val>
                                        </p:tav>
                                        <p:tav tm="100000">
                                          <p:val>
                                            <p:strVal val="#ppt_w"/>
                                          </p:val>
                                        </p:tav>
                                      </p:tavLst>
                                    </p:anim>
                                    <p:anim calcmode="lin" valueType="num">
                                      <p:cBhvr>
                                        <p:cTn id="18" dur="1000" fill="hold"/>
                                        <p:tgtEl>
                                          <p:spTgt spid="17"/>
                                        </p:tgtEl>
                                        <p:attrNameLst>
                                          <p:attrName>ppt_h</p:attrName>
                                        </p:attrNameLst>
                                      </p:cBhvr>
                                      <p:tavLst>
                                        <p:tav tm="0">
                                          <p:val>
                                            <p:fltVal val="0"/>
                                          </p:val>
                                        </p:tav>
                                        <p:tav tm="100000">
                                          <p:val>
                                            <p:strVal val="#ppt_h"/>
                                          </p:val>
                                        </p:tav>
                                      </p:tavLst>
                                    </p:anim>
                                    <p:animEffect transition="in" filter="fade">
                                      <p:cBhvr>
                                        <p:cTn id="19" dur="1000"/>
                                        <p:tgtEl>
                                          <p:spTgt spid="17"/>
                                        </p:tgtEl>
                                      </p:cBhvr>
                                    </p:animEffect>
                                  </p:childTnLst>
                                </p:cTn>
                              </p:par>
                              <p:par>
                                <p:cTn id="20" presetID="53" presetClass="entr" presetSubtype="16" fill="hold" grpId="0" nodeType="withEffect">
                                  <p:stCondLst>
                                    <p:cond delay="100"/>
                                  </p:stCondLst>
                                  <p:childTnLst>
                                    <p:set>
                                      <p:cBhvr>
                                        <p:cTn id="21" dur="1" fill="hold">
                                          <p:stCondLst>
                                            <p:cond delay="0"/>
                                          </p:stCondLst>
                                        </p:cTn>
                                        <p:tgtEl>
                                          <p:spTgt spid="19"/>
                                        </p:tgtEl>
                                        <p:attrNameLst>
                                          <p:attrName>style.visibility</p:attrName>
                                        </p:attrNameLst>
                                      </p:cBhvr>
                                      <p:to>
                                        <p:strVal val="visible"/>
                                      </p:to>
                                    </p:set>
                                    <p:anim calcmode="lin" valueType="num">
                                      <p:cBhvr>
                                        <p:cTn id="22" dur="1000" fill="hold"/>
                                        <p:tgtEl>
                                          <p:spTgt spid="19"/>
                                        </p:tgtEl>
                                        <p:attrNameLst>
                                          <p:attrName>ppt_w</p:attrName>
                                        </p:attrNameLst>
                                      </p:cBhvr>
                                      <p:tavLst>
                                        <p:tav tm="0">
                                          <p:val>
                                            <p:fltVal val="0"/>
                                          </p:val>
                                        </p:tav>
                                        <p:tav tm="100000">
                                          <p:val>
                                            <p:strVal val="#ppt_w"/>
                                          </p:val>
                                        </p:tav>
                                      </p:tavLst>
                                    </p:anim>
                                    <p:anim calcmode="lin" valueType="num">
                                      <p:cBhvr>
                                        <p:cTn id="23" dur="1000" fill="hold"/>
                                        <p:tgtEl>
                                          <p:spTgt spid="19"/>
                                        </p:tgtEl>
                                        <p:attrNameLst>
                                          <p:attrName>ppt_h</p:attrName>
                                        </p:attrNameLst>
                                      </p:cBhvr>
                                      <p:tavLst>
                                        <p:tav tm="0">
                                          <p:val>
                                            <p:fltVal val="0"/>
                                          </p:val>
                                        </p:tav>
                                        <p:tav tm="100000">
                                          <p:val>
                                            <p:strVal val="#ppt_h"/>
                                          </p:val>
                                        </p:tav>
                                      </p:tavLst>
                                    </p:anim>
                                    <p:animEffect transition="in" filter="fade">
                                      <p:cBhvr>
                                        <p:cTn id="24" dur="1000"/>
                                        <p:tgtEl>
                                          <p:spTgt spid="19"/>
                                        </p:tgtEl>
                                      </p:cBhvr>
                                    </p:animEffect>
                                  </p:childTnLst>
                                </p:cTn>
                              </p:par>
                              <p:par>
                                <p:cTn id="25" presetID="53" presetClass="entr" presetSubtype="16" fill="hold" grpId="0" nodeType="withEffect">
                                  <p:stCondLst>
                                    <p:cond delay="200"/>
                                  </p:stCondLst>
                                  <p:childTnLst>
                                    <p:set>
                                      <p:cBhvr>
                                        <p:cTn id="26" dur="1" fill="hold">
                                          <p:stCondLst>
                                            <p:cond delay="0"/>
                                          </p:stCondLst>
                                        </p:cTn>
                                        <p:tgtEl>
                                          <p:spTgt spid="20"/>
                                        </p:tgtEl>
                                        <p:attrNameLst>
                                          <p:attrName>style.visibility</p:attrName>
                                        </p:attrNameLst>
                                      </p:cBhvr>
                                      <p:to>
                                        <p:strVal val="visible"/>
                                      </p:to>
                                    </p:set>
                                    <p:anim calcmode="lin" valueType="num">
                                      <p:cBhvr>
                                        <p:cTn id="27" dur="1000" fill="hold"/>
                                        <p:tgtEl>
                                          <p:spTgt spid="20"/>
                                        </p:tgtEl>
                                        <p:attrNameLst>
                                          <p:attrName>ppt_w</p:attrName>
                                        </p:attrNameLst>
                                      </p:cBhvr>
                                      <p:tavLst>
                                        <p:tav tm="0">
                                          <p:val>
                                            <p:fltVal val="0"/>
                                          </p:val>
                                        </p:tav>
                                        <p:tav tm="100000">
                                          <p:val>
                                            <p:strVal val="#ppt_w"/>
                                          </p:val>
                                        </p:tav>
                                      </p:tavLst>
                                    </p:anim>
                                    <p:anim calcmode="lin" valueType="num">
                                      <p:cBhvr>
                                        <p:cTn id="28" dur="1000" fill="hold"/>
                                        <p:tgtEl>
                                          <p:spTgt spid="20"/>
                                        </p:tgtEl>
                                        <p:attrNameLst>
                                          <p:attrName>ppt_h</p:attrName>
                                        </p:attrNameLst>
                                      </p:cBhvr>
                                      <p:tavLst>
                                        <p:tav tm="0">
                                          <p:val>
                                            <p:fltVal val="0"/>
                                          </p:val>
                                        </p:tav>
                                        <p:tav tm="100000">
                                          <p:val>
                                            <p:strVal val="#ppt_h"/>
                                          </p:val>
                                        </p:tav>
                                      </p:tavLst>
                                    </p:anim>
                                    <p:animEffect transition="in" filter="fade">
                                      <p:cBhvr>
                                        <p:cTn id="29" dur="1000"/>
                                        <p:tgtEl>
                                          <p:spTgt spid="20"/>
                                        </p:tgtEl>
                                      </p:cBhvr>
                                    </p:animEffect>
                                  </p:childTnLst>
                                </p:cTn>
                              </p:par>
                              <p:par>
                                <p:cTn id="30" presetID="53" presetClass="entr" presetSubtype="16" fill="hold" grpId="0" nodeType="withEffect">
                                  <p:stCondLst>
                                    <p:cond delay="100"/>
                                  </p:stCondLst>
                                  <p:childTnLst>
                                    <p:set>
                                      <p:cBhvr>
                                        <p:cTn id="31" dur="1" fill="hold">
                                          <p:stCondLst>
                                            <p:cond delay="0"/>
                                          </p:stCondLst>
                                        </p:cTn>
                                        <p:tgtEl>
                                          <p:spTgt spid="21"/>
                                        </p:tgtEl>
                                        <p:attrNameLst>
                                          <p:attrName>style.visibility</p:attrName>
                                        </p:attrNameLst>
                                      </p:cBhvr>
                                      <p:to>
                                        <p:strVal val="visible"/>
                                      </p:to>
                                    </p:set>
                                    <p:anim calcmode="lin" valueType="num">
                                      <p:cBhvr>
                                        <p:cTn id="32" dur="1000" fill="hold"/>
                                        <p:tgtEl>
                                          <p:spTgt spid="21"/>
                                        </p:tgtEl>
                                        <p:attrNameLst>
                                          <p:attrName>ppt_w</p:attrName>
                                        </p:attrNameLst>
                                      </p:cBhvr>
                                      <p:tavLst>
                                        <p:tav tm="0">
                                          <p:val>
                                            <p:fltVal val="0"/>
                                          </p:val>
                                        </p:tav>
                                        <p:tav tm="100000">
                                          <p:val>
                                            <p:strVal val="#ppt_w"/>
                                          </p:val>
                                        </p:tav>
                                      </p:tavLst>
                                    </p:anim>
                                    <p:anim calcmode="lin" valueType="num">
                                      <p:cBhvr>
                                        <p:cTn id="33" dur="1000" fill="hold"/>
                                        <p:tgtEl>
                                          <p:spTgt spid="21"/>
                                        </p:tgtEl>
                                        <p:attrNameLst>
                                          <p:attrName>ppt_h</p:attrName>
                                        </p:attrNameLst>
                                      </p:cBhvr>
                                      <p:tavLst>
                                        <p:tav tm="0">
                                          <p:val>
                                            <p:fltVal val="0"/>
                                          </p:val>
                                        </p:tav>
                                        <p:tav tm="100000">
                                          <p:val>
                                            <p:strVal val="#ppt_h"/>
                                          </p:val>
                                        </p:tav>
                                      </p:tavLst>
                                    </p:anim>
                                    <p:animEffect transition="in" filter="fade">
                                      <p:cBhvr>
                                        <p:cTn id="34" dur="1000"/>
                                        <p:tgtEl>
                                          <p:spTgt spid="21"/>
                                        </p:tgtEl>
                                      </p:cBhvr>
                                    </p:animEffect>
                                  </p:childTnLst>
                                </p:cTn>
                              </p:par>
                              <p:par>
                                <p:cTn id="35" presetID="53" presetClass="entr" presetSubtype="16" fill="hold" grpId="0" nodeType="withEffect">
                                  <p:stCondLst>
                                    <p:cond delay="0"/>
                                  </p:stCondLst>
                                  <p:childTnLst>
                                    <p:set>
                                      <p:cBhvr>
                                        <p:cTn id="36" dur="1" fill="hold">
                                          <p:stCondLst>
                                            <p:cond delay="0"/>
                                          </p:stCondLst>
                                        </p:cTn>
                                        <p:tgtEl>
                                          <p:spTgt spid="22"/>
                                        </p:tgtEl>
                                        <p:attrNameLst>
                                          <p:attrName>style.visibility</p:attrName>
                                        </p:attrNameLst>
                                      </p:cBhvr>
                                      <p:to>
                                        <p:strVal val="visible"/>
                                      </p:to>
                                    </p:set>
                                    <p:anim calcmode="lin" valueType="num">
                                      <p:cBhvr>
                                        <p:cTn id="37" dur="1000" fill="hold"/>
                                        <p:tgtEl>
                                          <p:spTgt spid="22"/>
                                        </p:tgtEl>
                                        <p:attrNameLst>
                                          <p:attrName>ppt_w</p:attrName>
                                        </p:attrNameLst>
                                      </p:cBhvr>
                                      <p:tavLst>
                                        <p:tav tm="0">
                                          <p:val>
                                            <p:fltVal val="0"/>
                                          </p:val>
                                        </p:tav>
                                        <p:tav tm="100000">
                                          <p:val>
                                            <p:strVal val="#ppt_w"/>
                                          </p:val>
                                        </p:tav>
                                      </p:tavLst>
                                    </p:anim>
                                    <p:anim calcmode="lin" valueType="num">
                                      <p:cBhvr>
                                        <p:cTn id="38" dur="1000" fill="hold"/>
                                        <p:tgtEl>
                                          <p:spTgt spid="22"/>
                                        </p:tgtEl>
                                        <p:attrNameLst>
                                          <p:attrName>ppt_h</p:attrName>
                                        </p:attrNameLst>
                                      </p:cBhvr>
                                      <p:tavLst>
                                        <p:tav tm="0">
                                          <p:val>
                                            <p:fltVal val="0"/>
                                          </p:val>
                                        </p:tav>
                                        <p:tav tm="100000">
                                          <p:val>
                                            <p:strVal val="#ppt_h"/>
                                          </p:val>
                                        </p:tav>
                                      </p:tavLst>
                                    </p:anim>
                                    <p:animEffect transition="in" filter="fade">
                                      <p:cBhvr>
                                        <p:cTn id="39" dur="1000"/>
                                        <p:tgtEl>
                                          <p:spTgt spid="22"/>
                                        </p:tgtEl>
                                      </p:cBhvr>
                                    </p:animEffect>
                                  </p:childTnLst>
                                </p:cTn>
                              </p:par>
                              <p:par>
                                <p:cTn id="40" presetID="53" presetClass="entr" presetSubtype="16" fill="hold" grpId="0" nodeType="withEffect">
                                  <p:stCondLst>
                                    <p:cond delay="200"/>
                                  </p:stCondLst>
                                  <p:childTnLst>
                                    <p:set>
                                      <p:cBhvr>
                                        <p:cTn id="41" dur="1" fill="hold">
                                          <p:stCondLst>
                                            <p:cond delay="0"/>
                                          </p:stCondLst>
                                        </p:cTn>
                                        <p:tgtEl>
                                          <p:spTgt spid="23"/>
                                        </p:tgtEl>
                                        <p:attrNameLst>
                                          <p:attrName>style.visibility</p:attrName>
                                        </p:attrNameLst>
                                      </p:cBhvr>
                                      <p:to>
                                        <p:strVal val="visible"/>
                                      </p:to>
                                    </p:set>
                                    <p:anim calcmode="lin" valueType="num">
                                      <p:cBhvr>
                                        <p:cTn id="42" dur="1000" fill="hold"/>
                                        <p:tgtEl>
                                          <p:spTgt spid="23"/>
                                        </p:tgtEl>
                                        <p:attrNameLst>
                                          <p:attrName>ppt_w</p:attrName>
                                        </p:attrNameLst>
                                      </p:cBhvr>
                                      <p:tavLst>
                                        <p:tav tm="0">
                                          <p:val>
                                            <p:fltVal val="0"/>
                                          </p:val>
                                        </p:tav>
                                        <p:tav tm="100000">
                                          <p:val>
                                            <p:strVal val="#ppt_w"/>
                                          </p:val>
                                        </p:tav>
                                      </p:tavLst>
                                    </p:anim>
                                    <p:anim calcmode="lin" valueType="num">
                                      <p:cBhvr>
                                        <p:cTn id="43" dur="1000" fill="hold"/>
                                        <p:tgtEl>
                                          <p:spTgt spid="23"/>
                                        </p:tgtEl>
                                        <p:attrNameLst>
                                          <p:attrName>ppt_h</p:attrName>
                                        </p:attrNameLst>
                                      </p:cBhvr>
                                      <p:tavLst>
                                        <p:tav tm="0">
                                          <p:val>
                                            <p:fltVal val="0"/>
                                          </p:val>
                                        </p:tav>
                                        <p:tav tm="100000">
                                          <p:val>
                                            <p:strVal val="#ppt_h"/>
                                          </p:val>
                                        </p:tav>
                                      </p:tavLst>
                                    </p:anim>
                                    <p:animEffect transition="in" filter="fade">
                                      <p:cBhvr>
                                        <p:cTn id="44" dur="1000"/>
                                        <p:tgtEl>
                                          <p:spTgt spid="23"/>
                                        </p:tgtEl>
                                      </p:cBhvr>
                                    </p:animEffect>
                                  </p:childTnLst>
                                </p:cTn>
                              </p:par>
                              <p:par>
                                <p:cTn id="45" presetID="53" presetClass="entr" presetSubtype="16" fill="hold" grpId="0" nodeType="withEffect">
                                  <p:stCondLst>
                                    <p:cond delay="0"/>
                                  </p:stCondLst>
                                  <p:childTnLst>
                                    <p:set>
                                      <p:cBhvr>
                                        <p:cTn id="46" dur="1" fill="hold">
                                          <p:stCondLst>
                                            <p:cond delay="0"/>
                                          </p:stCondLst>
                                        </p:cTn>
                                        <p:tgtEl>
                                          <p:spTgt spid="25"/>
                                        </p:tgtEl>
                                        <p:attrNameLst>
                                          <p:attrName>style.visibility</p:attrName>
                                        </p:attrNameLst>
                                      </p:cBhvr>
                                      <p:to>
                                        <p:strVal val="visible"/>
                                      </p:to>
                                    </p:set>
                                    <p:anim calcmode="lin" valueType="num">
                                      <p:cBhvr>
                                        <p:cTn id="47" dur="1000" fill="hold"/>
                                        <p:tgtEl>
                                          <p:spTgt spid="25"/>
                                        </p:tgtEl>
                                        <p:attrNameLst>
                                          <p:attrName>ppt_w</p:attrName>
                                        </p:attrNameLst>
                                      </p:cBhvr>
                                      <p:tavLst>
                                        <p:tav tm="0">
                                          <p:val>
                                            <p:fltVal val="0"/>
                                          </p:val>
                                        </p:tav>
                                        <p:tav tm="100000">
                                          <p:val>
                                            <p:strVal val="#ppt_w"/>
                                          </p:val>
                                        </p:tav>
                                      </p:tavLst>
                                    </p:anim>
                                    <p:anim calcmode="lin" valueType="num">
                                      <p:cBhvr>
                                        <p:cTn id="48" dur="1000" fill="hold"/>
                                        <p:tgtEl>
                                          <p:spTgt spid="25"/>
                                        </p:tgtEl>
                                        <p:attrNameLst>
                                          <p:attrName>ppt_h</p:attrName>
                                        </p:attrNameLst>
                                      </p:cBhvr>
                                      <p:tavLst>
                                        <p:tav tm="0">
                                          <p:val>
                                            <p:fltVal val="0"/>
                                          </p:val>
                                        </p:tav>
                                        <p:tav tm="100000">
                                          <p:val>
                                            <p:strVal val="#ppt_h"/>
                                          </p:val>
                                        </p:tav>
                                      </p:tavLst>
                                    </p:anim>
                                    <p:animEffect transition="in" filter="fade">
                                      <p:cBhvr>
                                        <p:cTn id="49" dur="1000"/>
                                        <p:tgtEl>
                                          <p:spTgt spid="25"/>
                                        </p:tgtEl>
                                      </p:cBhvr>
                                    </p:animEffect>
                                  </p:childTnLst>
                                </p:cTn>
                              </p:par>
                              <p:par>
                                <p:cTn id="50" presetID="53" presetClass="entr" presetSubtype="16" fill="hold" grpId="0" nodeType="withEffect">
                                  <p:stCondLst>
                                    <p:cond delay="200"/>
                                  </p:stCondLst>
                                  <p:childTnLst>
                                    <p:set>
                                      <p:cBhvr>
                                        <p:cTn id="51" dur="1" fill="hold">
                                          <p:stCondLst>
                                            <p:cond delay="0"/>
                                          </p:stCondLst>
                                        </p:cTn>
                                        <p:tgtEl>
                                          <p:spTgt spid="26"/>
                                        </p:tgtEl>
                                        <p:attrNameLst>
                                          <p:attrName>style.visibility</p:attrName>
                                        </p:attrNameLst>
                                      </p:cBhvr>
                                      <p:to>
                                        <p:strVal val="visible"/>
                                      </p:to>
                                    </p:set>
                                    <p:anim calcmode="lin" valueType="num">
                                      <p:cBhvr>
                                        <p:cTn id="52" dur="1000" fill="hold"/>
                                        <p:tgtEl>
                                          <p:spTgt spid="26"/>
                                        </p:tgtEl>
                                        <p:attrNameLst>
                                          <p:attrName>ppt_w</p:attrName>
                                        </p:attrNameLst>
                                      </p:cBhvr>
                                      <p:tavLst>
                                        <p:tav tm="0">
                                          <p:val>
                                            <p:fltVal val="0"/>
                                          </p:val>
                                        </p:tav>
                                        <p:tav tm="100000">
                                          <p:val>
                                            <p:strVal val="#ppt_w"/>
                                          </p:val>
                                        </p:tav>
                                      </p:tavLst>
                                    </p:anim>
                                    <p:anim calcmode="lin" valueType="num">
                                      <p:cBhvr>
                                        <p:cTn id="53" dur="1000" fill="hold"/>
                                        <p:tgtEl>
                                          <p:spTgt spid="26"/>
                                        </p:tgtEl>
                                        <p:attrNameLst>
                                          <p:attrName>ppt_h</p:attrName>
                                        </p:attrNameLst>
                                      </p:cBhvr>
                                      <p:tavLst>
                                        <p:tav tm="0">
                                          <p:val>
                                            <p:fltVal val="0"/>
                                          </p:val>
                                        </p:tav>
                                        <p:tav tm="100000">
                                          <p:val>
                                            <p:strVal val="#ppt_h"/>
                                          </p:val>
                                        </p:tav>
                                      </p:tavLst>
                                    </p:anim>
                                    <p:animEffect transition="in" filter="fade">
                                      <p:cBhvr>
                                        <p:cTn id="54" dur="1000"/>
                                        <p:tgtEl>
                                          <p:spTgt spid="26"/>
                                        </p:tgtEl>
                                      </p:cBhvr>
                                    </p:animEffect>
                                  </p:childTnLst>
                                </p:cTn>
                              </p:par>
                              <p:par>
                                <p:cTn id="55" presetID="53" presetClass="entr" presetSubtype="16" fill="hold" grpId="0" nodeType="withEffect">
                                  <p:stCondLst>
                                    <p:cond delay="0"/>
                                  </p:stCondLst>
                                  <p:childTnLst>
                                    <p:set>
                                      <p:cBhvr>
                                        <p:cTn id="56" dur="1" fill="hold">
                                          <p:stCondLst>
                                            <p:cond delay="0"/>
                                          </p:stCondLst>
                                        </p:cTn>
                                        <p:tgtEl>
                                          <p:spTgt spid="27"/>
                                        </p:tgtEl>
                                        <p:attrNameLst>
                                          <p:attrName>style.visibility</p:attrName>
                                        </p:attrNameLst>
                                      </p:cBhvr>
                                      <p:to>
                                        <p:strVal val="visible"/>
                                      </p:to>
                                    </p:set>
                                    <p:anim calcmode="lin" valueType="num">
                                      <p:cBhvr>
                                        <p:cTn id="57" dur="1000" fill="hold"/>
                                        <p:tgtEl>
                                          <p:spTgt spid="27"/>
                                        </p:tgtEl>
                                        <p:attrNameLst>
                                          <p:attrName>ppt_w</p:attrName>
                                        </p:attrNameLst>
                                      </p:cBhvr>
                                      <p:tavLst>
                                        <p:tav tm="0">
                                          <p:val>
                                            <p:fltVal val="0"/>
                                          </p:val>
                                        </p:tav>
                                        <p:tav tm="100000">
                                          <p:val>
                                            <p:strVal val="#ppt_w"/>
                                          </p:val>
                                        </p:tav>
                                      </p:tavLst>
                                    </p:anim>
                                    <p:anim calcmode="lin" valueType="num">
                                      <p:cBhvr>
                                        <p:cTn id="58" dur="1000" fill="hold"/>
                                        <p:tgtEl>
                                          <p:spTgt spid="27"/>
                                        </p:tgtEl>
                                        <p:attrNameLst>
                                          <p:attrName>ppt_h</p:attrName>
                                        </p:attrNameLst>
                                      </p:cBhvr>
                                      <p:tavLst>
                                        <p:tav tm="0">
                                          <p:val>
                                            <p:fltVal val="0"/>
                                          </p:val>
                                        </p:tav>
                                        <p:tav tm="100000">
                                          <p:val>
                                            <p:strVal val="#ppt_h"/>
                                          </p:val>
                                        </p:tav>
                                      </p:tavLst>
                                    </p:anim>
                                    <p:animEffect transition="in" filter="fade">
                                      <p:cBhvr>
                                        <p:cTn id="59" dur="1000"/>
                                        <p:tgtEl>
                                          <p:spTgt spid="27"/>
                                        </p:tgtEl>
                                      </p:cBhvr>
                                    </p:animEffect>
                                  </p:childTnLst>
                                </p:cTn>
                              </p:par>
                              <p:par>
                                <p:cTn id="60" presetID="53" presetClass="entr" presetSubtype="16" fill="hold" grpId="0" nodeType="withEffect">
                                  <p:stCondLst>
                                    <p:cond delay="100"/>
                                  </p:stCondLst>
                                  <p:childTnLst>
                                    <p:set>
                                      <p:cBhvr>
                                        <p:cTn id="61" dur="1" fill="hold">
                                          <p:stCondLst>
                                            <p:cond delay="0"/>
                                          </p:stCondLst>
                                        </p:cTn>
                                        <p:tgtEl>
                                          <p:spTgt spid="28"/>
                                        </p:tgtEl>
                                        <p:attrNameLst>
                                          <p:attrName>style.visibility</p:attrName>
                                        </p:attrNameLst>
                                      </p:cBhvr>
                                      <p:to>
                                        <p:strVal val="visible"/>
                                      </p:to>
                                    </p:set>
                                    <p:anim calcmode="lin" valueType="num">
                                      <p:cBhvr>
                                        <p:cTn id="62" dur="1000" fill="hold"/>
                                        <p:tgtEl>
                                          <p:spTgt spid="28"/>
                                        </p:tgtEl>
                                        <p:attrNameLst>
                                          <p:attrName>ppt_w</p:attrName>
                                        </p:attrNameLst>
                                      </p:cBhvr>
                                      <p:tavLst>
                                        <p:tav tm="0">
                                          <p:val>
                                            <p:fltVal val="0"/>
                                          </p:val>
                                        </p:tav>
                                        <p:tav tm="100000">
                                          <p:val>
                                            <p:strVal val="#ppt_w"/>
                                          </p:val>
                                        </p:tav>
                                      </p:tavLst>
                                    </p:anim>
                                    <p:anim calcmode="lin" valueType="num">
                                      <p:cBhvr>
                                        <p:cTn id="63" dur="1000" fill="hold"/>
                                        <p:tgtEl>
                                          <p:spTgt spid="28"/>
                                        </p:tgtEl>
                                        <p:attrNameLst>
                                          <p:attrName>ppt_h</p:attrName>
                                        </p:attrNameLst>
                                      </p:cBhvr>
                                      <p:tavLst>
                                        <p:tav tm="0">
                                          <p:val>
                                            <p:fltVal val="0"/>
                                          </p:val>
                                        </p:tav>
                                        <p:tav tm="100000">
                                          <p:val>
                                            <p:strVal val="#ppt_h"/>
                                          </p:val>
                                        </p:tav>
                                      </p:tavLst>
                                    </p:anim>
                                    <p:animEffect transition="in" filter="fade">
                                      <p:cBhvr>
                                        <p:cTn id="64" dur="1000"/>
                                        <p:tgtEl>
                                          <p:spTgt spid="28"/>
                                        </p:tgtEl>
                                      </p:cBhvr>
                                    </p:animEffect>
                                  </p:childTnLst>
                                </p:cTn>
                              </p:par>
                              <p:par>
                                <p:cTn id="65" presetID="53" presetClass="entr" presetSubtype="16" fill="hold" grpId="0" nodeType="withEffect">
                                  <p:stCondLst>
                                    <p:cond delay="0"/>
                                  </p:stCondLst>
                                  <p:childTnLst>
                                    <p:set>
                                      <p:cBhvr>
                                        <p:cTn id="66" dur="1" fill="hold">
                                          <p:stCondLst>
                                            <p:cond delay="0"/>
                                          </p:stCondLst>
                                        </p:cTn>
                                        <p:tgtEl>
                                          <p:spTgt spid="29"/>
                                        </p:tgtEl>
                                        <p:attrNameLst>
                                          <p:attrName>style.visibility</p:attrName>
                                        </p:attrNameLst>
                                      </p:cBhvr>
                                      <p:to>
                                        <p:strVal val="visible"/>
                                      </p:to>
                                    </p:set>
                                    <p:anim calcmode="lin" valueType="num">
                                      <p:cBhvr>
                                        <p:cTn id="67" dur="1000" fill="hold"/>
                                        <p:tgtEl>
                                          <p:spTgt spid="29"/>
                                        </p:tgtEl>
                                        <p:attrNameLst>
                                          <p:attrName>ppt_w</p:attrName>
                                        </p:attrNameLst>
                                      </p:cBhvr>
                                      <p:tavLst>
                                        <p:tav tm="0">
                                          <p:val>
                                            <p:fltVal val="0"/>
                                          </p:val>
                                        </p:tav>
                                        <p:tav tm="100000">
                                          <p:val>
                                            <p:strVal val="#ppt_w"/>
                                          </p:val>
                                        </p:tav>
                                      </p:tavLst>
                                    </p:anim>
                                    <p:anim calcmode="lin" valueType="num">
                                      <p:cBhvr>
                                        <p:cTn id="68" dur="1000" fill="hold"/>
                                        <p:tgtEl>
                                          <p:spTgt spid="29"/>
                                        </p:tgtEl>
                                        <p:attrNameLst>
                                          <p:attrName>ppt_h</p:attrName>
                                        </p:attrNameLst>
                                      </p:cBhvr>
                                      <p:tavLst>
                                        <p:tav tm="0">
                                          <p:val>
                                            <p:fltVal val="0"/>
                                          </p:val>
                                        </p:tav>
                                        <p:tav tm="100000">
                                          <p:val>
                                            <p:strVal val="#ppt_h"/>
                                          </p:val>
                                        </p:tav>
                                      </p:tavLst>
                                    </p:anim>
                                    <p:animEffect transition="in" filter="fade">
                                      <p:cBhvr>
                                        <p:cTn id="69" dur="1000"/>
                                        <p:tgtEl>
                                          <p:spTgt spid="29"/>
                                        </p:tgtEl>
                                      </p:cBhvr>
                                    </p:animEffect>
                                  </p:childTnLst>
                                </p:cTn>
                              </p:par>
                              <p:par>
                                <p:cTn id="70" presetID="53" presetClass="entr" presetSubtype="16" fill="hold" grpId="0" nodeType="withEffect">
                                  <p:stCondLst>
                                    <p:cond delay="200"/>
                                  </p:stCondLst>
                                  <p:childTnLst>
                                    <p:set>
                                      <p:cBhvr>
                                        <p:cTn id="71" dur="1" fill="hold">
                                          <p:stCondLst>
                                            <p:cond delay="0"/>
                                          </p:stCondLst>
                                        </p:cTn>
                                        <p:tgtEl>
                                          <p:spTgt spid="42"/>
                                        </p:tgtEl>
                                        <p:attrNameLst>
                                          <p:attrName>style.visibility</p:attrName>
                                        </p:attrNameLst>
                                      </p:cBhvr>
                                      <p:to>
                                        <p:strVal val="visible"/>
                                      </p:to>
                                    </p:set>
                                    <p:anim calcmode="lin" valueType="num">
                                      <p:cBhvr>
                                        <p:cTn id="72" dur="1000" fill="hold"/>
                                        <p:tgtEl>
                                          <p:spTgt spid="42"/>
                                        </p:tgtEl>
                                        <p:attrNameLst>
                                          <p:attrName>ppt_w</p:attrName>
                                        </p:attrNameLst>
                                      </p:cBhvr>
                                      <p:tavLst>
                                        <p:tav tm="0">
                                          <p:val>
                                            <p:fltVal val="0"/>
                                          </p:val>
                                        </p:tav>
                                        <p:tav tm="100000">
                                          <p:val>
                                            <p:strVal val="#ppt_w"/>
                                          </p:val>
                                        </p:tav>
                                      </p:tavLst>
                                    </p:anim>
                                    <p:anim calcmode="lin" valueType="num">
                                      <p:cBhvr>
                                        <p:cTn id="73" dur="1000" fill="hold"/>
                                        <p:tgtEl>
                                          <p:spTgt spid="42"/>
                                        </p:tgtEl>
                                        <p:attrNameLst>
                                          <p:attrName>ppt_h</p:attrName>
                                        </p:attrNameLst>
                                      </p:cBhvr>
                                      <p:tavLst>
                                        <p:tav tm="0">
                                          <p:val>
                                            <p:fltVal val="0"/>
                                          </p:val>
                                        </p:tav>
                                        <p:tav tm="100000">
                                          <p:val>
                                            <p:strVal val="#ppt_h"/>
                                          </p:val>
                                        </p:tav>
                                      </p:tavLst>
                                    </p:anim>
                                    <p:animEffect transition="in" filter="fade">
                                      <p:cBhvr>
                                        <p:cTn id="74" dur="1000"/>
                                        <p:tgtEl>
                                          <p:spTgt spid="42"/>
                                        </p:tgtEl>
                                      </p:cBhvr>
                                    </p:animEffect>
                                  </p:childTnLst>
                                </p:cTn>
                              </p:par>
                              <p:par>
                                <p:cTn id="75" presetID="53" presetClass="entr" presetSubtype="16" fill="hold" grpId="0" nodeType="withEffect">
                                  <p:stCondLst>
                                    <p:cond delay="200"/>
                                  </p:stCondLst>
                                  <p:childTnLst>
                                    <p:set>
                                      <p:cBhvr>
                                        <p:cTn id="76" dur="1" fill="hold">
                                          <p:stCondLst>
                                            <p:cond delay="0"/>
                                          </p:stCondLst>
                                        </p:cTn>
                                        <p:tgtEl>
                                          <p:spTgt spid="43"/>
                                        </p:tgtEl>
                                        <p:attrNameLst>
                                          <p:attrName>style.visibility</p:attrName>
                                        </p:attrNameLst>
                                      </p:cBhvr>
                                      <p:to>
                                        <p:strVal val="visible"/>
                                      </p:to>
                                    </p:set>
                                    <p:anim calcmode="lin" valueType="num">
                                      <p:cBhvr>
                                        <p:cTn id="77" dur="1000" fill="hold"/>
                                        <p:tgtEl>
                                          <p:spTgt spid="43"/>
                                        </p:tgtEl>
                                        <p:attrNameLst>
                                          <p:attrName>ppt_w</p:attrName>
                                        </p:attrNameLst>
                                      </p:cBhvr>
                                      <p:tavLst>
                                        <p:tav tm="0">
                                          <p:val>
                                            <p:fltVal val="0"/>
                                          </p:val>
                                        </p:tav>
                                        <p:tav tm="100000">
                                          <p:val>
                                            <p:strVal val="#ppt_w"/>
                                          </p:val>
                                        </p:tav>
                                      </p:tavLst>
                                    </p:anim>
                                    <p:anim calcmode="lin" valueType="num">
                                      <p:cBhvr>
                                        <p:cTn id="78" dur="1000" fill="hold"/>
                                        <p:tgtEl>
                                          <p:spTgt spid="43"/>
                                        </p:tgtEl>
                                        <p:attrNameLst>
                                          <p:attrName>ppt_h</p:attrName>
                                        </p:attrNameLst>
                                      </p:cBhvr>
                                      <p:tavLst>
                                        <p:tav tm="0">
                                          <p:val>
                                            <p:fltVal val="0"/>
                                          </p:val>
                                        </p:tav>
                                        <p:tav tm="100000">
                                          <p:val>
                                            <p:strVal val="#ppt_h"/>
                                          </p:val>
                                        </p:tav>
                                      </p:tavLst>
                                    </p:anim>
                                    <p:animEffect transition="in" filter="fade">
                                      <p:cBhvr>
                                        <p:cTn id="79" dur="1000"/>
                                        <p:tgtEl>
                                          <p:spTgt spid="43"/>
                                        </p:tgtEl>
                                      </p:cBhvr>
                                    </p:animEffect>
                                  </p:childTnLst>
                                </p:cTn>
                              </p:par>
                              <p:par>
                                <p:cTn id="80" presetID="53" presetClass="entr" presetSubtype="16" fill="hold" grpId="0" nodeType="withEffect">
                                  <p:stCondLst>
                                    <p:cond delay="300"/>
                                  </p:stCondLst>
                                  <p:childTnLst>
                                    <p:set>
                                      <p:cBhvr>
                                        <p:cTn id="81" dur="1" fill="hold">
                                          <p:stCondLst>
                                            <p:cond delay="0"/>
                                          </p:stCondLst>
                                        </p:cTn>
                                        <p:tgtEl>
                                          <p:spTgt spid="44"/>
                                        </p:tgtEl>
                                        <p:attrNameLst>
                                          <p:attrName>style.visibility</p:attrName>
                                        </p:attrNameLst>
                                      </p:cBhvr>
                                      <p:to>
                                        <p:strVal val="visible"/>
                                      </p:to>
                                    </p:set>
                                    <p:anim calcmode="lin" valueType="num">
                                      <p:cBhvr>
                                        <p:cTn id="82" dur="1000" fill="hold"/>
                                        <p:tgtEl>
                                          <p:spTgt spid="44"/>
                                        </p:tgtEl>
                                        <p:attrNameLst>
                                          <p:attrName>ppt_w</p:attrName>
                                        </p:attrNameLst>
                                      </p:cBhvr>
                                      <p:tavLst>
                                        <p:tav tm="0">
                                          <p:val>
                                            <p:fltVal val="0"/>
                                          </p:val>
                                        </p:tav>
                                        <p:tav tm="100000">
                                          <p:val>
                                            <p:strVal val="#ppt_w"/>
                                          </p:val>
                                        </p:tav>
                                      </p:tavLst>
                                    </p:anim>
                                    <p:anim calcmode="lin" valueType="num">
                                      <p:cBhvr>
                                        <p:cTn id="83" dur="1000" fill="hold"/>
                                        <p:tgtEl>
                                          <p:spTgt spid="44"/>
                                        </p:tgtEl>
                                        <p:attrNameLst>
                                          <p:attrName>ppt_h</p:attrName>
                                        </p:attrNameLst>
                                      </p:cBhvr>
                                      <p:tavLst>
                                        <p:tav tm="0">
                                          <p:val>
                                            <p:fltVal val="0"/>
                                          </p:val>
                                        </p:tav>
                                        <p:tav tm="100000">
                                          <p:val>
                                            <p:strVal val="#ppt_h"/>
                                          </p:val>
                                        </p:tav>
                                      </p:tavLst>
                                    </p:anim>
                                    <p:animEffect transition="in" filter="fade">
                                      <p:cBhvr>
                                        <p:cTn id="84" dur="1000"/>
                                        <p:tgtEl>
                                          <p:spTgt spid="44"/>
                                        </p:tgtEl>
                                      </p:cBhvr>
                                    </p:animEffect>
                                  </p:childTnLst>
                                </p:cTn>
                              </p:par>
                              <p:par>
                                <p:cTn id="85" presetID="53" presetClass="entr" presetSubtype="16" fill="hold" grpId="0" nodeType="withEffect">
                                  <p:stCondLst>
                                    <p:cond delay="100"/>
                                  </p:stCondLst>
                                  <p:childTnLst>
                                    <p:set>
                                      <p:cBhvr>
                                        <p:cTn id="86" dur="1" fill="hold">
                                          <p:stCondLst>
                                            <p:cond delay="0"/>
                                          </p:stCondLst>
                                        </p:cTn>
                                        <p:tgtEl>
                                          <p:spTgt spid="45"/>
                                        </p:tgtEl>
                                        <p:attrNameLst>
                                          <p:attrName>style.visibility</p:attrName>
                                        </p:attrNameLst>
                                      </p:cBhvr>
                                      <p:to>
                                        <p:strVal val="visible"/>
                                      </p:to>
                                    </p:set>
                                    <p:anim calcmode="lin" valueType="num">
                                      <p:cBhvr>
                                        <p:cTn id="87" dur="1000" fill="hold"/>
                                        <p:tgtEl>
                                          <p:spTgt spid="45"/>
                                        </p:tgtEl>
                                        <p:attrNameLst>
                                          <p:attrName>ppt_w</p:attrName>
                                        </p:attrNameLst>
                                      </p:cBhvr>
                                      <p:tavLst>
                                        <p:tav tm="0">
                                          <p:val>
                                            <p:fltVal val="0"/>
                                          </p:val>
                                        </p:tav>
                                        <p:tav tm="100000">
                                          <p:val>
                                            <p:strVal val="#ppt_w"/>
                                          </p:val>
                                        </p:tav>
                                      </p:tavLst>
                                    </p:anim>
                                    <p:anim calcmode="lin" valueType="num">
                                      <p:cBhvr>
                                        <p:cTn id="88" dur="1000" fill="hold"/>
                                        <p:tgtEl>
                                          <p:spTgt spid="45"/>
                                        </p:tgtEl>
                                        <p:attrNameLst>
                                          <p:attrName>ppt_h</p:attrName>
                                        </p:attrNameLst>
                                      </p:cBhvr>
                                      <p:tavLst>
                                        <p:tav tm="0">
                                          <p:val>
                                            <p:fltVal val="0"/>
                                          </p:val>
                                        </p:tav>
                                        <p:tav tm="100000">
                                          <p:val>
                                            <p:strVal val="#ppt_h"/>
                                          </p:val>
                                        </p:tav>
                                      </p:tavLst>
                                    </p:anim>
                                    <p:animEffect transition="in" filter="fade">
                                      <p:cBhvr>
                                        <p:cTn id="89" dur="1000"/>
                                        <p:tgtEl>
                                          <p:spTgt spid="45"/>
                                        </p:tgtEl>
                                      </p:cBhvr>
                                    </p:animEffect>
                                  </p:childTnLst>
                                </p:cTn>
                              </p:par>
                              <p:par>
                                <p:cTn id="90" presetID="53" presetClass="entr" presetSubtype="16" fill="hold" grpId="0" nodeType="withEffect">
                                  <p:stCondLst>
                                    <p:cond delay="200"/>
                                  </p:stCondLst>
                                  <p:childTnLst>
                                    <p:set>
                                      <p:cBhvr>
                                        <p:cTn id="91" dur="1" fill="hold">
                                          <p:stCondLst>
                                            <p:cond delay="0"/>
                                          </p:stCondLst>
                                        </p:cTn>
                                        <p:tgtEl>
                                          <p:spTgt spid="46"/>
                                        </p:tgtEl>
                                        <p:attrNameLst>
                                          <p:attrName>style.visibility</p:attrName>
                                        </p:attrNameLst>
                                      </p:cBhvr>
                                      <p:to>
                                        <p:strVal val="visible"/>
                                      </p:to>
                                    </p:set>
                                    <p:anim calcmode="lin" valueType="num">
                                      <p:cBhvr>
                                        <p:cTn id="92" dur="1000" fill="hold"/>
                                        <p:tgtEl>
                                          <p:spTgt spid="46"/>
                                        </p:tgtEl>
                                        <p:attrNameLst>
                                          <p:attrName>ppt_w</p:attrName>
                                        </p:attrNameLst>
                                      </p:cBhvr>
                                      <p:tavLst>
                                        <p:tav tm="0">
                                          <p:val>
                                            <p:fltVal val="0"/>
                                          </p:val>
                                        </p:tav>
                                        <p:tav tm="100000">
                                          <p:val>
                                            <p:strVal val="#ppt_w"/>
                                          </p:val>
                                        </p:tav>
                                      </p:tavLst>
                                    </p:anim>
                                    <p:anim calcmode="lin" valueType="num">
                                      <p:cBhvr>
                                        <p:cTn id="93" dur="1000" fill="hold"/>
                                        <p:tgtEl>
                                          <p:spTgt spid="46"/>
                                        </p:tgtEl>
                                        <p:attrNameLst>
                                          <p:attrName>ppt_h</p:attrName>
                                        </p:attrNameLst>
                                      </p:cBhvr>
                                      <p:tavLst>
                                        <p:tav tm="0">
                                          <p:val>
                                            <p:fltVal val="0"/>
                                          </p:val>
                                        </p:tav>
                                        <p:tav tm="100000">
                                          <p:val>
                                            <p:strVal val="#ppt_h"/>
                                          </p:val>
                                        </p:tav>
                                      </p:tavLst>
                                    </p:anim>
                                    <p:animEffect transition="in" filter="fade">
                                      <p:cBhvr>
                                        <p:cTn id="94" dur="1000"/>
                                        <p:tgtEl>
                                          <p:spTgt spid="46"/>
                                        </p:tgtEl>
                                      </p:cBhvr>
                                    </p:animEffect>
                                  </p:childTnLst>
                                </p:cTn>
                              </p:par>
                              <p:par>
                                <p:cTn id="95" presetID="53" presetClass="entr" presetSubtype="16" fill="hold" grpId="0" nodeType="withEffect">
                                  <p:stCondLst>
                                    <p:cond delay="0"/>
                                  </p:stCondLst>
                                  <p:childTnLst>
                                    <p:set>
                                      <p:cBhvr>
                                        <p:cTn id="96" dur="1" fill="hold">
                                          <p:stCondLst>
                                            <p:cond delay="0"/>
                                          </p:stCondLst>
                                        </p:cTn>
                                        <p:tgtEl>
                                          <p:spTgt spid="47"/>
                                        </p:tgtEl>
                                        <p:attrNameLst>
                                          <p:attrName>style.visibility</p:attrName>
                                        </p:attrNameLst>
                                      </p:cBhvr>
                                      <p:to>
                                        <p:strVal val="visible"/>
                                      </p:to>
                                    </p:set>
                                    <p:anim calcmode="lin" valueType="num">
                                      <p:cBhvr>
                                        <p:cTn id="97" dur="1000" fill="hold"/>
                                        <p:tgtEl>
                                          <p:spTgt spid="47"/>
                                        </p:tgtEl>
                                        <p:attrNameLst>
                                          <p:attrName>ppt_w</p:attrName>
                                        </p:attrNameLst>
                                      </p:cBhvr>
                                      <p:tavLst>
                                        <p:tav tm="0">
                                          <p:val>
                                            <p:fltVal val="0"/>
                                          </p:val>
                                        </p:tav>
                                        <p:tav tm="100000">
                                          <p:val>
                                            <p:strVal val="#ppt_w"/>
                                          </p:val>
                                        </p:tav>
                                      </p:tavLst>
                                    </p:anim>
                                    <p:anim calcmode="lin" valueType="num">
                                      <p:cBhvr>
                                        <p:cTn id="98" dur="1000" fill="hold"/>
                                        <p:tgtEl>
                                          <p:spTgt spid="47"/>
                                        </p:tgtEl>
                                        <p:attrNameLst>
                                          <p:attrName>ppt_h</p:attrName>
                                        </p:attrNameLst>
                                      </p:cBhvr>
                                      <p:tavLst>
                                        <p:tav tm="0">
                                          <p:val>
                                            <p:fltVal val="0"/>
                                          </p:val>
                                        </p:tav>
                                        <p:tav tm="100000">
                                          <p:val>
                                            <p:strVal val="#ppt_h"/>
                                          </p:val>
                                        </p:tav>
                                      </p:tavLst>
                                    </p:anim>
                                    <p:animEffect transition="in" filter="fade">
                                      <p:cBhvr>
                                        <p:cTn id="99" dur="1000"/>
                                        <p:tgtEl>
                                          <p:spTgt spid="47"/>
                                        </p:tgtEl>
                                      </p:cBhvr>
                                    </p:animEffect>
                                  </p:childTnLst>
                                </p:cTn>
                              </p:par>
                              <p:par>
                                <p:cTn id="100" presetID="53" presetClass="entr" presetSubtype="16" fill="hold" grpId="0" nodeType="withEffect">
                                  <p:stCondLst>
                                    <p:cond delay="300"/>
                                  </p:stCondLst>
                                  <p:childTnLst>
                                    <p:set>
                                      <p:cBhvr>
                                        <p:cTn id="101" dur="1" fill="hold">
                                          <p:stCondLst>
                                            <p:cond delay="0"/>
                                          </p:stCondLst>
                                        </p:cTn>
                                        <p:tgtEl>
                                          <p:spTgt spid="48"/>
                                        </p:tgtEl>
                                        <p:attrNameLst>
                                          <p:attrName>style.visibility</p:attrName>
                                        </p:attrNameLst>
                                      </p:cBhvr>
                                      <p:to>
                                        <p:strVal val="visible"/>
                                      </p:to>
                                    </p:set>
                                    <p:anim calcmode="lin" valueType="num">
                                      <p:cBhvr>
                                        <p:cTn id="102" dur="1000" fill="hold"/>
                                        <p:tgtEl>
                                          <p:spTgt spid="48"/>
                                        </p:tgtEl>
                                        <p:attrNameLst>
                                          <p:attrName>ppt_w</p:attrName>
                                        </p:attrNameLst>
                                      </p:cBhvr>
                                      <p:tavLst>
                                        <p:tav tm="0">
                                          <p:val>
                                            <p:fltVal val="0"/>
                                          </p:val>
                                        </p:tav>
                                        <p:tav tm="100000">
                                          <p:val>
                                            <p:strVal val="#ppt_w"/>
                                          </p:val>
                                        </p:tav>
                                      </p:tavLst>
                                    </p:anim>
                                    <p:anim calcmode="lin" valueType="num">
                                      <p:cBhvr>
                                        <p:cTn id="103" dur="1000" fill="hold"/>
                                        <p:tgtEl>
                                          <p:spTgt spid="48"/>
                                        </p:tgtEl>
                                        <p:attrNameLst>
                                          <p:attrName>ppt_h</p:attrName>
                                        </p:attrNameLst>
                                      </p:cBhvr>
                                      <p:tavLst>
                                        <p:tav tm="0">
                                          <p:val>
                                            <p:fltVal val="0"/>
                                          </p:val>
                                        </p:tav>
                                        <p:tav tm="100000">
                                          <p:val>
                                            <p:strVal val="#ppt_h"/>
                                          </p:val>
                                        </p:tav>
                                      </p:tavLst>
                                    </p:anim>
                                    <p:animEffect transition="in" filter="fade">
                                      <p:cBhvr>
                                        <p:cTn id="104" dur="1000"/>
                                        <p:tgtEl>
                                          <p:spTgt spid="48"/>
                                        </p:tgtEl>
                                      </p:cBhvr>
                                    </p:animEffect>
                                  </p:childTnLst>
                                </p:cTn>
                              </p:par>
                              <p:par>
                                <p:cTn id="105" presetID="53" presetClass="entr" presetSubtype="16" fill="hold" grpId="0" nodeType="withEffect">
                                  <p:stCondLst>
                                    <p:cond delay="100"/>
                                  </p:stCondLst>
                                  <p:childTnLst>
                                    <p:set>
                                      <p:cBhvr>
                                        <p:cTn id="106" dur="1" fill="hold">
                                          <p:stCondLst>
                                            <p:cond delay="0"/>
                                          </p:stCondLst>
                                        </p:cTn>
                                        <p:tgtEl>
                                          <p:spTgt spid="49"/>
                                        </p:tgtEl>
                                        <p:attrNameLst>
                                          <p:attrName>style.visibility</p:attrName>
                                        </p:attrNameLst>
                                      </p:cBhvr>
                                      <p:to>
                                        <p:strVal val="visible"/>
                                      </p:to>
                                    </p:set>
                                    <p:anim calcmode="lin" valueType="num">
                                      <p:cBhvr>
                                        <p:cTn id="107" dur="1000" fill="hold"/>
                                        <p:tgtEl>
                                          <p:spTgt spid="49"/>
                                        </p:tgtEl>
                                        <p:attrNameLst>
                                          <p:attrName>ppt_w</p:attrName>
                                        </p:attrNameLst>
                                      </p:cBhvr>
                                      <p:tavLst>
                                        <p:tav tm="0">
                                          <p:val>
                                            <p:fltVal val="0"/>
                                          </p:val>
                                        </p:tav>
                                        <p:tav tm="100000">
                                          <p:val>
                                            <p:strVal val="#ppt_w"/>
                                          </p:val>
                                        </p:tav>
                                      </p:tavLst>
                                    </p:anim>
                                    <p:anim calcmode="lin" valueType="num">
                                      <p:cBhvr>
                                        <p:cTn id="108" dur="1000" fill="hold"/>
                                        <p:tgtEl>
                                          <p:spTgt spid="49"/>
                                        </p:tgtEl>
                                        <p:attrNameLst>
                                          <p:attrName>ppt_h</p:attrName>
                                        </p:attrNameLst>
                                      </p:cBhvr>
                                      <p:tavLst>
                                        <p:tav tm="0">
                                          <p:val>
                                            <p:fltVal val="0"/>
                                          </p:val>
                                        </p:tav>
                                        <p:tav tm="100000">
                                          <p:val>
                                            <p:strVal val="#ppt_h"/>
                                          </p:val>
                                        </p:tav>
                                      </p:tavLst>
                                    </p:anim>
                                    <p:animEffect transition="in" filter="fade">
                                      <p:cBhvr>
                                        <p:cTn id="109" dur="1000"/>
                                        <p:tgtEl>
                                          <p:spTgt spid="49"/>
                                        </p:tgtEl>
                                      </p:cBhvr>
                                    </p:animEffect>
                                  </p:childTnLst>
                                </p:cTn>
                              </p:par>
                              <p:par>
                                <p:cTn id="110" presetID="53" presetClass="entr" presetSubtype="16" fill="hold" grpId="0" nodeType="withEffect">
                                  <p:stCondLst>
                                    <p:cond delay="0"/>
                                  </p:stCondLst>
                                  <p:childTnLst>
                                    <p:set>
                                      <p:cBhvr>
                                        <p:cTn id="111" dur="1" fill="hold">
                                          <p:stCondLst>
                                            <p:cond delay="0"/>
                                          </p:stCondLst>
                                        </p:cTn>
                                        <p:tgtEl>
                                          <p:spTgt spid="50"/>
                                        </p:tgtEl>
                                        <p:attrNameLst>
                                          <p:attrName>style.visibility</p:attrName>
                                        </p:attrNameLst>
                                      </p:cBhvr>
                                      <p:to>
                                        <p:strVal val="visible"/>
                                      </p:to>
                                    </p:set>
                                    <p:anim calcmode="lin" valueType="num">
                                      <p:cBhvr>
                                        <p:cTn id="112" dur="1000" fill="hold"/>
                                        <p:tgtEl>
                                          <p:spTgt spid="50"/>
                                        </p:tgtEl>
                                        <p:attrNameLst>
                                          <p:attrName>ppt_w</p:attrName>
                                        </p:attrNameLst>
                                      </p:cBhvr>
                                      <p:tavLst>
                                        <p:tav tm="0">
                                          <p:val>
                                            <p:fltVal val="0"/>
                                          </p:val>
                                        </p:tav>
                                        <p:tav tm="100000">
                                          <p:val>
                                            <p:strVal val="#ppt_w"/>
                                          </p:val>
                                        </p:tav>
                                      </p:tavLst>
                                    </p:anim>
                                    <p:anim calcmode="lin" valueType="num">
                                      <p:cBhvr>
                                        <p:cTn id="113" dur="1000" fill="hold"/>
                                        <p:tgtEl>
                                          <p:spTgt spid="50"/>
                                        </p:tgtEl>
                                        <p:attrNameLst>
                                          <p:attrName>ppt_h</p:attrName>
                                        </p:attrNameLst>
                                      </p:cBhvr>
                                      <p:tavLst>
                                        <p:tav tm="0">
                                          <p:val>
                                            <p:fltVal val="0"/>
                                          </p:val>
                                        </p:tav>
                                        <p:tav tm="100000">
                                          <p:val>
                                            <p:strVal val="#ppt_h"/>
                                          </p:val>
                                        </p:tav>
                                      </p:tavLst>
                                    </p:anim>
                                    <p:animEffect transition="in" filter="fade">
                                      <p:cBhvr>
                                        <p:cTn id="114" dur="1000"/>
                                        <p:tgtEl>
                                          <p:spTgt spid="50"/>
                                        </p:tgtEl>
                                      </p:cBhvr>
                                    </p:animEffect>
                                  </p:childTnLst>
                                </p:cTn>
                              </p:par>
                              <p:par>
                                <p:cTn id="115" presetID="53" presetClass="entr" presetSubtype="16" fill="hold" grpId="0" nodeType="withEffect">
                                  <p:stCondLst>
                                    <p:cond delay="200"/>
                                  </p:stCondLst>
                                  <p:childTnLst>
                                    <p:set>
                                      <p:cBhvr>
                                        <p:cTn id="116" dur="1" fill="hold">
                                          <p:stCondLst>
                                            <p:cond delay="0"/>
                                          </p:stCondLst>
                                        </p:cTn>
                                        <p:tgtEl>
                                          <p:spTgt spid="51"/>
                                        </p:tgtEl>
                                        <p:attrNameLst>
                                          <p:attrName>style.visibility</p:attrName>
                                        </p:attrNameLst>
                                      </p:cBhvr>
                                      <p:to>
                                        <p:strVal val="visible"/>
                                      </p:to>
                                    </p:set>
                                    <p:anim calcmode="lin" valueType="num">
                                      <p:cBhvr>
                                        <p:cTn id="117" dur="1000" fill="hold"/>
                                        <p:tgtEl>
                                          <p:spTgt spid="51"/>
                                        </p:tgtEl>
                                        <p:attrNameLst>
                                          <p:attrName>ppt_w</p:attrName>
                                        </p:attrNameLst>
                                      </p:cBhvr>
                                      <p:tavLst>
                                        <p:tav tm="0">
                                          <p:val>
                                            <p:fltVal val="0"/>
                                          </p:val>
                                        </p:tav>
                                        <p:tav tm="100000">
                                          <p:val>
                                            <p:strVal val="#ppt_w"/>
                                          </p:val>
                                        </p:tav>
                                      </p:tavLst>
                                    </p:anim>
                                    <p:anim calcmode="lin" valueType="num">
                                      <p:cBhvr>
                                        <p:cTn id="118" dur="1000" fill="hold"/>
                                        <p:tgtEl>
                                          <p:spTgt spid="51"/>
                                        </p:tgtEl>
                                        <p:attrNameLst>
                                          <p:attrName>ppt_h</p:attrName>
                                        </p:attrNameLst>
                                      </p:cBhvr>
                                      <p:tavLst>
                                        <p:tav tm="0">
                                          <p:val>
                                            <p:fltVal val="0"/>
                                          </p:val>
                                        </p:tav>
                                        <p:tav tm="100000">
                                          <p:val>
                                            <p:strVal val="#ppt_h"/>
                                          </p:val>
                                        </p:tav>
                                      </p:tavLst>
                                    </p:anim>
                                    <p:animEffect transition="in" filter="fade">
                                      <p:cBhvr>
                                        <p:cTn id="119" dur="1000"/>
                                        <p:tgtEl>
                                          <p:spTgt spid="51"/>
                                        </p:tgtEl>
                                      </p:cBhvr>
                                    </p:animEffect>
                                  </p:childTnLst>
                                </p:cTn>
                              </p:par>
                              <p:par>
                                <p:cTn id="120" presetID="53" presetClass="entr" presetSubtype="16" fill="hold" grpId="0" nodeType="withEffect">
                                  <p:stCondLst>
                                    <p:cond delay="100"/>
                                  </p:stCondLst>
                                  <p:childTnLst>
                                    <p:set>
                                      <p:cBhvr>
                                        <p:cTn id="121" dur="1" fill="hold">
                                          <p:stCondLst>
                                            <p:cond delay="0"/>
                                          </p:stCondLst>
                                        </p:cTn>
                                        <p:tgtEl>
                                          <p:spTgt spid="52"/>
                                        </p:tgtEl>
                                        <p:attrNameLst>
                                          <p:attrName>style.visibility</p:attrName>
                                        </p:attrNameLst>
                                      </p:cBhvr>
                                      <p:to>
                                        <p:strVal val="visible"/>
                                      </p:to>
                                    </p:set>
                                    <p:anim calcmode="lin" valueType="num">
                                      <p:cBhvr>
                                        <p:cTn id="122" dur="1000" fill="hold"/>
                                        <p:tgtEl>
                                          <p:spTgt spid="52"/>
                                        </p:tgtEl>
                                        <p:attrNameLst>
                                          <p:attrName>ppt_w</p:attrName>
                                        </p:attrNameLst>
                                      </p:cBhvr>
                                      <p:tavLst>
                                        <p:tav tm="0">
                                          <p:val>
                                            <p:fltVal val="0"/>
                                          </p:val>
                                        </p:tav>
                                        <p:tav tm="100000">
                                          <p:val>
                                            <p:strVal val="#ppt_w"/>
                                          </p:val>
                                        </p:tav>
                                      </p:tavLst>
                                    </p:anim>
                                    <p:anim calcmode="lin" valueType="num">
                                      <p:cBhvr>
                                        <p:cTn id="123" dur="1000" fill="hold"/>
                                        <p:tgtEl>
                                          <p:spTgt spid="52"/>
                                        </p:tgtEl>
                                        <p:attrNameLst>
                                          <p:attrName>ppt_h</p:attrName>
                                        </p:attrNameLst>
                                      </p:cBhvr>
                                      <p:tavLst>
                                        <p:tav tm="0">
                                          <p:val>
                                            <p:fltVal val="0"/>
                                          </p:val>
                                        </p:tav>
                                        <p:tav tm="100000">
                                          <p:val>
                                            <p:strVal val="#ppt_h"/>
                                          </p:val>
                                        </p:tav>
                                      </p:tavLst>
                                    </p:anim>
                                    <p:animEffect transition="in" filter="fade">
                                      <p:cBhvr>
                                        <p:cTn id="124" dur="1000"/>
                                        <p:tgtEl>
                                          <p:spTgt spid="52"/>
                                        </p:tgtEl>
                                      </p:cBhvr>
                                    </p:animEffect>
                                  </p:childTnLst>
                                </p:cTn>
                              </p:par>
                              <p:par>
                                <p:cTn id="125" presetID="53" presetClass="entr" presetSubtype="16" fill="hold" grpId="0" nodeType="withEffect">
                                  <p:stCondLst>
                                    <p:cond delay="100"/>
                                  </p:stCondLst>
                                  <p:childTnLst>
                                    <p:set>
                                      <p:cBhvr>
                                        <p:cTn id="126" dur="1" fill="hold">
                                          <p:stCondLst>
                                            <p:cond delay="0"/>
                                          </p:stCondLst>
                                        </p:cTn>
                                        <p:tgtEl>
                                          <p:spTgt spid="2"/>
                                        </p:tgtEl>
                                        <p:attrNameLst>
                                          <p:attrName>style.visibility</p:attrName>
                                        </p:attrNameLst>
                                      </p:cBhvr>
                                      <p:to>
                                        <p:strVal val="visible"/>
                                      </p:to>
                                    </p:set>
                                    <p:anim calcmode="lin" valueType="num">
                                      <p:cBhvr>
                                        <p:cTn id="127" dur="1100" fill="hold"/>
                                        <p:tgtEl>
                                          <p:spTgt spid="2"/>
                                        </p:tgtEl>
                                        <p:attrNameLst>
                                          <p:attrName>ppt_w</p:attrName>
                                        </p:attrNameLst>
                                      </p:cBhvr>
                                      <p:tavLst>
                                        <p:tav tm="0">
                                          <p:val>
                                            <p:fltVal val="0"/>
                                          </p:val>
                                        </p:tav>
                                        <p:tav tm="100000">
                                          <p:val>
                                            <p:strVal val="#ppt_w"/>
                                          </p:val>
                                        </p:tav>
                                      </p:tavLst>
                                    </p:anim>
                                    <p:anim calcmode="lin" valueType="num">
                                      <p:cBhvr>
                                        <p:cTn id="128" dur="1100" fill="hold"/>
                                        <p:tgtEl>
                                          <p:spTgt spid="2"/>
                                        </p:tgtEl>
                                        <p:attrNameLst>
                                          <p:attrName>ppt_h</p:attrName>
                                        </p:attrNameLst>
                                      </p:cBhvr>
                                      <p:tavLst>
                                        <p:tav tm="0">
                                          <p:val>
                                            <p:fltVal val="0"/>
                                          </p:val>
                                        </p:tav>
                                        <p:tav tm="100000">
                                          <p:val>
                                            <p:strVal val="#ppt_h"/>
                                          </p:val>
                                        </p:tav>
                                      </p:tavLst>
                                    </p:anim>
                                    <p:animEffect transition="in" filter="fade">
                                      <p:cBhvr>
                                        <p:cTn id="129" dur="11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P spid="16" grpId="0" animBg="1"/>
      <p:bldP spid="17" grpId="0" animBg="1"/>
      <p:bldP spid="19" grpId="0" animBg="1"/>
      <p:bldP spid="20" grpId="0" animBg="1"/>
      <p:bldP spid="21" grpId="0" animBg="1"/>
      <p:bldP spid="22" grpId="0" animBg="1"/>
      <p:bldP spid="23" grpId="0" animBg="1"/>
      <p:bldP spid="25" grpId="0" animBg="1"/>
      <p:bldP spid="26" grpId="0" animBg="1"/>
      <p:bldP spid="27" grpId="0" animBg="1"/>
      <p:bldP spid="28" grpId="0" animBg="1"/>
      <p:bldP spid="29" grpId="0" animBg="1"/>
      <p:bldP spid="42" grpId="0" animBg="1"/>
      <p:bldP spid="43" grpId="0" animBg="1"/>
      <p:bldP spid="44" grpId="0" animBg="1"/>
      <p:bldP spid="45" grpId="0" animBg="1"/>
      <p:bldP spid="46" grpId="0" animBg="1"/>
      <p:bldP spid="47" grpId="0" animBg="1"/>
      <p:bldP spid="48" grpId="0" animBg="1"/>
      <p:bldP spid="49" grpId="0" animBg="1"/>
      <p:bldP spid="50" grpId="0" animBg="1"/>
      <p:bldP spid="51" grpId="0" animBg="1"/>
      <p:bldP spid="52" grpId="0" animBg="1"/>
      <p:bldP spid="2"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ULTRA_SCORM_TRACKING_SLIDES" val="1"/>
  <p:tag name="GENSWF_OUTPUT_FILE_NAME" val="33"/>
</p:tagLst>
</file>

<file path=ppt/theme/theme1.xml><?xml version="1.0" encoding="utf-8"?>
<a:theme xmlns:a="http://schemas.openxmlformats.org/drawingml/2006/main" name="Office Theme">
  <a:themeElements>
    <a:clrScheme name="炫彩扁平2">
      <a:dk1>
        <a:srgbClr val="000000"/>
      </a:dk1>
      <a:lt1>
        <a:srgbClr val="FFFFFF"/>
      </a:lt1>
      <a:dk2>
        <a:srgbClr val="44546A"/>
      </a:dk2>
      <a:lt2>
        <a:srgbClr val="E7E6E6"/>
      </a:lt2>
      <a:accent1>
        <a:srgbClr val="FFBF53"/>
      </a:accent1>
      <a:accent2>
        <a:srgbClr val="F17475"/>
      </a:accent2>
      <a:accent3>
        <a:srgbClr val="01B3C5"/>
      </a:accent3>
      <a:accent4>
        <a:srgbClr val="77448C"/>
      </a:accent4>
      <a:accent5>
        <a:srgbClr val="00AF92"/>
      </a:accent5>
      <a:accent6>
        <a:srgbClr val="C65885"/>
      </a:accent6>
      <a:hlink>
        <a:srgbClr val="FCC79F"/>
      </a:hlink>
      <a:folHlink>
        <a:srgbClr val="869FB7"/>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1669</TotalTime>
  <Words>115</Words>
  <Application>Microsoft Office PowerPoint</Application>
  <PresentationFormat>Custom</PresentationFormat>
  <Paragraphs>71</Paragraphs>
  <Slides>8</Slides>
  <Notes>8</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8</vt:i4>
      </vt:variant>
    </vt:vector>
  </HeadingPairs>
  <TitlesOfParts>
    <vt:vector size="18" baseType="lpstr">
      <vt:lpstr>Gill Sans</vt:lpstr>
      <vt:lpstr>ITC Avant Garde Std Bk</vt:lpstr>
      <vt:lpstr>宋体</vt:lpstr>
      <vt:lpstr>微软雅黑</vt:lpstr>
      <vt:lpstr>等线</vt:lpstr>
      <vt:lpstr>Arial</vt:lpstr>
      <vt:lpstr>Calibri</vt:lpstr>
      <vt:lpstr>Impact</vt:lpstr>
      <vt:lpstr>Rockwell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dc:description>http://www.ypppt.com/</dc:description>
  <cp:lastModifiedBy>Li Jiahui</cp:lastModifiedBy>
  <cp:revision>1148</cp:revision>
  <dcterms:created xsi:type="dcterms:W3CDTF">2015-12-01T09:06:39Z</dcterms:created>
  <dcterms:modified xsi:type="dcterms:W3CDTF">2019-10-28T03:06:49Z</dcterms:modified>
</cp:coreProperties>
</file>