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12"/>
  </p:notesMasterIdLst>
  <p:sldIdLst>
    <p:sldId id="294" r:id="rId2"/>
    <p:sldId id="333" r:id="rId3"/>
    <p:sldId id="297" r:id="rId4"/>
    <p:sldId id="295" r:id="rId5"/>
    <p:sldId id="334" r:id="rId6"/>
    <p:sldId id="335" r:id="rId7"/>
    <p:sldId id="327" r:id="rId8"/>
    <p:sldId id="329" r:id="rId9"/>
    <p:sldId id="337" r:id="rId10"/>
    <p:sldId id="332" r:id="rId11"/>
  </p:sldIdLst>
  <p:sldSz cx="12190413" cy="6859588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F92"/>
    <a:srgbClr val="77448C"/>
    <a:srgbClr val="01B3C5"/>
    <a:srgbClr val="F17475"/>
    <a:srgbClr val="FFBF53"/>
    <a:srgbClr val="E94E60"/>
    <a:srgbClr val="F3C301"/>
    <a:srgbClr val="028985"/>
    <a:srgbClr val="DE6E00"/>
    <a:srgbClr val="00C3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17" autoAdjust="0"/>
    <p:restoredTop sz="97926" autoAdjust="0"/>
  </p:normalViewPr>
  <p:slideViewPr>
    <p:cSldViewPr snapToGrid="0" showGuides="1">
      <p:cViewPr varScale="1">
        <p:scale>
          <a:sx n="67" d="100"/>
          <a:sy n="67" d="100"/>
        </p:scale>
        <p:origin x="476" y="40"/>
      </p:cViewPr>
      <p:guideLst>
        <p:guide orient="horz" pos="216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2D18CC-C99D-4056-B0BE-17911AF2C0F7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8C76064-BAD0-4764-844B-E94DB5F9ADDC}">
      <dgm:prSet phldrT="[Text]" custT="1"/>
      <dgm:spPr/>
      <dgm:t>
        <a:bodyPr/>
        <a:lstStyle/>
        <a:p>
          <a:pPr marL="0" algn="ctr" defTabSz="914400" rtl="0" eaLnBrk="1" latinLnBrk="0" hangingPunct="1"/>
          <a:r>
            <a:rPr lang="en-US" sz="1600" b="1" kern="1200" dirty="0">
              <a:solidFill>
                <a:schemeClr val="bg1">
                  <a:lumMod val="50000"/>
                </a:schemeClr>
              </a:solidFill>
              <a:latin typeface="微软雅黑"/>
              <a:ea typeface="微软雅黑"/>
              <a:cs typeface="+mn-cs"/>
            </a:rPr>
            <a:t>Image Segmentation</a:t>
          </a:r>
        </a:p>
      </dgm:t>
    </dgm:pt>
    <dgm:pt modelId="{5C6095E5-CF1D-451B-A105-152606FB5A9F}" type="parTrans" cxnId="{6838B8F0-9E3C-4327-97AE-C6B91BA8D851}">
      <dgm:prSet/>
      <dgm:spPr/>
      <dgm:t>
        <a:bodyPr/>
        <a:lstStyle/>
        <a:p>
          <a:endParaRPr lang="en-US"/>
        </a:p>
      </dgm:t>
    </dgm:pt>
    <dgm:pt modelId="{1EC67028-A67A-442C-BA95-D9983AF2164E}" type="sibTrans" cxnId="{6838B8F0-9E3C-4327-97AE-C6B91BA8D851}">
      <dgm:prSet/>
      <dgm:spPr/>
      <dgm:t>
        <a:bodyPr/>
        <a:lstStyle/>
        <a:p>
          <a:endParaRPr lang="en-US"/>
        </a:p>
      </dgm:t>
    </dgm:pt>
    <dgm:pt modelId="{2A9FADDF-378D-4220-8BAA-A125C15FFC49}">
      <dgm:prSet phldrT="[Text]"/>
      <dgm:spPr>
        <a:ln>
          <a:solidFill>
            <a:schemeClr val="accent5"/>
          </a:solidFill>
        </a:ln>
      </dgm:spPr>
      <dgm:t>
        <a:bodyPr/>
        <a:lstStyle/>
        <a:p>
          <a:r>
            <a:rPr lang="en-US" b="1" dirty="0">
              <a:solidFill>
                <a:schemeClr val="bg1">
                  <a:lumMod val="50000"/>
                </a:schemeClr>
              </a:solidFill>
              <a:latin typeface="微软雅黑"/>
              <a:ea typeface="微软雅黑"/>
              <a:cs typeface="+mn-cs"/>
            </a:rPr>
            <a:t>Edge Detection</a:t>
          </a:r>
          <a:endParaRPr lang="en-US" dirty="0"/>
        </a:p>
      </dgm:t>
    </dgm:pt>
    <dgm:pt modelId="{8E157D3E-D1CF-43B8-A245-61CB9FCB4B9F}" type="parTrans" cxnId="{98249A6C-DB87-4ED1-BE03-52D0522BFD68}">
      <dgm:prSet/>
      <dgm:spPr/>
      <dgm:t>
        <a:bodyPr/>
        <a:lstStyle/>
        <a:p>
          <a:endParaRPr lang="en-US"/>
        </a:p>
      </dgm:t>
    </dgm:pt>
    <dgm:pt modelId="{CBC87873-1841-47F4-A623-FB4FA845E677}" type="sibTrans" cxnId="{98249A6C-DB87-4ED1-BE03-52D0522BFD68}">
      <dgm:prSet/>
      <dgm:spPr/>
      <dgm:t>
        <a:bodyPr/>
        <a:lstStyle/>
        <a:p>
          <a:endParaRPr lang="en-US"/>
        </a:p>
      </dgm:t>
    </dgm:pt>
    <dgm:pt modelId="{2FBA3246-E2FB-4EE6-82F6-BC494E91BAFE}">
      <dgm:prSet phldrT="[Text]"/>
      <dgm:spPr>
        <a:ln>
          <a:solidFill>
            <a:schemeClr val="accent6"/>
          </a:solidFill>
        </a:ln>
      </dgm:spPr>
      <dgm:t>
        <a:bodyPr/>
        <a:lstStyle/>
        <a:p>
          <a:r>
            <a:rPr lang="en-US" b="1" dirty="0">
              <a:solidFill>
                <a:schemeClr val="bg1">
                  <a:lumMod val="50000"/>
                </a:schemeClr>
              </a:solidFill>
              <a:latin typeface="微软雅黑"/>
              <a:ea typeface="微软雅黑"/>
              <a:cs typeface="+mn-cs"/>
            </a:rPr>
            <a:t>Gradient Based</a:t>
          </a:r>
          <a:endParaRPr lang="en-US" dirty="0"/>
        </a:p>
      </dgm:t>
    </dgm:pt>
    <dgm:pt modelId="{98B670F1-1A4E-434F-B6A0-C18C0C27E800}" type="parTrans" cxnId="{8736FF0A-D4E4-48ED-B720-A316139FDDAB}">
      <dgm:prSet/>
      <dgm:spPr>
        <a:ln>
          <a:solidFill>
            <a:schemeClr val="accent6"/>
          </a:solidFill>
        </a:ln>
      </dgm:spPr>
      <dgm:t>
        <a:bodyPr/>
        <a:lstStyle/>
        <a:p>
          <a:endParaRPr lang="en-US"/>
        </a:p>
      </dgm:t>
    </dgm:pt>
    <dgm:pt modelId="{046CDDE2-3755-40A6-9276-EDA12D308612}" type="sibTrans" cxnId="{8736FF0A-D4E4-48ED-B720-A316139FDDAB}">
      <dgm:prSet/>
      <dgm:spPr/>
      <dgm:t>
        <a:bodyPr/>
        <a:lstStyle/>
        <a:p>
          <a:endParaRPr lang="en-US"/>
        </a:p>
      </dgm:t>
    </dgm:pt>
    <dgm:pt modelId="{7F1EF6B2-CA31-4F9C-B0D6-70D8483BD9FC}">
      <dgm:prSet phldrT="[Text]"/>
      <dgm:spPr>
        <a:ln>
          <a:solidFill>
            <a:schemeClr val="accent6"/>
          </a:solidFill>
        </a:ln>
      </dgm:spPr>
      <dgm:t>
        <a:bodyPr/>
        <a:lstStyle/>
        <a:p>
          <a:r>
            <a:rPr lang="en-US" b="1" dirty="0" err="1">
              <a:solidFill>
                <a:schemeClr val="bg1">
                  <a:lumMod val="50000"/>
                </a:schemeClr>
              </a:solidFill>
              <a:latin typeface="微软雅黑"/>
              <a:ea typeface="微软雅黑"/>
              <a:cs typeface="+mn-cs"/>
            </a:rPr>
            <a:t>Lapalacian</a:t>
          </a:r>
          <a:r>
            <a:rPr lang="en-US" b="1" dirty="0">
              <a:solidFill>
                <a:schemeClr val="bg1">
                  <a:lumMod val="50000"/>
                </a:schemeClr>
              </a:solidFill>
              <a:latin typeface="微软雅黑"/>
              <a:ea typeface="微软雅黑"/>
              <a:cs typeface="+mn-cs"/>
            </a:rPr>
            <a:t> Based</a:t>
          </a:r>
          <a:endParaRPr lang="en-US" dirty="0"/>
        </a:p>
      </dgm:t>
    </dgm:pt>
    <dgm:pt modelId="{B9743648-B88E-469B-9B5A-03D4E1F7E0A0}" type="parTrans" cxnId="{40EA904E-D4B7-4384-B1EC-9C68409963FA}">
      <dgm:prSet/>
      <dgm:spPr>
        <a:ln>
          <a:solidFill>
            <a:schemeClr val="accent6"/>
          </a:solidFill>
        </a:ln>
      </dgm:spPr>
      <dgm:t>
        <a:bodyPr/>
        <a:lstStyle/>
        <a:p>
          <a:endParaRPr lang="en-US"/>
        </a:p>
      </dgm:t>
    </dgm:pt>
    <dgm:pt modelId="{190A8524-03B9-46CD-8251-B487F0F43529}" type="sibTrans" cxnId="{40EA904E-D4B7-4384-B1EC-9C68409963FA}">
      <dgm:prSet/>
      <dgm:spPr/>
      <dgm:t>
        <a:bodyPr/>
        <a:lstStyle/>
        <a:p>
          <a:endParaRPr lang="en-US"/>
        </a:p>
      </dgm:t>
    </dgm:pt>
    <dgm:pt modelId="{AC672430-EA92-4093-8A9D-A7F9553111E3}">
      <dgm:prSet phldrT="[Text]"/>
      <dgm:spPr/>
      <dgm:t>
        <a:bodyPr/>
        <a:lstStyle/>
        <a:p>
          <a:r>
            <a:rPr lang="en-US" b="1" dirty="0">
              <a:solidFill>
                <a:schemeClr val="bg1">
                  <a:lumMod val="50000"/>
                </a:schemeClr>
              </a:solidFill>
              <a:latin typeface="微软雅黑"/>
              <a:ea typeface="微软雅黑"/>
              <a:cs typeface="+mn-cs"/>
            </a:rPr>
            <a:t>Region based Segmentation</a:t>
          </a:r>
          <a:r>
            <a:rPr lang="id-ID" b="1" dirty="0">
              <a:solidFill>
                <a:schemeClr val="bg1">
                  <a:lumMod val="50000"/>
                </a:schemeClr>
              </a:solidFill>
              <a:latin typeface="微软雅黑"/>
              <a:ea typeface="微软雅黑"/>
              <a:cs typeface="+mn-cs"/>
            </a:rPr>
            <a:t> </a:t>
          </a:r>
          <a:endParaRPr lang="en-US" dirty="0"/>
        </a:p>
      </dgm:t>
    </dgm:pt>
    <dgm:pt modelId="{A5497826-2500-4933-9BE9-C300859134A3}" type="parTrans" cxnId="{C3333B68-3966-49F0-8822-BB99A32BDF6B}">
      <dgm:prSet/>
      <dgm:spPr/>
      <dgm:t>
        <a:bodyPr/>
        <a:lstStyle/>
        <a:p>
          <a:endParaRPr lang="en-US"/>
        </a:p>
      </dgm:t>
    </dgm:pt>
    <dgm:pt modelId="{7ED9695E-5FC2-49CF-8DD0-9F60202D9AF9}" type="sibTrans" cxnId="{C3333B68-3966-49F0-8822-BB99A32BDF6B}">
      <dgm:prSet/>
      <dgm:spPr/>
      <dgm:t>
        <a:bodyPr/>
        <a:lstStyle/>
        <a:p>
          <a:endParaRPr lang="en-US"/>
        </a:p>
      </dgm:t>
    </dgm:pt>
    <dgm:pt modelId="{AF35EAA0-49A6-459C-8EDE-B536B9305266}">
      <dgm:prSet phldrT="[Text]"/>
      <dgm:spPr/>
      <dgm:t>
        <a:bodyPr/>
        <a:lstStyle/>
        <a:p>
          <a:r>
            <a:rPr lang="en-US" b="1" dirty="0">
              <a:solidFill>
                <a:schemeClr val="bg1">
                  <a:lumMod val="50000"/>
                </a:schemeClr>
              </a:solidFill>
              <a:latin typeface="微软雅黑"/>
              <a:ea typeface="微软雅黑"/>
              <a:cs typeface="+mn-cs"/>
            </a:rPr>
            <a:t>Region Growing</a:t>
          </a:r>
          <a:endParaRPr lang="en-US" dirty="0"/>
        </a:p>
      </dgm:t>
    </dgm:pt>
    <dgm:pt modelId="{0398BAC7-7005-4829-AD5C-FD73F7EDD057}" type="parTrans" cxnId="{CC8C52D9-E847-4183-A068-4FB652C6EAD0}">
      <dgm:prSet/>
      <dgm:spPr/>
      <dgm:t>
        <a:bodyPr/>
        <a:lstStyle/>
        <a:p>
          <a:endParaRPr lang="en-US"/>
        </a:p>
      </dgm:t>
    </dgm:pt>
    <dgm:pt modelId="{1D134EF3-6D64-4D4B-A957-A8A4A3159A92}" type="sibTrans" cxnId="{CC8C52D9-E847-4183-A068-4FB652C6EAD0}">
      <dgm:prSet/>
      <dgm:spPr/>
      <dgm:t>
        <a:bodyPr/>
        <a:lstStyle/>
        <a:p>
          <a:endParaRPr lang="en-US"/>
        </a:p>
      </dgm:t>
    </dgm:pt>
    <dgm:pt modelId="{4FD349DC-F60F-4566-B633-B0E01BA3290B}">
      <dgm:prSet/>
      <dgm:spPr/>
      <dgm:t>
        <a:bodyPr/>
        <a:lstStyle/>
        <a:p>
          <a:r>
            <a:rPr lang="en-US" b="1" dirty="0">
              <a:solidFill>
                <a:schemeClr val="bg1">
                  <a:lumMod val="50000"/>
                </a:schemeClr>
              </a:solidFill>
              <a:latin typeface="微软雅黑"/>
              <a:ea typeface="微软雅黑"/>
              <a:cs typeface="+mn-cs"/>
            </a:rPr>
            <a:t>Thresholding</a:t>
          </a:r>
          <a:endParaRPr lang="en-US" dirty="0"/>
        </a:p>
      </dgm:t>
    </dgm:pt>
    <dgm:pt modelId="{67286E8E-127F-4325-AB16-81BFE782C4F6}" type="parTrans" cxnId="{553ACE4C-FA04-441F-B407-74D7B1F57D63}">
      <dgm:prSet/>
      <dgm:spPr/>
      <dgm:t>
        <a:bodyPr/>
        <a:lstStyle/>
        <a:p>
          <a:endParaRPr lang="en-US"/>
        </a:p>
      </dgm:t>
    </dgm:pt>
    <dgm:pt modelId="{C5B2068F-1122-4A6C-8709-23BF3BCBA450}" type="sibTrans" cxnId="{553ACE4C-FA04-441F-B407-74D7B1F57D63}">
      <dgm:prSet/>
      <dgm:spPr/>
      <dgm:t>
        <a:bodyPr/>
        <a:lstStyle/>
        <a:p>
          <a:endParaRPr lang="en-US"/>
        </a:p>
      </dgm:t>
    </dgm:pt>
    <dgm:pt modelId="{D2AC1A2E-B4AA-4381-A356-55E1F57ECBD1}">
      <dgm:prSet/>
      <dgm:spPr/>
      <dgm:t>
        <a:bodyPr/>
        <a:lstStyle/>
        <a:p>
          <a:r>
            <a:rPr lang="en-US" b="1" dirty="0">
              <a:solidFill>
                <a:schemeClr val="bg1">
                  <a:lumMod val="50000"/>
                </a:schemeClr>
              </a:solidFill>
              <a:latin typeface="微软雅黑"/>
              <a:ea typeface="微软雅黑"/>
              <a:cs typeface="+mn-cs"/>
            </a:rPr>
            <a:t>Region</a:t>
          </a:r>
        </a:p>
        <a:p>
          <a:r>
            <a:rPr lang="en-US" b="1" dirty="0">
              <a:solidFill>
                <a:schemeClr val="bg1">
                  <a:lumMod val="50000"/>
                </a:schemeClr>
              </a:solidFill>
              <a:latin typeface="微软雅黑"/>
              <a:ea typeface="微软雅黑"/>
              <a:cs typeface="+mn-cs"/>
            </a:rPr>
            <a:t>Split-Merge</a:t>
          </a:r>
          <a:endParaRPr lang="en-US" dirty="0"/>
        </a:p>
      </dgm:t>
    </dgm:pt>
    <dgm:pt modelId="{DD59FEF2-8F20-42A7-9446-1FDB241E2368}" type="parTrans" cxnId="{18987457-EF90-42FA-8658-5D33544488AC}">
      <dgm:prSet/>
      <dgm:spPr/>
      <dgm:t>
        <a:bodyPr/>
        <a:lstStyle/>
        <a:p>
          <a:endParaRPr lang="en-US"/>
        </a:p>
      </dgm:t>
    </dgm:pt>
    <dgm:pt modelId="{554676B5-50EB-4A44-9F46-743C9B2B4201}" type="sibTrans" cxnId="{18987457-EF90-42FA-8658-5D33544488AC}">
      <dgm:prSet/>
      <dgm:spPr/>
      <dgm:t>
        <a:bodyPr/>
        <a:lstStyle/>
        <a:p>
          <a:endParaRPr lang="en-US"/>
        </a:p>
      </dgm:t>
    </dgm:pt>
    <dgm:pt modelId="{FCC7C64C-E96E-4334-8424-175510FC582E}" type="pres">
      <dgm:prSet presAssocID="{572D18CC-C99D-4056-B0BE-17911AF2C0F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8F8FD60-FDDF-4CAD-BDBB-6444C53BBD44}" type="pres">
      <dgm:prSet presAssocID="{28C76064-BAD0-4764-844B-E94DB5F9ADDC}" presName="hierRoot1" presStyleCnt="0"/>
      <dgm:spPr/>
    </dgm:pt>
    <dgm:pt modelId="{F4B0174F-A118-4EA9-B88D-FF23375AB18F}" type="pres">
      <dgm:prSet presAssocID="{28C76064-BAD0-4764-844B-E94DB5F9ADDC}" presName="composite" presStyleCnt="0"/>
      <dgm:spPr/>
    </dgm:pt>
    <dgm:pt modelId="{CF82EC56-26D4-4E18-8D09-C48070EF3EFB}" type="pres">
      <dgm:prSet presAssocID="{28C76064-BAD0-4764-844B-E94DB5F9ADDC}" presName="background" presStyleLbl="node0" presStyleIdx="0" presStyleCnt="1"/>
      <dgm:spPr/>
    </dgm:pt>
    <dgm:pt modelId="{6BF9E6A4-169F-46D6-9CA3-E2F07C996F46}" type="pres">
      <dgm:prSet presAssocID="{28C76064-BAD0-4764-844B-E94DB5F9ADDC}" presName="text" presStyleLbl="fgAcc0" presStyleIdx="0" presStyleCnt="1">
        <dgm:presLayoutVars>
          <dgm:chPref val="3"/>
        </dgm:presLayoutVars>
      </dgm:prSet>
      <dgm:spPr/>
    </dgm:pt>
    <dgm:pt modelId="{A71482AF-D470-4BFB-AFD4-4D96436E36CB}" type="pres">
      <dgm:prSet presAssocID="{28C76064-BAD0-4764-844B-E94DB5F9ADDC}" presName="hierChild2" presStyleCnt="0"/>
      <dgm:spPr/>
    </dgm:pt>
    <dgm:pt modelId="{26A74CA9-996E-4291-8CCE-2F3533BB9039}" type="pres">
      <dgm:prSet presAssocID="{8E157D3E-D1CF-43B8-A245-61CB9FCB4B9F}" presName="Name10" presStyleLbl="parChTrans1D2" presStyleIdx="0" presStyleCnt="3"/>
      <dgm:spPr/>
    </dgm:pt>
    <dgm:pt modelId="{8CB02802-9FAC-4E10-ABCB-CCBFB86BB436}" type="pres">
      <dgm:prSet presAssocID="{2A9FADDF-378D-4220-8BAA-A125C15FFC49}" presName="hierRoot2" presStyleCnt="0"/>
      <dgm:spPr/>
    </dgm:pt>
    <dgm:pt modelId="{18A7A2F5-3004-4116-85DD-ED16F536BEBF}" type="pres">
      <dgm:prSet presAssocID="{2A9FADDF-378D-4220-8BAA-A125C15FFC49}" presName="composite2" presStyleCnt="0"/>
      <dgm:spPr/>
    </dgm:pt>
    <dgm:pt modelId="{29A2D622-7B56-4A62-AF1E-EC097C2ADE5D}" type="pres">
      <dgm:prSet presAssocID="{2A9FADDF-378D-4220-8BAA-A125C15FFC49}" presName="background2" presStyleLbl="node2" presStyleIdx="0" presStyleCnt="3"/>
      <dgm:spPr>
        <a:solidFill>
          <a:schemeClr val="accent5"/>
        </a:solidFill>
      </dgm:spPr>
    </dgm:pt>
    <dgm:pt modelId="{AB74A0ED-81B7-4EC5-ABFC-304D30988D58}" type="pres">
      <dgm:prSet presAssocID="{2A9FADDF-378D-4220-8BAA-A125C15FFC49}" presName="text2" presStyleLbl="fgAcc2" presStyleIdx="0" presStyleCnt="3">
        <dgm:presLayoutVars>
          <dgm:chPref val="3"/>
        </dgm:presLayoutVars>
      </dgm:prSet>
      <dgm:spPr/>
    </dgm:pt>
    <dgm:pt modelId="{CC0E7011-F752-470A-8773-AC327075DE11}" type="pres">
      <dgm:prSet presAssocID="{2A9FADDF-378D-4220-8BAA-A125C15FFC49}" presName="hierChild3" presStyleCnt="0"/>
      <dgm:spPr/>
    </dgm:pt>
    <dgm:pt modelId="{3A3FFA38-9203-45A7-AE8A-1A9EC0AB6A55}" type="pres">
      <dgm:prSet presAssocID="{98B670F1-1A4E-434F-B6A0-C18C0C27E800}" presName="Name17" presStyleLbl="parChTrans1D3" presStyleIdx="0" presStyleCnt="4"/>
      <dgm:spPr/>
    </dgm:pt>
    <dgm:pt modelId="{96A3B855-598D-407F-A4F1-21F01E5FF06C}" type="pres">
      <dgm:prSet presAssocID="{2FBA3246-E2FB-4EE6-82F6-BC494E91BAFE}" presName="hierRoot3" presStyleCnt="0"/>
      <dgm:spPr/>
    </dgm:pt>
    <dgm:pt modelId="{12493C88-4D78-4A54-B6CE-2BB2E33590AE}" type="pres">
      <dgm:prSet presAssocID="{2FBA3246-E2FB-4EE6-82F6-BC494E91BAFE}" presName="composite3" presStyleCnt="0"/>
      <dgm:spPr/>
    </dgm:pt>
    <dgm:pt modelId="{64732C2E-1397-4E9D-85EB-BF677CFED558}" type="pres">
      <dgm:prSet presAssocID="{2FBA3246-E2FB-4EE6-82F6-BC494E91BAFE}" presName="background3" presStyleLbl="node3" presStyleIdx="0" presStyleCnt="4"/>
      <dgm:spPr>
        <a:solidFill>
          <a:schemeClr val="accent6"/>
        </a:solidFill>
      </dgm:spPr>
    </dgm:pt>
    <dgm:pt modelId="{8A8BC065-2423-400E-9997-CA8FE5DA2788}" type="pres">
      <dgm:prSet presAssocID="{2FBA3246-E2FB-4EE6-82F6-BC494E91BAFE}" presName="text3" presStyleLbl="fgAcc3" presStyleIdx="0" presStyleCnt="4">
        <dgm:presLayoutVars>
          <dgm:chPref val="3"/>
        </dgm:presLayoutVars>
      </dgm:prSet>
      <dgm:spPr/>
    </dgm:pt>
    <dgm:pt modelId="{42424C27-D5C7-49AE-9EEA-C4091134564B}" type="pres">
      <dgm:prSet presAssocID="{2FBA3246-E2FB-4EE6-82F6-BC494E91BAFE}" presName="hierChild4" presStyleCnt="0"/>
      <dgm:spPr/>
    </dgm:pt>
    <dgm:pt modelId="{0722F6CA-54A4-4B02-BC10-07A143B99E9C}" type="pres">
      <dgm:prSet presAssocID="{B9743648-B88E-469B-9B5A-03D4E1F7E0A0}" presName="Name17" presStyleLbl="parChTrans1D3" presStyleIdx="1" presStyleCnt="4"/>
      <dgm:spPr/>
    </dgm:pt>
    <dgm:pt modelId="{78A95D75-712A-4AFA-92FB-21B2721E5444}" type="pres">
      <dgm:prSet presAssocID="{7F1EF6B2-CA31-4F9C-B0D6-70D8483BD9FC}" presName="hierRoot3" presStyleCnt="0"/>
      <dgm:spPr/>
    </dgm:pt>
    <dgm:pt modelId="{FA5A693E-3E3C-496C-8DCB-CFEBDB3F7735}" type="pres">
      <dgm:prSet presAssocID="{7F1EF6B2-CA31-4F9C-B0D6-70D8483BD9FC}" presName="composite3" presStyleCnt="0"/>
      <dgm:spPr/>
    </dgm:pt>
    <dgm:pt modelId="{4091A62F-F3E8-49F8-86A1-74B5DF9D628A}" type="pres">
      <dgm:prSet presAssocID="{7F1EF6B2-CA31-4F9C-B0D6-70D8483BD9FC}" presName="background3" presStyleLbl="node3" presStyleIdx="1" presStyleCnt="4"/>
      <dgm:spPr>
        <a:solidFill>
          <a:schemeClr val="accent6"/>
        </a:solidFill>
      </dgm:spPr>
    </dgm:pt>
    <dgm:pt modelId="{E26B34B4-202F-48C8-B484-489E0A6D95DE}" type="pres">
      <dgm:prSet presAssocID="{7F1EF6B2-CA31-4F9C-B0D6-70D8483BD9FC}" presName="text3" presStyleLbl="fgAcc3" presStyleIdx="1" presStyleCnt="4">
        <dgm:presLayoutVars>
          <dgm:chPref val="3"/>
        </dgm:presLayoutVars>
      </dgm:prSet>
      <dgm:spPr/>
    </dgm:pt>
    <dgm:pt modelId="{D79816E7-7B01-45E4-AF53-2364F5F51D3F}" type="pres">
      <dgm:prSet presAssocID="{7F1EF6B2-CA31-4F9C-B0D6-70D8483BD9FC}" presName="hierChild4" presStyleCnt="0"/>
      <dgm:spPr/>
    </dgm:pt>
    <dgm:pt modelId="{554D91E8-E4BA-4B14-A777-D637C17E06BE}" type="pres">
      <dgm:prSet presAssocID="{A5497826-2500-4933-9BE9-C300859134A3}" presName="Name10" presStyleLbl="parChTrans1D2" presStyleIdx="1" presStyleCnt="3"/>
      <dgm:spPr/>
    </dgm:pt>
    <dgm:pt modelId="{9BB7BD18-49D5-49B3-B566-32C8E1C9CE15}" type="pres">
      <dgm:prSet presAssocID="{AC672430-EA92-4093-8A9D-A7F9553111E3}" presName="hierRoot2" presStyleCnt="0"/>
      <dgm:spPr/>
    </dgm:pt>
    <dgm:pt modelId="{4B931B12-3EFB-4627-A434-08124BECE952}" type="pres">
      <dgm:prSet presAssocID="{AC672430-EA92-4093-8A9D-A7F9553111E3}" presName="composite2" presStyleCnt="0"/>
      <dgm:spPr/>
    </dgm:pt>
    <dgm:pt modelId="{ACADEDE7-1FD4-4196-85E7-824FF03FB4D7}" type="pres">
      <dgm:prSet presAssocID="{AC672430-EA92-4093-8A9D-A7F9553111E3}" presName="background2" presStyleLbl="node2" presStyleIdx="1" presStyleCnt="3"/>
      <dgm:spPr/>
    </dgm:pt>
    <dgm:pt modelId="{F1622232-9D73-4FBB-8582-4B46A1164BB0}" type="pres">
      <dgm:prSet presAssocID="{AC672430-EA92-4093-8A9D-A7F9553111E3}" presName="text2" presStyleLbl="fgAcc2" presStyleIdx="1" presStyleCnt="3">
        <dgm:presLayoutVars>
          <dgm:chPref val="3"/>
        </dgm:presLayoutVars>
      </dgm:prSet>
      <dgm:spPr/>
    </dgm:pt>
    <dgm:pt modelId="{9D9A936D-65B0-42DE-A21B-A9EFA75826AF}" type="pres">
      <dgm:prSet presAssocID="{AC672430-EA92-4093-8A9D-A7F9553111E3}" presName="hierChild3" presStyleCnt="0"/>
      <dgm:spPr/>
    </dgm:pt>
    <dgm:pt modelId="{21F8A664-AB8E-4B2D-991D-E151D733D681}" type="pres">
      <dgm:prSet presAssocID="{0398BAC7-7005-4829-AD5C-FD73F7EDD057}" presName="Name17" presStyleLbl="parChTrans1D3" presStyleIdx="2" presStyleCnt="4"/>
      <dgm:spPr/>
    </dgm:pt>
    <dgm:pt modelId="{61450831-7AAD-4470-8157-4B794B65DA81}" type="pres">
      <dgm:prSet presAssocID="{AF35EAA0-49A6-459C-8EDE-B536B9305266}" presName="hierRoot3" presStyleCnt="0"/>
      <dgm:spPr/>
    </dgm:pt>
    <dgm:pt modelId="{77F63757-A2CB-4786-9F11-466DE6B2F8F3}" type="pres">
      <dgm:prSet presAssocID="{AF35EAA0-49A6-459C-8EDE-B536B9305266}" presName="composite3" presStyleCnt="0"/>
      <dgm:spPr/>
    </dgm:pt>
    <dgm:pt modelId="{6387ECA5-EBDF-4E54-8BFD-D3663130CA29}" type="pres">
      <dgm:prSet presAssocID="{AF35EAA0-49A6-459C-8EDE-B536B9305266}" presName="background3" presStyleLbl="node3" presStyleIdx="2" presStyleCnt="4"/>
      <dgm:spPr/>
    </dgm:pt>
    <dgm:pt modelId="{009C8A22-C015-4394-9D53-AE02B399A459}" type="pres">
      <dgm:prSet presAssocID="{AF35EAA0-49A6-459C-8EDE-B536B9305266}" presName="text3" presStyleLbl="fgAcc3" presStyleIdx="2" presStyleCnt="4">
        <dgm:presLayoutVars>
          <dgm:chPref val="3"/>
        </dgm:presLayoutVars>
      </dgm:prSet>
      <dgm:spPr/>
    </dgm:pt>
    <dgm:pt modelId="{294B219C-4A51-422A-ADE0-A174E3909F1D}" type="pres">
      <dgm:prSet presAssocID="{AF35EAA0-49A6-459C-8EDE-B536B9305266}" presName="hierChild4" presStyleCnt="0"/>
      <dgm:spPr/>
    </dgm:pt>
    <dgm:pt modelId="{AEBAA3C7-1E16-4FCB-9BF5-F32AF3B350E8}" type="pres">
      <dgm:prSet presAssocID="{DD59FEF2-8F20-42A7-9446-1FDB241E2368}" presName="Name17" presStyleLbl="parChTrans1D3" presStyleIdx="3" presStyleCnt="4"/>
      <dgm:spPr/>
    </dgm:pt>
    <dgm:pt modelId="{1C57D58A-8AE5-47EB-A29D-48A94721AC96}" type="pres">
      <dgm:prSet presAssocID="{D2AC1A2E-B4AA-4381-A356-55E1F57ECBD1}" presName="hierRoot3" presStyleCnt="0"/>
      <dgm:spPr/>
    </dgm:pt>
    <dgm:pt modelId="{37CB4D71-499D-49CC-97CD-61840052FCF8}" type="pres">
      <dgm:prSet presAssocID="{D2AC1A2E-B4AA-4381-A356-55E1F57ECBD1}" presName="composite3" presStyleCnt="0"/>
      <dgm:spPr/>
    </dgm:pt>
    <dgm:pt modelId="{2FEB708E-0D0C-4811-9298-37806C72F300}" type="pres">
      <dgm:prSet presAssocID="{D2AC1A2E-B4AA-4381-A356-55E1F57ECBD1}" presName="background3" presStyleLbl="node3" presStyleIdx="3" presStyleCnt="4"/>
      <dgm:spPr/>
    </dgm:pt>
    <dgm:pt modelId="{E51B4109-6149-4159-B491-23ECDFF2028D}" type="pres">
      <dgm:prSet presAssocID="{D2AC1A2E-B4AA-4381-A356-55E1F57ECBD1}" presName="text3" presStyleLbl="fgAcc3" presStyleIdx="3" presStyleCnt="4">
        <dgm:presLayoutVars>
          <dgm:chPref val="3"/>
        </dgm:presLayoutVars>
      </dgm:prSet>
      <dgm:spPr/>
    </dgm:pt>
    <dgm:pt modelId="{0B9434BE-7F32-461B-A86C-D296D5A27DF1}" type="pres">
      <dgm:prSet presAssocID="{D2AC1A2E-B4AA-4381-A356-55E1F57ECBD1}" presName="hierChild4" presStyleCnt="0"/>
      <dgm:spPr/>
    </dgm:pt>
    <dgm:pt modelId="{4E83E4DA-4470-44B5-A9B8-F48FBE04639A}" type="pres">
      <dgm:prSet presAssocID="{67286E8E-127F-4325-AB16-81BFE782C4F6}" presName="Name10" presStyleLbl="parChTrans1D2" presStyleIdx="2" presStyleCnt="3"/>
      <dgm:spPr/>
    </dgm:pt>
    <dgm:pt modelId="{401510A5-D85A-454D-A4DA-45E6D97D959E}" type="pres">
      <dgm:prSet presAssocID="{4FD349DC-F60F-4566-B633-B0E01BA3290B}" presName="hierRoot2" presStyleCnt="0"/>
      <dgm:spPr/>
    </dgm:pt>
    <dgm:pt modelId="{BC4C7C89-5D25-499F-841B-BFD241ADFA9E}" type="pres">
      <dgm:prSet presAssocID="{4FD349DC-F60F-4566-B633-B0E01BA3290B}" presName="composite2" presStyleCnt="0"/>
      <dgm:spPr/>
    </dgm:pt>
    <dgm:pt modelId="{AB60355E-5469-433F-A2B6-C698581BC8CF}" type="pres">
      <dgm:prSet presAssocID="{4FD349DC-F60F-4566-B633-B0E01BA3290B}" presName="background2" presStyleLbl="node2" presStyleIdx="2" presStyleCnt="3"/>
      <dgm:spPr/>
    </dgm:pt>
    <dgm:pt modelId="{CE52109F-DAEC-4D81-8C04-6970FF54CAAF}" type="pres">
      <dgm:prSet presAssocID="{4FD349DC-F60F-4566-B633-B0E01BA3290B}" presName="text2" presStyleLbl="fgAcc2" presStyleIdx="2" presStyleCnt="3">
        <dgm:presLayoutVars>
          <dgm:chPref val="3"/>
        </dgm:presLayoutVars>
      </dgm:prSet>
      <dgm:spPr/>
    </dgm:pt>
    <dgm:pt modelId="{53E15FD8-AA44-4E64-B042-288B7B5F03FE}" type="pres">
      <dgm:prSet presAssocID="{4FD349DC-F60F-4566-B633-B0E01BA3290B}" presName="hierChild3" presStyleCnt="0"/>
      <dgm:spPr/>
    </dgm:pt>
  </dgm:ptLst>
  <dgm:cxnLst>
    <dgm:cxn modelId="{510DB801-2C69-4329-84C5-BBA429AB4A49}" type="presOf" srcId="{98B670F1-1A4E-434F-B6A0-C18C0C27E800}" destId="{3A3FFA38-9203-45A7-AE8A-1A9EC0AB6A55}" srcOrd="0" destOrd="0" presId="urn:microsoft.com/office/officeart/2005/8/layout/hierarchy1"/>
    <dgm:cxn modelId="{EBCFDA01-CC39-41EE-BD86-BC41C012FA8C}" type="presOf" srcId="{4FD349DC-F60F-4566-B633-B0E01BA3290B}" destId="{CE52109F-DAEC-4D81-8C04-6970FF54CAAF}" srcOrd="0" destOrd="0" presId="urn:microsoft.com/office/officeart/2005/8/layout/hierarchy1"/>
    <dgm:cxn modelId="{8736FF0A-D4E4-48ED-B720-A316139FDDAB}" srcId="{2A9FADDF-378D-4220-8BAA-A125C15FFC49}" destId="{2FBA3246-E2FB-4EE6-82F6-BC494E91BAFE}" srcOrd="0" destOrd="0" parTransId="{98B670F1-1A4E-434F-B6A0-C18C0C27E800}" sibTransId="{046CDDE2-3755-40A6-9276-EDA12D308612}"/>
    <dgm:cxn modelId="{4C7F4C34-9B02-45E5-9D7D-9048EC865350}" type="presOf" srcId="{572D18CC-C99D-4056-B0BE-17911AF2C0F7}" destId="{FCC7C64C-E96E-4334-8424-175510FC582E}" srcOrd="0" destOrd="0" presId="urn:microsoft.com/office/officeart/2005/8/layout/hierarchy1"/>
    <dgm:cxn modelId="{C8B58E35-B888-4365-BB73-7CBB2A3EB9A7}" type="presOf" srcId="{28C76064-BAD0-4764-844B-E94DB5F9ADDC}" destId="{6BF9E6A4-169F-46D6-9CA3-E2F07C996F46}" srcOrd="0" destOrd="0" presId="urn:microsoft.com/office/officeart/2005/8/layout/hierarchy1"/>
    <dgm:cxn modelId="{A8468A5B-56EE-4C57-9ED3-0E2D2A8B15F1}" type="presOf" srcId="{DD59FEF2-8F20-42A7-9446-1FDB241E2368}" destId="{AEBAA3C7-1E16-4FCB-9BF5-F32AF3B350E8}" srcOrd="0" destOrd="0" presId="urn:microsoft.com/office/officeart/2005/8/layout/hierarchy1"/>
    <dgm:cxn modelId="{C3333B68-3966-49F0-8822-BB99A32BDF6B}" srcId="{28C76064-BAD0-4764-844B-E94DB5F9ADDC}" destId="{AC672430-EA92-4093-8A9D-A7F9553111E3}" srcOrd="1" destOrd="0" parTransId="{A5497826-2500-4933-9BE9-C300859134A3}" sibTransId="{7ED9695E-5FC2-49CF-8DD0-9F60202D9AF9}"/>
    <dgm:cxn modelId="{98249A6C-DB87-4ED1-BE03-52D0522BFD68}" srcId="{28C76064-BAD0-4764-844B-E94DB5F9ADDC}" destId="{2A9FADDF-378D-4220-8BAA-A125C15FFC49}" srcOrd="0" destOrd="0" parTransId="{8E157D3E-D1CF-43B8-A245-61CB9FCB4B9F}" sibTransId="{CBC87873-1841-47F4-A623-FB4FA845E677}"/>
    <dgm:cxn modelId="{553ACE4C-FA04-441F-B407-74D7B1F57D63}" srcId="{28C76064-BAD0-4764-844B-E94DB5F9ADDC}" destId="{4FD349DC-F60F-4566-B633-B0E01BA3290B}" srcOrd="2" destOrd="0" parTransId="{67286E8E-127F-4325-AB16-81BFE782C4F6}" sibTransId="{C5B2068F-1122-4A6C-8709-23BF3BCBA450}"/>
    <dgm:cxn modelId="{40EA904E-D4B7-4384-B1EC-9C68409963FA}" srcId="{2A9FADDF-378D-4220-8BAA-A125C15FFC49}" destId="{7F1EF6B2-CA31-4F9C-B0D6-70D8483BD9FC}" srcOrd="1" destOrd="0" parTransId="{B9743648-B88E-469B-9B5A-03D4E1F7E0A0}" sibTransId="{190A8524-03B9-46CD-8251-B487F0F43529}"/>
    <dgm:cxn modelId="{483A5076-5ABF-448D-BB67-43714A0200C8}" type="presOf" srcId="{B9743648-B88E-469B-9B5A-03D4E1F7E0A0}" destId="{0722F6CA-54A4-4B02-BC10-07A143B99E9C}" srcOrd="0" destOrd="0" presId="urn:microsoft.com/office/officeart/2005/8/layout/hierarchy1"/>
    <dgm:cxn modelId="{18987457-EF90-42FA-8658-5D33544488AC}" srcId="{AC672430-EA92-4093-8A9D-A7F9553111E3}" destId="{D2AC1A2E-B4AA-4381-A356-55E1F57ECBD1}" srcOrd="1" destOrd="0" parTransId="{DD59FEF2-8F20-42A7-9446-1FDB241E2368}" sibTransId="{554676B5-50EB-4A44-9F46-743C9B2B4201}"/>
    <dgm:cxn modelId="{CC0CE07A-3630-47CA-A8E9-891246743665}" type="presOf" srcId="{2FBA3246-E2FB-4EE6-82F6-BC494E91BAFE}" destId="{8A8BC065-2423-400E-9997-CA8FE5DA2788}" srcOrd="0" destOrd="0" presId="urn:microsoft.com/office/officeart/2005/8/layout/hierarchy1"/>
    <dgm:cxn modelId="{C7A38D7B-E910-4351-859A-810BFF533970}" type="presOf" srcId="{7F1EF6B2-CA31-4F9C-B0D6-70D8483BD9FC}" destId="{E26B34B4-202F-48C8-B484-489E0A6D95DE}" srcOrd="0" destOrd="0" presId="urn:microsoft.com/office/officeart/2005/8/layout/hierarchy1"/>
    <dgm:cxn modelId="{149D7A89-A571-4D40-BF1D-5D3785DDD473}" type="presOf" srcId="{AC672430-EA92-4093-8A9D-A7F9553111E3}" destId="{F1622232-9D73-4FBB-8582-4B46A1164BB0}" srcOrd="0" destOrd="0" presId="urn:microsoft.com/office/officeart/2005/8/layout/hierarchy1"/>
    <dgm:cxn modelId="{FDACF291-5DAF-4299-AFA8-029EB7B0C15B}" type="presOf" srcId="{0398BAC7-7005-4829-AD5C-FD73F7EDD057}" destId="{21F8A664-AB8E-4B2D-991D-E151D733D681}" srcOrd="0" destOrd="0" presId="urn:microsoft.com/office/officeart/2005/8/layout/hierarchy1"/>
    <dgm:cxn modelId="{BFC2B89A-E56C-4213-AEB5-8E9B75688E76}" type="presOf" srcId="{AF35EAA0-49A6-459C-8EDE-B536B9305266}" destId="{009C8A22-C015-4394-9D53-AE02B399A459}" srcOrd="0" destOrd="0" presId="urn:microsoft.com/office/officeart/2005/8/layout/hierarchy1"/>
    <dgm:cxn modelId="{864B54C6-16D4-4AD5-B6F7-807ECB592908}" type="presOf" srcId="{2A9FADDF-378D-4220-8BAA-A125C15FFC49}" destId="{AB74A0ED-81B7-4EC5-ABFC-304D30988D58}" srcOrd="0" destOrd="0" presId="urn:microsoft.com/office/officeart/2005/8/layout/hierarchy1"/>
    <dgm:cxn modelId="{CC8C52D9-E847-4183-A068-4FB652C6EAD0}" srcId="{AC672430-EA92-4093-8A9D-A7F9553111E3}" destId="{AF35EAA0-49A6-459C-8EDE-B536B9305266}" srcOrd="0" destOrd="0" parTransId="{0398BAC7-7005-4829-AD5C-FD73F7EDD057}" sibTransId="{1D134EF3-6D64-4D4B-A957-A8A4A3159A92}"/>
    <dgm:cxn modelId="{7F4550E4-B36E-4961-B9D2-CEE6D38C1252}" type="presOf" srcId="{D2AC1A2E-B4AA-4381-A356-55E1F57ECBD1}" destId="{E51B4109-6149-4159-B491-23ECDFF2028D}" srcOrd="0" destOrd="0" presId="urn:microsoft.com/office/officeart/2005/8/layout/hierarchy1"/>
    <dgm:cxn modelId="{C2152DEE-943A-4B2C-8C8A-B0639A0C63DF}" type="presOf" srcId="{8E157D3E-D1CF-43B8-A245-61CB9FCB4B9F}" destId="{26A74CA9-996E-4291-8CCE-2F3533BB9039}" srcOrd="0" destOrd="0" presId="urn:microsoft.com/office/officeart/2005/8/layout/hierarchy1"/>
    <dgm:cxn modelId="{6838B8F0-9E3C-4327-97AE-C6B91BA8D851}" srcId="{572D18CC-C99D-4056-B0BE-17911AF2C0F7}" destId="{28C76064-BAD0-4764-844B-E94DB5F9ADDC}" srcOrd="0" destOrd="0" parTransId="{5C6095E5-CF1D-451B-A105-152606FB5A9F}" sibTransId="{1EC67028-A67A-442C-BA95-D9983AF2164E}"/>
    <dgm:cxn modelId="{005C29F3-5732-4532-9538-FBD3674E4B28}" type="presOf" srcId="{A5497826-2500-4933-9BE9-C300859134A3}" destId="{554D91E8-E4BA-4B14-A777-D637C17E06BE}" srcOrd="0" destOrd="0" presId="urn:microsoft.com/office/officeart/2005/8/layout/hierarchy1"/>
    <dgm:cxn modelId="{AB42CDF9-5B3B-422F-9AA5-73208EBD8ACD}" type="presOf" srcId="{67286E8E-127F-4325-AB16-81BFE782C4F6}" destId="{4E83E4DA-4470-44B5-A9B8-F48FBE04639A}" srcOrd="0" destOrd="0" presId="urn:microsoft.com/office/officeart/2005/8/layout/hierarchy1"/>
    <dgm:cxn modelId="{E0ED8D29-4AEC-4432-8054-F71DD5802580}" type="presParOf" srcId="{FCC7C64C-E96E-4334-8424-175510FC582E}" destId="{B8F8FD60-FDDF-4CAD-BDBB-6444C53BBD44}" srcOrd="0" destOrd="0" presId="urn:microsoft.com/office/officeart/2005/8/layout/hierarchy1"/>
    <dgm:cxn modelId="{5BA4B53D-A309-493D-A38A-5613D9B5E7F7}" type="presParOf" srcId="{B8F8FD60-FDDF-4CAD-BDBB-6444C53BBD44}" destId="{F4B0174F-A118-4EA9-B88D-FF23375AB18F}" srcOrd="0" destOrd="0" presId="urn:microsoft.com/office/officeart/2005/8/layout/hierarchy1"/>
    <dgm:cxn modelId="{3A959FF3-3B52-4F79-B8C0-C81D63E09713}" type="presParOf" srcId="{F4B0174F-A118-4EA9-B88D-FF23375AB18F}" destId="{CF82EC56-26D4-4E18-8D09-C48070EF3EFB}" srcOrd="0" destOrd="0" presId="urn:microsoft.com/office/officeart/2005/8/layout/hierarchy1"/>
    <dgm:cxn modelId="{217339DA-FE7D-4A5F-BB2F-828BDF4FBC96}" type="presParOf" srcId="{F4B0174F-A118-4EA9-B88D-FF23375AB18F}" destId="{6BF9E6A4-169F-46D6-9CA3-E2F07C996F46}" srcOrd="1" destOrd="0" presId="urn:microsoft.com/office/officeart/2005/8/layout/hierarchy1"/>
    <dgm:cxn modelId="{6D410B86-B210-46AD-970E-9BC4E9315BCF}" type="presParOf" srcId="{B8F8FD60-FDDF-4CAD-BDBB-6444C53BBD44}" destId="{A71482AF-D470-4BFB-AFD4-4D96436E36CB}" srcOrd="1" destOrd="0" presId="urn:microsoft.com/office/officeart/2005/8/layout/hierarchy1"/>
    <dgm:cxn modelId="{9F74B366-7E47-486D-A048-4E0D6063F9A7}" type="presParOf" srcId="{A71482AF-D470-4BFB-AFD4-4D96436E36CB}" destId="{26A74CA9-996E-4291-8CCE-2F3533BB9039}" srcOrd="0" destOrd="0" presId="urn:microsoft.com/office/officeart/2005/8/layout/hierarchy1"/>
    <dgm:cxn modelId="{8CB0E3AC-CB72-4512-8FD8-A0133BCDB3BE}" type="presParOf" srcId="{A71482AF-D470-4BFB-AFD4-4D96436E36CB}" destId="{8CB02802-9FAC-4E10-ABCB-CCBFB86BB436}" srcOrd="1" destOrd="0" presId="urn:microsoft.com/office/officeart/2005/8/layout/hierarchy1"/>
    <dgm:cxn modelId="{61B06EB6-C061-4923-AD78-0BCA673EEA74}" type="presParOf" srcId="{8CB02802-9FAC-4E10-ABCB-CCBFB86BB436}" destId="{18A7A2F5-3004-4116-85DD-ED16F536BEBF}" srcOrd="0" destOrd="0" presId="urn:microsoft.com/office/officeart/2005/8/layout/hierarchy1"/>
    <dgm:cxn modelId="{516D2040-2C82-4FF2-9252-AC369A019EC6}" type="presParOf" srcId="{18A7A2F5-3004-4116-85DD-ED16F536BEBF}" destId="{29A2D622-7B56-4A62-AF1E-EC097C2ADE5D}" srcOrd="0" destOrd="0" presId="urn:microsoft.com/office/officeart/2005/8/layout/hierarchy1"/>
    <dgm:cxn modelId="{C52AE946-2EA9-4D50-A47E-2FE700A4224E}" type="presParOf" srcId="{18A7A2F5-3004-4116-85DD-ED16F536BEBF}" destId="{AB74A0ED-81B7-4EC5-ABFC-304D30988D58}" srcOrd="1" destOrd="0" presId="urn:microsoft.com/office/officeart/2005/8/layout/hierarchy1"/>
    <dgm:cxn modelId="{EF7F94A0-C786-458C-9337-3A591B808F5A}" type="presParOf" srcId="{8CB02802-9FAC-4E10-ABCB-CCBFB86BB436}" destId="{CC0E7011-F752-470A-8773-AC327075DE11}" srcOrd="1" destOrd="0" presId="urn:microsoft.com/office/officeart/2005/8/layout/hierarchy1"/>
    <dgm:cxn modelId="{1E0C164B-97C6-42D6-B0E0-80E88B4E4208}" type="presParOf" srcId="{CC0E7011-F752-470A-8773-AC327075DE11}" destId="{3A3FFA38-9203-45A7-AE8A-1A9EC0AB6A55}" srcOrd="0" destOrd="0" presId="urn:microsoft.com/office/officeart/2005/8/layout/hierarchy1"/>
    <dgm:cxn modelId="{72B55B91-51F7-41F1-8936-958309AAA002}" type="presParOf" srcId="{CC0E7011-F752-470A-8773-AC327075DE11}" destId="{96A3B855-598D-407F-A4F1-21F01E5FF06C}" srcOrd="1" destOrd="0" presId="urn:microsoft.com/office/officeart/2005/8/layout/hierarchy1"/>
    <dgm:cxn modelId="{2DB8034A-6F22-42A1-8EAD-2802BDB0DD0E}" type="presParOf" srcId="{96A3B855-598D-407F-A4F1-21F01E5FF06C}" destId="{12493C88-4D78-4A54-B6CE-2BB2E33590AE}" srcOrd="0" destOrd="0" presId="urn:microsoft.com/office/officeart/2005/8/layout/hierarchy1"/>
    <dgm:cxn modelId="{31F85008-8C5A-49CC-924A-5904C0C2E1AE}" type="presParOf" srcId="{12493C88-4D78-4A54-B6CE-2BB2E33590AE}" destId="{64732C2E-1397-4E9D-85EB-BF677CFED558}" srcOrd="0" destOrd="0" presId="urn:microsoft.com/office/officeart/2005/8/layout/hierarchy1"/>
    <dgm:cxn modelId="{72F27A85-D673-42FF-977F-B8B830C7A177}" type="presParOf" srcId="{12493C88-4D78-4A54-B6CE-2BB2E33590AE}" destId="{8A8BC065-2423-400E-9997-CA8FE5DA2788}" srcOrd="1" destOrd="0" presId="urn:microsoft.com/office/officeart/2005/8/layout/hierarchy1"/>
    <dgm:cxn modelId="{52E2882A-1DE7-425A-AB23-85774530CD7B}" type="presParOf" srcId="{96A3B855-598D-407F-A4F1-21F01E5FF06C}" destId="{42424C27-D5C7-49AE-9EEA-C4091134564B}" srcOrd="1" destOrd="0" presId="urn:microsoft.com/office/officeart/2005/8/layout/hierarchy1"/>
    <dgm:cxn modelId="{46411F50-5738-486F-A833-4E63D5045D94}" type="presParOf" srcId="{CC0E7011-F752-470A-8773-AC327075DE11}" destId="{0722F6CA-54A4-4B02-BC10-07A143B99E9C}" srcOrd="2" destOrd="0" presId="urn:microsoft.com/office/officeart/2005/8/layout/hierarchy1"/>
    <dgm:cxn modelId="{72050476-EA30-4AE3-813D-E3CC2CA44F2B}" type="presParOf" srcId="{CC0E7011-F752-470A-8773-AC327075DE11}" destId="{78A95D75-712A-4AFA-92FB-21B2721E5444}" srcOrd="3" destOrd="0" presId="urn:microsoft.com/office/officeart/2005/8/layout/hierarchy1"/>
    <dgm:cxn modelId="{3AC92FA7-DD66-4FE9-BD8D-A8FEAB49DBED}" type="presParOf" srcId="{78A95D75-712A-4AFA-92FB-21B2721E5444}" destId="{FA5A693E-3E3C-496C-8DCB-CFEBDB3F7735}" srcOrd="0" destOrd="0" presId="urn:microsoft.com/office/officeart/2005/8/layout/hierarchy1"/>
    <dgm:cxn modelId="{D2900911-7B2D-4C53-8F9B-617F42582F98}" type="presParOf" srcId="{FA5A693E-3E3C-496C-8DCB-CFEBDB3F7735}" destId="{4091A62F-F3E8-49F8-86A1-74B5DF9D628A}" srcOrd="0" destOrd="0" presId="urn:microsoft.com/office/officeart/2005/8/layout/hierarchy1"/>
    <dgm:cxn modelId="{B61B3272-7FC9-4DBA-AE04-7729AEA0BA79}" type="presParOf" srcId="{FA5A693E-3E3C-496C-8DCB-CFEBDB3F7735}" destId="{E26B34B4-202F-48C8-B484-489E0A6D95DE}" srcOrd="1" destOrd="0" presId="urn:microsoft.com/office/officeart/2005/8/layout/hierarchy1"/>
    <dgm:cxn modelId="{260D758B-C9B7-45A8-84A9-30FB51135B74}" type="presParOf" srcId="{78A95D75-712A-4AFA-92FB-21B2721E5444}" destId="{D79816E7-7B01-45E4-AF53-2364F5F51D3F}" srcOrd="1" destOrd="0" presId="urn:microsoft.com/office/officeart/2005/8/layout/hierarchy1"/>
    <dgm:cxn modelId="{71976725-EAD4-4FF4-83FD-CCB52FC9C006}" type="presParOf" srcId="{A71482AF-D470-4BFB-AFD4-4D96436E36CB}" destId="{554D91E8-E4BA-4B14-A777-D637C17E06BE}" srcOrd="2" destOrd="0" presId="urn:microsoft.com/office/officeart/2005/8/layout/hierarchy1"/>
    <dgm:cxn modelId="{62CEFD9F-B123-41DF-BA13-27FB96335226}" type="presParOf" srcId="{A71482AF-D470-4BFB-AFD4-4D96436E36CB}" destId="{9BB7BD18-49D5-49B3-B566-32C8E1C9CE15}" srcOrd="3" destOrd="0" presId="urn:microsoft.com/office/officeart/2005/8/layout/hierarchy1"/>
    <dgm:cxn modelId="{EC996404-8D3E-4FD8-8AED-351A4242BB47}" type="presParOf" srcId="{9BB7BD18-49D5-49B3-B566-32C8E1C9CE15}" destId="{4B931B12-3EFB-4627-A434-08124BECE952}" srcOrd="0" destOrd="0" presId="urn:microsoft.com/office/officeart/2005/8/layout/hierarchy1"/>
    <dgm:cxn modelId="{DC339F20-516C-49B1-8DD4-ADCFAD764652}" type="presParOf" srcId="{4B931B12-3EFB-4627-A434-08124BECE952}" destId="{ACADEDE7-1FD4-4196-85E7-824FF03FB4D7}" srcOrd="0" destOrd="0" presId="urn:microsoft.com/office/officeart/2005/8/layout/hierarchy1"/>
    <dgm:cxn modelId="{E6C8ECF9-AF58-421F-8A74-7D9BEF3D95BB}" type="presParOf" srcId="{4B931B12-3EFB-4627-A434-08124BECE952}" destId="{F1622232-9D73-4FBB-8582-4B46A1164BB0}" srcOrd="1" destOrd="0" presId="urn:microsoft.com/office/officeart/2005/8/layout/hierarchy1"/>
    <dgm:cxn modelId="{2FDF71B1-3083-46D4-B831-638BF86CD246}" type="presParOf" srcId="{9BB7BD18-49D5-49B3-B566-32C8E1C9CE15}" destId="{9D9A936D-65B0-42DE-A21B-A9EFA75826AF}" srcOrd="1" destOrd="0" presId="urn:microsoft.com/office/officeart/2005/8/layout/hierarchy1"/>
    <dgm:cxn modelId="{F536335B-4114-4D99-A3CC-D9A37C8508B4}" type="presParOf" srcId="{9D9A936D-65B0-42DE-A21B-A9EFA75826AF}" destId="{21F8A664-AB8E-4B2D-991D-E151D733D681}" srcOrd="0" destOrd="0" presId="urn:microsoft.com/office/officeart/2005/8/layout/hierarchy1"/>
    <dgm:cxn modelId="{422FC648-A5F3-497D-81E7-DC21A44EFEF0}" type="presParOf" srcId="{9D9A936D-65B0-42DE-A21B-A9EFA75826AF}" destId="{61450831-7AAD-4470-8157-4B794B65DA81}" srcOrd="1" destOrd="0" presId="urn:microsoft.com/office/officeart/2005/8/layout/hierarchy1"/>
    <dgm:cxn modelId="{0101E88B-4A90-4C9B-97BF-AB5014BC32D8}" type="presParOf" srcId="{61450831-7AAD-4470-8157-4B794B65DA81}" destId="{77F63757-A2CB-4786-9F11-466DE6B2F8F3}" srcOrd="0" destOrd="0" presId="urn:microsoft.com/office/officeart/2005/8/layout/hierarchy1"/>
    <dgm:cxn modelId="{32106197-B04D-479A-AAF2-A42075CC76C4}" type="presParOf" srcId="{77F63757-A2CB-4786-9F11-466DE6B2F8F3}" destId="{6387ECA5-EBDF-4E54-8BFD-D3663130CA29}" srcOrd="0" destOrd="0" presId="urn:microsoft.com/office/officeart/2005/8/layout/hierarchy1"/>
    <dgm:cxn modelId="{E279C9D0-9650-4A04-9089-A5A59C2E398B}" type="presParOf" srcId="{77F63757-A2CB-4786-9F11-466DE6B2F8F3}" destId="{009C8A22-C015-4394-9D53-AE02B399A459}" srcOrd="1" destOrd="0" presId="urn:microsoft.com/office/officeart/2005/8/layout/hierarchy1"/>
    <dgm:cxn modelId="{DFD193D8-CA59-4252-93F6-62416AC7CCC0}" type="presParOf" srcId="{61450831-7AAD-4470-8157-4B794B65DA81}" destId="{294B219C-4A51-422A-ADE0-A174E3909F1D}" srcOrd="1" destOrd="0" presId="urn:microsoft.com/office/officeart/2005/8/layout/hierarchy1"/>
    <dgm:cxn modelId="{D891F4A2-3637-4603-9D33-7FA325E06E0A}" type="presParOf" srcId="{9D9A936D-65B0-42DE-A21B-A9EFA75826AF}" destId="{AEBAA3C7-1E16-4FCB-9BF5-F32AF3B350E8}" srcOrd="2" destOrd="0" presId="urn:microsoft.com/office/officeart/2005/8/layout/hierarchy1"/>
    <dgm:cxn modelId="{9F309822-BA4B-4448-BFDC-28665ACBF564}" type="presParOf" srcId="{9D9A936D-65B0-42DE-A21B-A9EFA75826AF}" destId="{1C57D58A-8AE5-47EB-A29D-48A94721AC96}" srcOrd="3" destOrd="0" presId="urn:microsoft.com/office/officeart/2005/8/layout/hierarchy1"/>
    <dgm:cxn modelId="{C59DCE4C-E5C0-494A-983C-D0758AFA34FB}" type="presParOf" srcId="{1C57D58A-8AE5-47EB-A29D-48A94721AC96}" destId="{37CB4D71-499D-49CC-97CD-61840052FCF8}" srcOrd="0" destOrd="0" presId="urn:microsoft.com/office/officeart/2005/8/layout/hierarchy1"/>
    <dgm:cxn modelId="{B56C1DA2-00E8-49B3-B1F8-FB289CBA69D5}" type="presParOf" srcId="{37CB4D71-499D-49CC-97CD-61840052FCF8}" destId="{2FEB708E-0D0C-4811-9298-37806C72F300}" srcOrd="0" destOrd="0" presId="urn:microsoft.com/office/officeart/2005/8/layout/hierarchy1"/>
    <dgm:cxn modelId="{C95BE6F3-7DC5-4C5E-803A-5AF815569CCB}" type="presParOf" srcId="{37CB4D71-499D-49CC-97CD-61840052FCF8}" destId="{E51B4109-6149-4159-B491-23ECDFF2028D}" srcOrd="1" destOrd="0" presId="urn:microsoft.com/office/officeart/2005/8/layout/hierarchy1"/>
    <dgm:cxn modelId="{A65173E1-DC29-4C78-AF20-EA2B37780B06}" type="presParOf" srcId="{1C57D58A-8AE5-47EB-A29D-48A94721AC96}" destId="{0B9434BE-7F32-461B-A86C-D296D5A27DF1}" srcOrd="1" destOrd="0" presId="urn:microsoft.com/office/officeart/2005/8/layout/hierarchy1"/>
    <dgm:cxn modelId="{FAE30781-BB1D-499D-B31D-29E490E9122E}" type="presParOf" srcId="{A71482AF-D470-4BFB-AFD4-4D96436E36CB}" destId="{4E83E4DA-4470-44B5-A9B8-F48FBE04639A}" srcOrd="4" destOrd="0" presId="urn:microsoft.com/office/officeart/2005/8/layout/hierarchy1"/>
    <dgm:cxn modelId="{711F7AE5-A377-4427-94B8-7C3F51EAC8F6}" type="presParOf" srcId="{A71482AF-D470-4BFB-AFD4-4D96436E36CB}" destId="{401510A5-D85A-454D-A4DA-45E6D97D959E}" srcOrd="5" destOrd="0" presId="urn:microsoft.com/office/officeart/2005/8/layout/hierarchy1"/>
    <dgm:cxn modelId="{ACBB2834-CE91-4DA9-B6E1-F243DA67CC80}" type="presParOf" srcId="{401510A5-D85A-454D-A4DA-45E6D97D959E}" destId="{BC4C7C89-5D25-499F-841B-BFD241ADFA9E}" srcOrd="0" destOrd="0" presId="urn:microsoft.com/office/officeart/2005/8/layout/hierarchy1"/>
    <dgm:cxn modelId="{BCA56167-C523-4CB3-9AEE-CDEBF0555C1E}" type="presParOf" srcId="{BC4C7C89-5D25-499F-841B-BFD241ADFA9E}" destId="{AB60355E-5469-433F-A2B6-C698581BC8CF}" srcOrd="0" destOrd="0" presId="urn:microsoft.com/office/officeart/2005/8/layout/hierarchy1"/>
    <dgm:cxn modelId="{FF609AC3-FB6C-40FE-A881-ACFFFEE52E0C}" type="presParOf" srcId="{BC4C7C89-5D25-499F-841B-BFD241ADFA9E}" destId="{CE52109F-DAEC-4D81-8C04-6970FF54CAAF}" srcOrd="1" destOrd="0" presId="urn:microsoft.com/office/officeart/2005/8/layout/hierarchy1"/>
    <dgm:cxn modelId="{2CF05CF2-6966-4E8E-9F5C-B32AA83E8485}" type="presParOf" srcId="{401510A5-D85A-454D-A4DA-45E6D97D959E}" destId="{53E15FD8-AA44-4E64-B042-288B7B5F03F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83E4DA-4470-44B5-A9B8-F48FBE04639A}">
      <dsp:nvSpPr>
        <dsp:cNvPr id="0" name=""/>
        <dsp:cNvSpPr/>
      </dsp:nvSpPr>
      <dsp:spPr>
        <a:xfrm>
          <a:off x="4816810" y="1612653"/>
          <a:ext cx="2997403" cy="4754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4037"/>
              </a:lnTo>
              <a:lnTo>
                <a:pt x="2997403" y="324037"/>
              </a:lnTo>
              <a:lnTo>
                <a:pt x="2997403" y="47549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BAA3C7-1E16-4FCB-9BF5-F32AF3B350E8}">
      <dsp:nvSpPr>
        <dsp:cNvPr id="0" name=""/>
        <dsp:cNvSpPr/>
      </dsp:nvSpPr>
      <dsp:spPr>
        <a:xfrm>
          <a:off x="5815945" y="3126342"/>
          <a:ext cx="999134" cy="4754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4037"/>
              </a:lnTo>
              <a:lnTo>
                <a:pt x="999134" y="324037"/>
              </a:lnTo>
              <a:lnTo>
                <a:pt x="999134" y="475497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F8A664-AB8E-4B2D-991D-E151D733D681}">
      <dsp:nvSpPr>
        <dsp:cNvPr id="0" name=""/>
        <dsp:cNvSpPr/>
      </dsp:nvSpPr>
      <dsp:spPr>
        <a:xfrm>
          <a:off x="4816810" y="3126342"/>
          <a:ext cx="999134" cy="475497"/>
        </a:xfrm>
        <a:custGeom>
          <a:avLst/>
          <a:gdLst/>
          <a:ahLst/>
          <a:cxnLst/>
          <a:rect l="0" t="0" r="0" b="0"/>
          <a:pathLst>
            <a:path>
              <a:moveTo>
                <a:pt x="999134" y="0"/>
              </a:moveTo>
              <a:lnTo>
                <a:pt x="999134" y="324037"/>
              </a:lnTo>
              <a:lnTo>
                <a:pt x="0" y="324037"/>
              </a:lnTo>
              <a:lnTo>
                <a:pt x="0" y="475497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4D91E8-E4BA-4B14-A777-D637C17E06BE}">
      <dsp:nvSpPr>
        <dsp:cNvPr id="0" name=""/>
        <dsp:cNvSpPr/>
      </dsp:nvSpPr>
      <dsp:spPr>
        <a:xfrm>
          <a:off x="4816810" y="1612653"/>
          <a:ext cx="999134" cy="4754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4037"/>
              </a:lnTo>
              <a:lnTo>
                <a:pt x="999134" y="324037"/>
              </a:lnTo>
              <a:lnTo>
                <a:pt x="999134" y="47549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22F6CA-54A4-4B02-BC10-07A143B99E9C}">
      <dsp:nvSpPr>
        <dsp:cNvPr id="0" name=""/>
        <dsp:cNvSpPr/>
      </dsp:nvSpPr>
      <dsp:spPr>
        <a:xfrm>
          <a:off x="1819406" y="3126342"/>
          <a:ext cx="999134" cy="4754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4037"/>
              </a:lnTo>
              <a:lnTo>
                <a:pt x="999134" y="324037"/>
              </a:lnTo>
              <a:lnTo>
                <a:pt x="999134" y="475497"/>
              </a:lnTo>
            </a:path>
          </a:pathLst>
        </a:custGeom>
        <a:noFill/>
        <a:ln w="254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3FFA38-9203-45A7-AE8A-1A9EC0AB6A55}">
      <dsp:nvSpPr>
        <dsp:cNvPr id="0" name=""/>
        <dsp:cNvSpPr/>
      </dsp:nvSpPr>
      <dsp:spPr>
        <a:xfrm>
          <a:off x="820271" y="3126342"/>
          <a:ext cx="999134" cy="475497"/>
        </a:xfrm>
        <a:custGeom>
          <a:avLst/>
          <a:gdLst/>
          <a:ahLst/>
          <a:cxnLst/>
          <a:rect l="0" t="0" r="0" b="0"/>
          <a:pathLst>
            <a:path>
              <a:moveTo>
                <a:pt x="999134" y="0"/>
              </a:moveTo>
              <a:lnTo>
                <a:pt x="999134" y="324037"/>
              </a:lnTo>
              <a:lnTo>
                <a:pt x="0" y="324037"/>
              </a:lnTo>
              <a:lnTo>
                <a:pt x="0" y="475497"/>
              </a:lnTo>
            </a:path>
          </a:pathLst>
        </a:custGeom>
        <a:noFill/>
        <a:ln w="254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A74CA9-996E-4291-8CCE-2F3533BB9039}">
      <dsp:nvSpPr>
        <dsp:cNvPr id="0" name=""/>
        <dsp:cNvSpPr/>
      </dsp:nvSpPr>
      <dsp:spPr>
        <a:xfrm>
          <a:off x="1819406" y="1612653"/>
          <a:ext cx="2997403" cy="475497"/>
        </a:xfrm>
        <a:custGeom>
          <a:avLst/>
          <a:gdLst/>
          <a:ahLst/>
          <a:cxnLst/>
          <a:rect l="0" t="0" r="0" b="0"/>
          <a:pathLst>
            <a:path>
              <a:moveTo>
                <a:pt x="2997403" y="0"/>
              </a:moveTo>
              <a:lnTo>
                <a:pt x="2997403" y="324037"/>
              </a:lnTo>
              <a:lnTo>
                <a:pt x="0" y="324037"/>
              </a:lnTo>
              <a:lnTo>
                <a:pt x="0" y="47549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82EC56-26D4-4E18-8D09-C48070EF3EFB}">
      <dsp:nvSpPr>
        <dsp:cNvPr id="0" name=""/>
        <dsp:cNvSpPr/>
      </dsp:nvSpPr>
      <dsp:spPr>
        <a:xfrm>
          <a:off x="3999336" y="574461"/>
          <a:ext cx="1634947" cy="10381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F9E6A4-169F-46D6-9CA3-E2F07C996F46}">
      <dsp:nvSpPr>
        <dsp:cNvPr id="0" name=""/>
        <dsp:cNvSpPr/>
      </dsp:nvSpPr>
      <dsp:spPr>
        <a:xfrm>
          <a:off x="4180997" y="747039"/>
          <a:ext cx="1634947" cy="10381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bg1">
                  <a:lumMod val="50000"/>
                </a:schemeClr>
              </a:solidFill>
              <a:latin typeface="微软雅黑"/>
              <a:ea typeface="微软雅黑"/>
              <a:cs typeface="+mn-cs"/>
            </a:rPr>
            <a:t>Image Segmentation</a:t>
          </a:r>
        </a:p>
      </dsp:txBody>
      <dsp:txXfrm>
        <a:off x="4211405" y="777447"/>
        <a:ext cx="1574131" cy="977375"/>
      </dsp:txXfrm>
    </dsp:sp>
    <dsp:sp modelId="{29A2D622-7B56-4A62-AF1E-EC097C2ADE5D}">
      <dsp:nvSpPr>
        <dsp:cNvPr id="0" name=""/>
        <dsp:cNvSpPr/>
      </dsp:nvSpPr>
      <dsp:spPr>
        <a:xfrm>
          <a:off x="1001932" y="2088150"/>
          <a:ext cx="1634947" cy="1038191"/>
        </a:xfrm>
        <a:prstGeom prst="roundRect">
          <a:avLst>
            <a:gd name="adj" fmla="val 10000"/>
          </a:avLst>
        </a:prstGeom>
        <a:solidFill>
          <a:schemeClr val="accent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74A0ED-81B7-4EC5-ABFC-304D30988D58}">
      <dsp:nvSpPr>
        <dsp:cNvPr id="0" name=""/>
        <dsp:cNvSpPr/>
      </dsp:nvSpPr>
      <dsp:spPr>
        <a:xfrm>
          <a:off x="1183593" y="2260728"/>
          <a:ext cx="1634947" cy="10381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bg1">
                  <a:lumMod val="50000"/>
                </a:schemeClr>
              </a:solidFill>
              <a:latin typeface="微软雅黑"/>
              <a:ea typeface="微软雅黑"/>
              <a:cs typeface="+mn-cs"/>
            </a:rPr>
            <a:t>Edge Detection</a:t>
          </a:r>
          <a:endParaRPr lang="en-US" sz="1600" kern="1200" dirty="0"/>
        </a:p>
      </dsp:txBody>
      <dsp:txXfrm>
        <a:off x="1214001" y="2291136"/>
        <a:ext cx="1574131" cy="977375"/>
      </dsp:txXfrm>
    </dsp:sp>
    <dsp:sp modelId="{64732C2E-1397-4E9D-85EB-BF677CFED558}">
      <dsp:nvSpPr>
        <dsp:cNvPr id="0" name=""/>
        <dsp:cNvSpPr/>
      </dsp:nvSpPr>
      <dsp:spPr>
        <a:xfrm>
          <a:off x="2798" y="3601839"/>
          <a:ext cx="1634947" cy="1038191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8BC065-2423-400E-9997-CA8FE5DA2788}">
      <dsp:nvSpPr>
        <dsp:cNvPr id="0" name=""/>
        <dsp:cNvSpPr/>
      </dsp:nvSpPr>
      <dsp:spPr>
        <a:xfrm>
          <a:off x="184458" y="3774417"/>
          <a:ext cx="1634947" cy="10381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bg1">
                  <a:lumMod val="50000"/>
                </a:schemeClr>
              </a:solidFill>
              <a:latin typeface="微软雅黑"/>
              <a:ea typeface="微软雅黑"/>
              <a:cs typeface="+mn-cs"/>
            </a:rPr>
            <a:t>Gradient Based</a:t>
          </a:r>
          <a:endParaRPr lang="en-US" sz="1600" kern="1200" dirty="0"/>
        </a:p>
      </dsp:txBody>
      <dsp:txXfrm>
        <a:off x="214866" y="3804825"/>
        <a:ext cx="1574131" cy="977375"/>
      </dsp:txXfrm>
    </dsp:sp>
    <dsp:sp modelId="{4091A62F-F3E8-49F8-86A1-74B5DF9D628A}">
      <dsp:nvSpPr>
        <dsp:cNvPr id="0" name=""/>
        <dsp:cNvSpPr/>
      </dsp:nvSpPr>
      <dsp:spPr>
        <a:xfrm>
          <a:off x="2001067" y="3601839"/>
          <a:ext cx="1634947" cy="1038191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6B34B4-202F-48C8-B484-489E0A6D95DE}">
      <dsp:nvSpPr>
        <dsp:cNvPr id="0" name=""/>
        <dsp:cNvSpPr/>
      </dsp:nvSpPr>
      <dsp:spPr>
        <a:xfrm>
          <a:off x="2182728" y="3774417"/>
          <a:ext cx="1634947" cy="10381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 err="1">
              <a:solidFill>
                <a:schemeClr val="bg1">
                  <a:lumMod val="50000"/>
                </a:schemeClr>
              </a:solidFill>
              <a:latin typeface="微软雅黑"/>
              <a:ea typeface="微软雅黑"/>
              <a:cs typeface="+mn-cs"/>
            </a:rPr>
            <a:t>Lapalacian</a:t>
          </a:r>
          <a:r>
            <a:rPr lang="en-US" sz="1600" b="1" kern="1200" dirty="0">
              <a:solidFill>
                <a:schemeClr val="bg1">
                  <a:lumMod val="50000"/>
                </a:schemeClr>
              </a:solidFill>
              <a:latin typeface="微软雅黑"/>
              <a:ea typeface="微软雅黑"/>
              <a:cs typeface="+mn-cs"/>
            </a:rPr>
            <a:t> Based</a:t>
          </a:r>
          <a:endParaRPr lang="en-US" sz="1600" kern="1200" dirty="0"/>
        </a:p>
      </dsp:txBody>
      <dsp:txXfrm>
        <a:off x="2213136" y="3804825"/>
        <a:ext cx="1574131" cy="977375"/>
      </dsp:txXfrm>
    </dsp:sp>
    <dsp:sp modelId="{ACADEDE7-1FD4-4196-85E7-824FF03FB4D7}">
      <dsp:nvSpPr>
        <dsp:cNvPr id="0" name=""/>
        <dsp:cNvSpPr/>
      </dsp:nvSpPr>
      <dsp:spPr>
        <a:xfrm>
          <a:off x="4998471" y="2088150"/>
          <a:ext cx="1634947" cy="103819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622232-9D73-4FBB-8582-4B46A1164BB0}">
      <dsp:nvSpPr>
        <dsp:cNvPr id="0" name=""/>
        <dsp:cNvSpPr/>
      </dsp:nvSpPr>
      <dsp:spPr>
        <a:xfrm>
          <a:off x="5180132" y="2260728"/>
          <a:ext cx="1634947" cy="10381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bg1">
                  <a:lumMod val="50000"/>
                </a:schemeClr>
              </a:solidFill>
              <a:latin typeface="微软雅黑"/>
              <a:ea typeface="微软雅黑"/>
              <a:cs typeface="+mn-cs"/>
            </a:rPr>
            <a:t>Region based Segmentation</a:t>
          </a:r>
          <a:r>
            <a:rPr lang="id-ID" sz="1600" b="1" kern="1200" dirty="0">
              <a:solidFill>
                <a:schemeClr val="bg1">
                  <a:lumMod val="50000"/>
                </a:schemeClr>
              </a:solidFill>
              <a:latin typeface="微软雅黑"/>
              <a:ea typeface="微软雅黑"/>
              <a:cs typeface="+mn-cs"/>
            </a:rPr>
            <a:t> </a:t>
          </a:r>
          <a:endParaRPr lang="en-US" sz="1600" kern="1200" dirty="0"/>
        </a:p>
      </dsp:txBody>
      <dsp:txXfrm>
        <a:off x="5210540" y="2291136"/>
        <a:ext cx="1574131" cy="977375"/>
      </dsp:txXfrm>
    </dsp:sp>
    <dsp:sp modelId="{6387ECA5-EBDF-4E54-8BFD-D3663130CA29}">
      <dsp:nvSpPr>
        <dsp:cNvPr id="0" name=""/>
        <dsp:cNvSpPr/>
      </dsp:nvSpPr>
      <dsp:spPr>
        <a:xfrm>
          <a:off x="3999336" y="3601839"/>
          <a:ext cx="1634947" cy="103819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9C8A22-C015-4394-9D53-AE02B399A459}">
      <dsp:nvSpPr>
        <dsp:cNvPr id="0" name=""/>
        <dsp:cNvSpPr/>
      </dsp:nvSpPr>
      <dsp:spPr>
        <a:xfrm>
          <a:off x="4180997" y="3774417"/>
          <a:ext cx="1634947" cy="10381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bg1">
                  <a:lumMod val="50000"/>
                </a:schemeClr>
              </a:solidFill>
              <a:latin typeface="微软雅黑"/>
              <a:ea typeface="微软雅黑"/>
              <a:cs typeface="+mn-cs"/>
            </a:rPr>
            <a:t>Region Growing</a:t>
          </a:r>
          <a:endParaRPr lang="en-US" sz="1600" kern="1200" dirty="0"/>
        </a:p>
      </dsp:txBody>
      <dsp:txXfrm>
        <a:off x="4211405" y="3804825"/>
        <a:ext cx="1574131" cy="977375"/>
      </dsp:txXfrm>
    </dsp:sp>
    <dsp:sp modelId="{2FEB708E-0D0C-4811-9298-37806C72F300}">
      <dsp:nvSpPr>
        <dsp:cNvPr id="0" name=""/>
        <dsp:cNvSpPr/>
      </dsp:nvSpPr>
      <dsp:spPr>
        <a:xfrm>
          <a:off x="5997605" y="3601839"/>
          <a:ext cx="1634947" cy="103819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1B4109-6149-4159-B491-23ECDFF2028D}">
      <dsp:nvSpPr>
        <dsp:cNvPr id="0" name=""/>
        <dsp:cNvSpPr/>
      </dsp:nvSpPr>
      <dsp:spPr>
        <a:xfrm>
          <a:off x="6179266" y="3774417"/>
          <a:ext cx="1634947" cy="10381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bg1">
                  <a:lumMod val="50000"/>
                </a:schemeClr>
              </a:solidFill>
              <a:latin typeface="微软雅黑"/>
              <a:ea typeface="微软雅黑"/>
              <a:cs typeface="+mn-cs"/>
            </a:rPr>
            <a:t>Region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bg1">
                  <a:lumMod val="50000"/>
                </a:schemeClr>
              </a:solidFill>
              <a:latin typeface="微软雅黑"/>
              <a:ea typeface="微软雅黑"/>
              <a:cs typeface="+mn-cs"/>
            </a:rPr>
            <a:t>Split-Merge</a:t>
          </a:r>
          <a:endParaRPr lang="en-US" sz="1600" kern="1200" dirty="0"/>
        </a:p>
      </dsp:txBody>
      <dsp:txXfrm>
        <a:off x="6209674" y="3804825"/>
        <a:ext cx="1574131" cy="977375"/>
      </dsp:txXfrm>
    </dsp:sp>
    <dsp:sp modelId="{AB60355E-5469-433F-A2B6-C698581BC8CF}">
      <dsp:nvSpPr>
        <dsp:cNvPr id="0" name=""/>
        <dsp:cNvSpPr/>
      </dsp:nvSpPr>
      <dsp:spPr>
        <a:xfrm>
          <a:off x="6996740" y="2088150"/>
          <a:ext cx="1634947" cy="103819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52109F-DAEC-4D81-8C04-6970FF54CAAF}">
      <dsp:nvSpPr>
        <dsp:cNvPr id="0" name=""/>
        <dsp:cNvSpPr/>
      </dsp:nvSpPr>
      <dsp:spPr>
        <a:xfrm>
          <a:off x="7178401" y="2260728"/>
          <a:ext cx="1634947" cy="10381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bg1">
                  <a:lumMod val="50000"/>
                </a:schemeClr>
              </a:solidFill>
              <a:latin typeface="微软雅黑"/>
              <a:ea typeface="微软雅黑"/>
              <a:cs typeface="+mn-cs"/>
            </a:rPr>
            <a:t>Thresholding</a:t>
          </a:r>
          <a:endParaRPr lang="en-US" sz="1600" kern="1200" dirty="0"/>
        </a:p>
      </dsp:txBody>
      <dsp:txXfrm>
        <a:off x="7208809" y="2291136"/>
        <a:ext cx="1574131" cy="9773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12C8C0-A3D3-487B-AECC-CB6663EAE28D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49D3E0-124D-4DFF-AE99-4EA4CC201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777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20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320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3207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1814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83193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84210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6458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5076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282" y="2130922"/>
            <a:ext cx="10361851" cy="147036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563" y="3887100"/>
            <a:ext cx="8533289" cy="17530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06E9206-D2D6-4057-92D4-39C87A03E66D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10/28/2019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626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406" y="4801714"/>
            <a:ext cx="7314248" cy="566870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406" y="612918"/>
            <a:ext cx="7314248" cy="4115753"/>
          </a:xfrm>
        </p:spPr>
        <p:txBody>
          <a:bodyPr/>
          <a:lstStyle>
            <a:lvl1pPr marL="0" indent="0">
              <a:buNone/>
              <a:defRPr sz="4300"/>
            </a:lvl1pPr>
            <a:lvl2pPr marL="609585" indent="0">
              <a:buNone/>
              <a:defRPr sz="3800"/>
            </a:lvl2pPr>
            <a:lvl3pPr marL="1219170" indent="0">
              <a:buNone/>
              <a:defRPr sz="3200"/>
            </a:lvl3pPr>
            <a:lvl4pPr marL="1828754" indent="0">
              <a:buNone/>
              <a:defRPr sz="2700"/>
            </a:lvl4pPr>
            <a:lvl5pPr marL="2438339" indent="0">
              <a:buNone/>
              <a:defRPr sz="2700"/>
            </a:lvl5pPr>
            <a:lvl6pPr marL="3047924" indent="0">
              <a:buNone/>
              <a:defRPr sz="2700"/>
            </a:lvl6pPr>
            <a:lvl7pPr marL="3657509" indent="0">
              <a:buNone/>
              <a:defRPr sz="2700"/>
            </a:lvl7pPr>
            <a:lvl8pPr marL="4267093" indent="0">
              <a:buNone/>
              <a:defRPr sz="2700"/>
            </a:lvl8pPr>
            <a:lvl9pPr marL="4876678" indent="0">
              <a:buNone/>
              <a:defRPr sz="27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406" y="5368584"/>
            <a:ext cx="7314248" cy="805049"/>
          </a:xfrm>
        </p:spPr>
        <p:txBody>
          <a:bodyPr/>
          <a:lstStyle>
            <a:lvl1pPr marL="0" indent="0">
              <a:buNone/>
              <a:defRPr sz="1900"/>
            </a:lvl1pPr>
            <a:lvl2pPr marL="609585" indent="0">
              <a:buNone/>
              <a:defRPr sz="1600"/>
            </a:lvl2pPr>
            <a:lvl3pPr marL="1219170" indent="0">
              <a:buNone/>
              <a:defRPr sz="1400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57577C-F53D-4BB9-9408-EB84DEB3CD80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10/28/2019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7326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7D58058-BD14-4845-947D-4A9B79A00D09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10/28/2019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85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8050" y="274704"/>
            <a:ext cx="2742843" cy="58528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22" y="274704"/>
            <a:ext cx="8025355" cy="58528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ECB469-C949-4E3F-B0CB-0C15DA7B7F92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10/28/2019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6711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1125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52E9E1-D97D-4C90-BB96-FA1ED58B786F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10/28/2019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562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960" y="4407923"/>
            <a:ext cx="10361851" cy="1362390"/>
          </a:xfrm>
        </p:spPr>
        <p:txBody>
          <a:bodyPr anchor="t"/>
          <a:lstStyle>
            <a:lvl1pPr algn="l">
              <a:defRPr sz="54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960" y="2907387"/>
            <a:ext cx="10361851" cy="1500534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4779EE-1E16-4CC5-A459-C716090F6017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10/28/2019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1570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22" y="1600572"/>
            <a:ext cx="5384099" cy="4527011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6794" y="1600572"/>
            <a:ext cx="5384099" cy="4527011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3311C9F-D64E-4824-A709-CF61DE4E0BDD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10/28/2019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661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2" y="1535469"/>
            <a:ext cx="5386216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700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200" b="1"/>
            </a:lvl4pPr>
            <a:lvl5pPr marL="2438339" indent="0">
              <a:buNone/>
              <a:defRPr sz="2200" b="1"/>
            </a:lvl5pPr>
            <a:lvl6pPr marL="3047924" indent="0">
              <a:buNone/>
              <a:defRPr sz="2200" b="1"/>
            </a:lvl6pPr>
            <a:lvl7pPr marL="3657509" indent="0">
              <a:buNone/>
              <a:defRPr sz="2200" b="1"/>
            </a:lvl7pPr>
            <a:lvl8pPr marL="4267093" indent="0">
              <a:buNone/>
              <a:defRPr sz="2200" b="1"/>
            </a:lvl8pPr>
            <a:lvl9pPr marL="4876678" indent="0">
              <a:buNone/>
              <a:defRPr sz="2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22" y="2175380"/>
            <a:ext cx="5386216" cy="39522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567" y="1535469"/>
            <a:ext cx="5388332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700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200" b="1"/>
            </a:lvl4pPr>
            <a:lvl5pPr marL="2438339" indent="0">
              <a:buNone/>
              <a:defRPr sz="2200" b="1"/>
            </a:lvl5pPr>
            <a:lvl6pPr marL="3047924" indent="0">
              <a:buNone/>
              <a:defRPr sz="2200" b="1"/>
            </a:lvl6pPr>
            <a:lvl7pPr marL="3657509" indent="0">
              <a:buNone/>
              <a:defRPr sz="2200" b="1"/>
            </a:lvl7pPr>
            <a:lvl8pPr marL="4267093" indent="0">
              <a:buNone/>
              <a:defRPr sz="2200" b="1"/>
            </a:lvl8pPr>
            <a:lvl9pPr marL="4876678" indent="0">
              <a:buNone/>
              <a:defRPr sz="2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567" y="2175380"/>
            <a:ext cx="5388332" cy="39522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A4318BD-B3C6-4D4B-B871-C29490A2E55A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10/28/2019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414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4CAFC4-799C-4CDE-B92B-8C262F06CF3E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10/28/2019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117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 userDrawn="1"/>
        </p:nvSpPr>
        <p:spPr>
          <a:xfrm>
            <a:off x="1139485" y="1031497"/>
            <a:ext cx="9911444" cy="42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圆角矩形 5"/>
          <p:cNvSpPr/>
          <p:nvPr userDrawn="1"/>
        </p:nvSpPr>
        <p:spPr>
          <a:xfrm>
            <a:off x="5899289" y="6453393"/>
            <a:ext cx="391838" cy="22015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E729073-8FFE-4F18-B513-07581FC6638E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10/28/2019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4672992" y="6397708"/>
            <a:ext cx="2844430" cy="365210"/>
          </a:xfrm>
        </p:spPr>
        <p:txBody>
          <a:bodyPr/>
          <a:lstStyle>
            <a:lvl1pPr algn="ctr">
              <a:defRPr>
                <a:latin typeface="ITC Avant Garde Std Bk" panose="020B0502020202020204" pitchFamily="34" charset="0"/>
              </a:defRPr>
            </a:lvl1pPr>
          </a:lstStyle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6887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5321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4" y="273113"/>
            <a:ext cx="4010562" cy="1162320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113" y="273117"/>
            <a:ext cx="6814780" cy="5854468"/>
          </a:xfrm>
        </p:spPr>
        <p:txBody>
          <a:bodyPr/>
          <a:lstStyle>
            <a:lvl1pPr>
              <a:defRPr sz="4300"/>
            </a:lvl1pPr>
            <a:lvl2pPr>
              <a:defRPr sz="38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24" y="1435437"/>
            <a:ext cx="4010562" cy="4692149"/>
          </a:xfrm>
        </p:spPr>
        <p:txBody>
          <a:bodyPr/>
          <a:lstStyle>
            <a:lvl1pPr marL="0" indent="0">
              <a:buNone/>
              <a:defRPr sz="1900"/>
            </a:lvl1pPr>
            <a:lvl2pPr marL="609585" indent="0">
              <a:buNone/>
              <a:defRPr sz="1600"/>
            </a:lvl2pPr>
            <a:lvl3pPr marL="1219170" indent="0">
              <a:buNone/>
              <a:defRPr sz="1400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3C7FCF6-76BD-4495-B08F-4C059D2BA31F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10/28/2019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129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21" y="274703"/>
            <a:ext cx="10971372" cy="1143265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600572"/>
            <a:ext cx="10971372" cy="4527011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521" y="6357825"/>
            <a:ext cx="2844430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196EC2F-0988-4314-AD4B-24FF16D7B45E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10/28/2019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059" y="6357825"/>
            <a:ext cx="3860297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6463" y="6357825"/>
            <a:ext cx="2844430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065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</p:sldLayoutIdLst>
  <p:hf hdr="0" ftr="0" dt="0"/>
  <p:txStyles>
    <p:titleStyle>
      <a:lvl1pPr algn="ctr" defTabSz="1219170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椭圆 52"/>
          <p:cNvSpPr/>
          <p:nvPr/>
        </p:nvSpPr>
        <p:spPr>
          <a:xfrm>
            <a:off x="4226580" y="1189171"/>
            <a:ext cx="1875836" cy="1875836"/>
          </a:xfrm>
          <a:prstGeom prst="ellipse">
            <a:avLst/>
          </a:prstGeom>
          <a:solidFill>
            <a:srgbClr val="F3C301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5837697" y="1493629"/>
            <a:ext cx="1875836" cy="1875836"/>
          </a:xfrm>
          <a:prstGeom prst="ellipse">
            <a:avLst/>
          </a:prstGeom>
          <a:solidFill>
            <a:srgbClr val="F3C301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3143260" y="1402351"/>
            <a:ext cx="1920268" cy="1920268"/>
          </a:xfrm>
          <a:prstGeom prst="ellipse">
            <a:avLst/>
          </a:prstGeom>
          <a:solidFill>
            <a:srgbClr val="00C3D9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4608300" y="637882"/>
            <a:ext cx="1920268" cy="1920268"/>
          </a:xfrm>
          <a:prstGeom prst="ellipse">
            <a:avLst/>
          </a:prstGeom>
          <a:solidFill>
            <a:srgbClr val="028985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5696111" y="1981155"/>
            <a:ext cx="1920268" cy="1920268"/>
          </a:xfrm>
          <a:prstGeom prst="ellipse">
            <a:avLst/>
          </a:prstGeom>
          <a:solidFill>
            <a:srgbClr val="E94E6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7082671" y="1106662"/>
            <a:ext cx="1920268" cy="1920268"/>
          </a:xfrm>
          <a:prstGeom prst="ellipse">
            <a:avLst/>
          </a:prstGeom>
          <a:solidFill>
            <a:srgbClr val="DE6E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endParaRPr lang="zh-CN" altLang="en-US" sz="1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7302079" y="535473"/>
            <a:ext cx="330428" cy="330428"/>
          </a:xfrm>
          <a:prstGeom prst="ellipse">
            <a:avLst/>
          </a:prstGeom>
          <a:solidFill>
            <a:srgbClr val="00C3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7359400" y="3767805"/>
            <a:ext cx="546214" cy="546214"/>
          </a:xfrm>
          <a:prstGeom prst="ellipse">
            <a:avLst/>
          </a:prstGeom>
          <a:solidFill>
            <a:srgbClr val="E9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3776548" y="565986"/>
            <a:ext cx="394156" cy="394156"/>
          </a:xfrm>
          <a:prstGeom prst="ellipse">
            <a:avLst/>
          </a:prstGeom>
          <a:solidFill>
            <a:srgbClr val="E9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4847400" y="3692042"/>
            <a:ext cx="432256" cy="432256"/>
          </a:xfrm>
          <a:prstGeom prst="ellipse">
            <a:avLst/>
          </a:prstGeom>
          <a:solidFill>
            <a:srgbClr val="00C3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 flipH="1">
            <a:off x="2598770" y="1567248"/>
            <a:ext cx="228245" cy="228245"/>
          </a:xfrm>
          <a:prstGeom prst="ellipse">
            <a:avLst/>
          </a:prstGeom>
          <a:solidFill>
            <a:srgbClr val="DE6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 flipH="1">
            <a:off x="2279270" y="700165"/>
            <a:ext cx="93232" cy="93232"/>
          </a:xfrm>
          <a:prstGeom prst="ellipse">
            <a:avLst/>
          </a:prstGeom>
          <a:solidFill>
            <a:srgbClr val="0289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 flipH="1">
            <a:off x="1751750" y="1452922"/>
            <a:ext cx="93232" cy="93232"/>
          </a:xfrm>
          <a:prstGeom prst="ellipse">
            <a:avLst/>
          </a:prstGeom>
          <a:solidFill>
            <a:srgbClr val="F3C3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10"/>
          <p:cNvSpPr>
            <a:spLocks noEditPoints="1"/>
          </p:cNvSpPr>
          <p:nvPr/>
        </p:nvSpPr>
        <p:spPr bwMode="auto">
          <a:xfrm>
            <a:off x="4664575" y="5605223"/>
            <a:ext cx="310876" cy="312303"/>
          </a:xfrm>
          <a:custGeom>
            <a:avLst/>
            <a:gdLst>
              <a:gd name="T0" fmla="*/ 245 w 490"/>
              <a:gd name="T1" fmla="*/ 0 h 490"/>
              <a:gd name="T2" fmla="*/ 490 w 490"/>
              <a:gd name="T3" fmla="*/ 245 h 490"/>
              <a:gd name="T4" fmla="*/ 245 w 490"/>
              <a:gd name="T5" fmla="*/ 490 h 490"/>
              <a:gd name="T6" fmla="*/ 0 w 490"/>
              <a:gd name="T7" fmla="*/ 245 h 490"/>
              <a:gd name="T8" fmla="*/ 245 w 490"/>
              <a:gd name="T9" fmla="*/ 0 h 490"/>
              <a:gd name="T10" fmla="*/ 436 w 490"/>
              <a:gd name="T11" fmla="*/ 250 h 490"/>
              <a:gd name="T12" fmla="*/ 427 w 490"/>
              <a:gd name="T13" fmla="*/ 256 h 490"/>
              <a:gd name="T14" fmla="*/ 394 w 490"/>
              <a:gd name="T15" fmla="*/ 256 h 490"/>
              <a:gd name="T16" fmla="*/ 386 w 490"/>
              <a:gd name="T17" fmla="*/ 253 h 490"/>
              <a:gd name="T18" fmla="*/ 245 w 490"/>
              <a:gd name="T19" fmla="*/ 105 h 490"/>
              <a:gd name="T20" fmla="*/ 104 w 490"/>
              <a:gd name="T21" fmla="*/ 253 h 490"/>
              <a:gd name="T22" fmla="*/ 96 w 490"/>
              <a:gd name="T23" fmla="*/ 256 h 490"/>
              <a:gd name="T24" fmla="*/ 63 w 490"/>
              <a:gd name="T25" fmla="*/ 256 h 490"/>
              <a:gd name="T26" fmla="*/ 54 w 490"/>
              <a:gd name="T27" fmla="*/ 250 h 490"/>
              <a:gd name="T28" fmla="*/ 56 w 490"/>
              <a:gd name="T29" fmla="*/ 239 h 490"/>
              <a:gd name="T30" fmla="*/ 236 w 490"/>
              <a:gd name="T31" fmla="*/ 52 h 490"/>
              <a:gd name="T32" fmla="*/ 245 w 490"/>
              <a:gd name="T33" fmla="*/ 48 h 490"/>
              <a:gd name="T34" fmla="*/ 254 w 490"/>
              <a:gd name="T35" fmla="*/ 52 h 490"/>
              <a:gd name="T36" fmla="*/ 434 w 490"/>
              <a:gd name="T37" fmla="*/ 239 h 490"/>
              <a:gd name="T38" fmla="*/ 436 w 490"/>
              <a:gd name="T39" fmla="*/ 250 h 490"/>
              <a:gd name="T40" fmla="*/ 113 w 490"/>
              <a:gd name="T41" fmla="*/ 267 h 490"/>
              <a:gd name="T42" fmla="*/ 113 w 490"/>
              <a:gd name="T43" fmla="*/ 267 h 490"/>
              <a:gd name="T44" fmla="*/ 113 w 490"/>
              <a:gd name="T45" fmla="*/ 379 h 490"/>
              <a:gd name="T46" fmla="*/ 129 w 490"/>
              <a:gd name="T47" fmla="*/ 398 h 490"/>
              <a:gd name="T48" fmla="*/ 202 w 490"/>
              <a:gd name="T49" fmla="*/ 398 h 490"/>
              <a:gd name="T50" fmla="*/ 202 w 490"/>
              <a:gd name="T51" fmla="*/ 276 h 490"/>
              <a:gd name="T52" fmla="*/ 221 w 490"/>
              <a:gd name="T53" fmla="*/ 257 h 490"/>
              <a:gd name="T54" fmla="*/ 269 w 490"/>
              <a:gd name="T55" fmla="*/ 257 h 490"/>
              <a:gd name="T56" fmla="*/ 288 w 490"/>
              <a:gd name="T57" fmla="*/ 276 h 490"/>
              <a:gd name="T58" fmla="*/ 288 w 490"/>
              <a:gd name="T59" fmla="*/ 398 h 490"/>
              <a:gd name="T60" fmla="*/ 361 w 490"/>
              <a:gd name="T61" fmla="*/ 398 h 490"/>
              <a:gd name="T62" fmla="*/ 377 w 490"/>
              <a:gd name="T63" fmla="*/ 379 h 490"/>
              <a:gd name="T64" fmla="*/ 377 w 490"/>
              <a:gd name="T65" fmla="*/ 268 h 490"/>
              <a:gd name="T66" fmla="*/ 245 w 490"/>
              <a:gd name="T67" fmla="*/ 130 h 490"/>
              <a:gd name="T68" fmla="*/ 113 w 490"/>
              <a:gd name="T69" fmla="*/ 267 h 4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490" h="490">
                <a:moveTo>
                  <a:pt x="245" y="0"/>
                </a:moveTo>
                <a:cubicBezTo>
                  <a:pt x="380" y="0"/>
                  <a:pt x="490" y="110"/>
                  <a:pt x="490" y="245"/>
                </a:cubicBezTo>
                <a:cubicBezTo>
                  <a:pt x="490" y="381"/>
                  <a:pt x="380" y="490"/>
                  <a:pt x="245" y="490"/>
                </a:cubicBezTo>
                <a:cubicBezTo>
                  <a:pt x="110" y="490"/>
                  <a:pt x="0" y="381"/>
                  <a:pt x="0" y="245"/>
                </a:cubicBezTo>
                <a:cubicBezTo>
                  <a:pt x="0" y="110"/>
                  <a:pt x="110" y="0"/>
                  <a:pt x="245" y="0"/>
                </a:cubicBezTo>
                <a:close/>
                <a:moveTo>
                  <a:pt x="436" y="250"/>
                </a:moveTo>
                <a:cubicBezTo>
                  <a:pt x="435" y="254"/>
                  <a:pt x="431" y="256"/>
                  <a:pt x="427" y="256"/>
                </a:cubicBezTo>
                <a:lnTo>
                  <a:pt x="394" y="256"/>
                </a:lnTo>
                <a:cubicBezTo>
                  <a:pt x="391" y="256"/>
                  <a:pt x="388" y="255"/>
                  <a:pt x="386" y="253"/>
                </a:cubicBezTo>
                <a:lnTo>
                  <a:pt x="245" y="105"/>
                </a:lnTo>
                <a:lnTo>
                  <a:pt x="104" y="253"/>
                </a:lnTo>
                <a:cubicBezTo>
                  <a:pt x="102" y="255"/>
                  <a:pt x="99" y="256"/>
                  <a:pt x="96" y="256"/>
                </a:cubicBezTo>
                <a:lnTo>
                  <a:pt x="63" y="256"/>
                </a:lnTo>
                <a:cubicBezTo>
                  <a:pt x="59" y="256"/>
                  <a:pt x="55" y="254"/>
                  <a:pt x="54" y="250"/>
                </a:cubicBezTo>
                <a:cubicBezTo>
                  <a:pt x="52" y="246"/>
                  <a:pt x="53" y="242"/>
                  <a:pt x="56" y="239"/>
                </a:cubicBezTo>
                <a:lnTo>
                  <a:pt x="236" y="52"/>
                </a:lnTo>
                <a:cubicBezTo>
                  <a:pt x="238" y="49"/>
                  <a:pt x="242" y="48"/>
                  <a:pt x="245" y="48"/>
                </a:cubicBezTo>
                <a:cubicBezTo>
                  <a:pt x="248" y="48"/>
                  <a:pt x="252" y="49"/>
                  <a:pt x="254" y="52"/>
                </a:cubicBezTo>
                <a:lnTo>
                  <a:pt x="434" y="239"/>
                </a:lnTo>
                <a:cubicBezTo>
                  <a:pt x="437" y="242"/>
                  <a:pt x="438" y="246"/>
                  <a:pt x="436" y="250"/>
                </a:cubicBezTo>
                <a:close/>
                <a:moveTo>
                  <a:pt x="113" y="267"/>
                </a:moveTo>
                <a:lnTo>
                  <a:pt x="113" y="267"/>
                </a:lnTo>
                <a:lnTo>
                  <a:pt x="113" y="379"/>
                </a:lnTo>
                <a:cubicBezTo>
                  <a:pt x="113" y="389"/>
                  <a:pt x="120" y="398"/>
                  <a:pt x="129" y="398"/>
                </a:cubicBezTo>
                <a:lnTo>
                  <a:pt x="202" y="398"/>
                </a:lnTo>
                <a:lnTo>
                  <a:pt x="202" y="276"/>
                </a:lnTo>
                <a:cubicBezTo>
                  <a:pt x="202" y="266"/>
                  <a:pt x="211" y="257"/>
                  <a:pt x="221" y="257"/>
                </a:cubicBezTo>
                <a:lnTo>
                  <a:pt x="269" y="257"/>
                </a:lnTo>
                <a:cubicBezTo>
                  <a:pt x="279" y="257"/>
                  <a:pt x="288" y="266"/>
                  <a:pt x="288" y="276"/>
                </a:cubicBezTo>
                <a:lnTo>
                  <a:pt x="288" y="398"/>
                </a:lnTo>
                <a:lnTo>
                  <a:pt x="361" y="398"/>
                </a:lnTo>
                <a:cubicBezTo>
                  <a:pt x="370" y="398"/>
                  <a:pt x="377" y="389"/>
                  <a:pt x="377" y="379"/>
                </a:cubicBezTo>
                <a:lnTo>
                  <a:pt x="377" y="268"/>
                </a:lnTo>
                <a:lnTo>
                  <a:pt x="245" y="130"/>
                </a:lnTo>
                <a:lnTo>
                  <a:pt x="113" y="267"/>
                </a:lnTo>
                <a:close/>
              </a:path>
            </a:pathLst>
          </a:custGeom>
          <a:solidFill>
            <a:srgbClr val="00C3D9"/>
          </a:solidFill>
          <a:ln>
            <a:noFill/>
          </a:ln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" name="Rectangle 4"/>
          <p:cNvSpPr txBox="1">
            <a:spLocks noChangeArrowheads="1"/>
          </p:cNvSpPr>
          <p:nvPr/>
        </p:nvSpPr>
        <p:spPr bwMode="auto">
          <a:xfrm>
            <a:off x="5102439" y="5617137"/>
            <a:ext cx="3669602" cy="25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r>
              <a:rPr lang="en-US" altLang="zh-CN" sz="21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Group: Double DIP</a:t>
            </a:r>
            <a:endParaRPr lang="zh-CN" altLang="en-US" sz="2100" b="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 bwMode="auto">
          <a:xfrm>
            <a:off x="0" y="4640983"/>
            <a:ext cx="12190413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4800" b="1" dirty="0">
                <a:solidFill>
                  <a:srgbClr val="00C3D9"/>
                </a:solidFill>
                <a:latin typeface="微软雅黑" pitchFamily="34" charset="-122"/>
                <a:ea typeface="微软雅黑" pitchFamily="34" charset="-122"/>
              </a:rPr>
              <a:t>Digital Image Processing</a:t>
            </a:r>
            <a:endParaRPr lang="zh-CN" altLang="en-US" sz="4800" b="1" dirty="0">
              <a:solidFill>
                <a:srgbClr val="00C3D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440485" y="6187435"/>
            <a:ext cx="7309443" cy="76200"/>
            <a:chOff x="2475009" y="6173367"/>
            <a:chExt cx="7309443" cy="76200"/>
          </a:xfrm>
        </p:grpSpPr>
        <p:sp>
          <p:nvSpPr>
            <p:cNvPr id="37" name="Rectangle 13"/>
            <p:cNvSpPr/>
            <p:nvPr/>
          </p:nvSpPr>
          <p:spPr>
            <a:xfrm>
              <a:off x="2475009" y="6173367"/>
              <a:ext cx="1463040" cy="76200"/>
            </a:xfrm>
            <a:prstGeom prst="rect">
              <a:avLst/>
            </a:prstGeom>
            <a:solidFill>
              <a:srgbClr val="00C3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38" name="Rectangle 14"/>
            <p:cNvSpPr/>
            <p:nvPr/>
          </p:nvSpPr>
          <p:spPr>
            <a:xfrm>
              <a:off x="8321412" y="6173367"/>
              <a:ext cx="1463040" cy="76200"/>
            </a:xfrm>
            <a:prstGeom prst="rect">
              <a:avLst/>
            </a:prstGeom>
            <a:solidFill>
              <a:srgbClr val="E94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39" name="Rectangle 15"/>
            <p:cNvSpPr/>
            <p:nvPr/>
          </p:nvSpPr>
          <p:spPr>
            <a:xfrm>
              <a:off x="5401089" y="6173367"/>
              <a:ext cx="1463040" cy="76200"/>
            </a:xfrm>
            <a:prstGeom prst="rect">
              <a:avLst/>
            </a:prstGeom>
            <a:solidFill>
              <a:srgbClr val="0289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40" name="Rectangle 16"/>
            <p:cNvSpPr/>
            <p:nvPr/>
          </p:nvSpPr>
          <p:spPr>
            <a:xfrm>
              <a:off x="6864129" y="6173367"/>
              <a:ext cx="1463040" cy="76200"/>
            </a:xfrm>
            <a:prstGeom prst="rect">
              <a:avLst/>
            </a:prstGeom>
            <a:solidFill>
              <a:srgbClr val="F3C3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41" name="Rectangle 17"/>
            <p:cNvSpPr/>
            <p:nvPr/>
          </p:nvSpPr>
          <p:spPr>
            <a:xfrm>
              <a:off x="3938049" y="6173367"/>
              <a:ext cx="1463040" cy="76200"/>
            </a:xfrm>
            <a:prstGeom prst="rect">
              <a:avLst/>
            </a:prstGeom>
            <a:solidFill>
              <a:srgbClr val="DE6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</p:grpSp>
      <p:sp>
        <p:nvSpPr>
          <p:cNvPr id="42" name="椭圆 41"/>
          <p:cNvSpPr/>
          <p:nvPr/>
        </p:nvSpPr>
        <p:spPr>
          <a:xfrm>
            <a:off x="3470884" y="3625099"/>
            <a:ext cx="394156" cy="394156"/>
          </a:xfrm>
          <a:prstGeom prst="ellipse">
            <a:avLst/>
          </a:prstGeom>
          <a:solidFill>
            <a:srgbClr val="F3C3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 flipH="1">
            <a:off x="2450874" y="2966502"/>
            <a:ext cx="228245" cy="228245"/>
          </a:xfrm>
          <a:prstGeom prst="ellipse">
            <a:avLst/>
          </a:prstGeom>
          <a:solidFill>
            <a:srgbClr val="E9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 flipH="1">
            <a:off x="1646086" y="2421858"/>
            <a:ext cx="93232" cy="93232"/>
          </a:xfrm>
          <a:prstGeom prst="ellipse">
            <a:avLst/>
          </a:prstGeom>
          <a:solidFill>
            <a:srgbClr val="00C3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 flipH="1">
            <a:off x="1892926" y="3568038"/>
            <a:ext cx="93232" cy="93232"/>
          </a:xfrm>
          <a:prstGeom prst="ellipse">
            <a:avLst/>
          </a:prstGeom>
          <a:solidFill>
            <a:srgbClr val="0289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 flipH="1">
            <a:off x="9482336" y="1933284"/>
            <a:ext cx="228245" cy="228245"/>
          </a:xfrm>
          <a:prstGeom prst="ellipse">
            <a:avLst/>
          </a:prstGeom>
          <a:solidFill>
            <a:srgbClr val="F3C3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 flipH="1">
            <a:off x="9599880" y="776698"/>
            <a:ext cx="93232" cy="93232"/>
          </a:xfrm>
          <a:prstGeom prst="ellipse">
            <a:avLst/>
          </a:prstGeom>
          <a:solidFill>
            <a:srgbClr val="DE6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 flipH="1">
            <a:off x="10265008" y="1693562"/>
            <a:ext cx="93232" cy="93232"/>
          </a:xfrm>
          <a:prstGeom prst="ellipse">
            <a:avLst/>
          </a:prstGeom>
          <a:solidFill>
            <a:srgbClr val="0289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8663692" y="3550504"/>
            <a:ext cx="394156" cy="394156"/>
          </a:xfrm>
          <a:prstGeom prst="ellipse">
            <a:avLst/>
          </a:prstGeom>
          <a:solidFill>
            <a:srgbClr val="DE6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 flipH="1">
            <a:off x="9404790" y="2916636"/>
            <a:ext cx="228245" cy="228245"/>
          </a:xfrm>
          <a:prstGeom prst="ellipse">
            <a:avLst/>
          </a:prstGeom>
          <a:solidFill>
            <a:srgbClr val="0289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 flipH="1">
            <a:off x="10432228" y="2633623"/>
            <a:ext cx="93232" cy="93232"/>
          </a:xfrm>
          <a:prstGeom prst="ellipse">
            <a:avLst/>
          </a:prstGeom>
          <a:solidFill>
            <a:srgbClr val="E9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 flipH="1">
            <a:off x="10053327" y="3486475"/>
            <a:ext cx="128180" cy="128180"/>
          </a:xfrm>
          <a:prstGeom prst="ellipse">
            <a:avLst/>
          </a:prstGeom>
          <a:solidFill>
            <a:srgbClr val="F3C3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8306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300"/>
                            </p:stCondLst>
                            <p:childTnLst>
                              <p:par>
                                <p:cTn id="126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28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29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3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3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4400"/>
                            </p:stCondLst>
                            <p:childTnLst>
                              <p:par>
                                <p:cTn id="133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4900"/>
                            </p:stCondLst>
                            <p:childTnLst>
                              <p:par>
                                <p:cTn id="1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16" grpId="0" animBg="1"/>
      <p:bldP spid="17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4" grpId="0" animBg="1"/>
      <p:bldP spid="35" grpId="0"/>
      <p:bldP spid="36" grpId="0" autoUpdateAnimBg="0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椭圆 52"/>
          <p:cNvSpPr/>
          <p:nvPr/>
        </p:nvSpPr>
        <p:spPr>
          <a:xfrm>
            <a:off x="4226580" y="2022264"/>
            <a:ext cx="1875836" cy="1875836"/>
          </a:xfrm>
          <a:prstGeom prst="ellipse">
            <a:avLst/>
          </a:prstGeom>
          <a:solidFill>
            <a:srgbClr val="F3C301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5837697" y="2326722"/>
            <a:ext cx="1875836" cy="1875836"/>
          </a:xfrm>
          <a:prstGeom prst="ellipse">
            <a:avLst/>
          </a:prstGeom>
          <a:solidFill>
            <a:srgbClr val="F3C301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3143260" y="2235444"/>
            <a:ext cx="1920268" cy="1920268"/>
          </a:xfrm>
          <a:prstGeom prst="ellipse">
            <a:avLst/>
          </a:prstGeom>
          <a:solidFill>
            <a:srgbClr val="00C3D9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4608300" y="1470975"/>
            <a:ext cx="1920268" cy="1920268"/>
          </a:xfrm>
          <a:prstGeom prst="ellipse">
            <a:avLst/>
          </a:prstGeom>
          <a:solidFill>
            <a:srgbClr val="028985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5696111" y="2814248"/>
            <a:ext cx="1920268" cy="1920268"/>
          </a:xfrm>
          <a:prstGeom prst="ellipse">
            <a:avLst/>
          </a:prstGeom>
          <a:solidFill>
            <a:srgbClr val="E94E6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7082671" y="1939755"/>
            <a:ext cx="1920268" cy="1920268"/>
          </a:xfrm>
          <a:prstGeom prst="ellipse">
            <a:avLst/>
          </a:prstGeom>
          <a:solidFill>
            <a:srgbClr val="DE6E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7302079" y="1368566"/>
            <a:ext cx="330428" cy="330428"/>
          </a:xfrm>
          <a:prstGeom prst="ellipse">
            <a:avLst/>
          </a:prstGeom>
          <a:solidFill>
            <a:srgbClr val="4CC7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7359400" y="4600898"/>
            <a:ext cx="546214" cy="546214"/>
          </a:xfrm>
          <a:prstGeom prst="ellipse">
            <a:avLst/>
          </a:prstGeom>
          <a:solidFill>
            <a:srgbClr val="01D4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3776548" y="1399079"/>
            <a:ext cx="394156" cy="394156"/>
          </a:xfrm>
          <a:prstGeom prst="ellipse">
            <a:avLst/>
          </a:prstGeom>
          <a:solidFill>
            <a:srgbClr val="E9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4847400" y="4525135"/>
            <a:ext cx="432256" cy="432256"/>
          </a:xfrm>
          <a:prstGeom prst="ellipse">
            <a:avLst/>
          </a:prstGeom>
          <a:solidFill>
            <a:srgbClr val="DE6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 flipH="1">
            <a:off x="2598770" y="2400341"/>
            <a:ext cx="228245" cy="228245"/>
          </a:xfrm>
          <a:prstGeom prst="ellipse">
            <a:avLst/>
          </a:prstGeom>
          <a:solidFill>
            <a:srgbClr val="DE6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 flipH="1">
            <a:off x="2279270" y="1533258"/>
            <a:ext cx="93232" cy="93232"/>
          </a:xfrm>
          <a:prstGeom prst="ellipse">
            <a:avLst/>
          </a:prstGeom>
          <a:solidFill>
            <a:srgbClr val="0289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 flipH="1">
            <a:off x="1751750" y="2286015"/>
            <a:ext cx="93232" cy="93232"/>
          </a:xfrm>
          <a:prstGeom prst="ellipse">
            <a:avLst/>
          </a:prstGeom>
          <a:solidFill>
            <a:srgbClr val="F3C3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3470884" y="4458192"/>
            <a:ext cx="394156" cy="394156"/>
          </a:xfrm>
          <a:prstGeom prst="ellipse">
            <a:avLst/>
          </a:prstGeom>
          <a:solidFill>
            <a:srgbClr val="F3C3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 flipH="1">
            <a:off x="2450874" y="3799595"/>
            <a:ext cx="228245" cy="228245"/>
          </a:xfrm>
          <a:prstGeom prst="ellipse">
            <a:avLst/>
          </a:prstGeom>
          <a:solidFill>
            <a:srgbClr val="E9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 flipH="1">
            <a:off x="1646086" y="3254951"/>
            <a:ext cx="93232" cy="93232"/>
          </a:xfrm>
          <a:prstGeom prst="ellipse">
            <a:avLst/>
          </a:prstGeom>
          <a:solidFill>
            <a:srgbClr val="01D4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 flipH="1">
            <a:off x="1892926" y="4401131"/>
            <a:ext cx="93232" cy="93232"/>
          </a:xfrm>
          <a:prstGeom prst="ellipse">
            <a:avLst/>
          </a:prstGeom>
          <a:solidFill>
            <a:srgbClr val="0289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 flipH="1">
            <a:off x="9482336" y="2766377"/>
            <a:ext cx="228245" cy="228245"/>
          </a:xfrm>
          <a:prstGeom prst="ellipse">
            <a:avLst/>
          </a:prstGeom>
          <a:solidFill>
            <a:srgbClr val="F3C3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 flipH="1">
            <a:off x="9599880" y="1609791"/>
            <a:ext cx="93232" cy="93232"/>
          </a:xfrm>
          <a:prstGeom prst="ellipse">
            <a:avLst/>
          </a:prstGeom>
          <a:solidFill>
            <a:srgbClr val="DE6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 flipH="1">
            <a:off x="10265008" y="2526655"/>
            <a:ext cx="93232" cy="93232"/>
          </a:xfrm>
          <a:prstGeom prst="ellipse">
            <a:avLst/>
          </a:prstGeom>
          <a:solidFill>
            <a:srgbClr val="0289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8663692" y="4383597"/>
            <a:ext cx="394156" cy="394156"/>
          </a:xfrm>
          <a:prstGeom prst="ellipse">
            <a:avLst/>
          </a:prstGeom>
          <a:solidFill>
            <a:srgbClr val="E9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 flipH="1">
            <a:off x="9404790" y="3749729"/>
            <a:ext cx="228245" cy="228245"/>
          </a:xfrm>
          <a:prstGeom prst="ellipse">
            <a:avLst/>
          </a:prstGeom>
          <a:solidFill>
            <a:srgbClr val="0289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 flipH="1">
            <a:off x="10432228" y="3466716"/>
            <a:ext cx="93232" cy="93232"/>
          </a:xfrm>
          <a:prstGeom prst="ellipse">
            <a:avLst/>
          </a:prstGeom>
          <a:solidFill>
            <a:srgbClr val="E9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 flipH="1">
            <a:off x="10053327" y="4319568"/>
            <a:ext cx="128180" cy="128180"/>
          </a:xfrm>
          <a:prstGeom prst="ellipse">
            <a:avLst/>
          </a:prstGeom>
          <a:solidFill>
            <a:srgbClr val="F3C3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09B454-7334-488F-9934-4F0C3313D152}"/>
              </a:ext>
            </a:extLst>
          </p:cNvPr>
          <p:cNvSpPr txBox="1"/>
          <p:nvPr/>
        </p:nvSpPr>
        <p:spPr>
          <a:xfrm>
            <a:off x="3303319" y="2476156"/>
            <a:ext cx="558377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8000" b="1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</a:t>
            </a:r>
            <a:endParaRPr lang="zh-CN" altLang="en-US" sz="8000" b="1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8509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11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1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1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16" grpId="0" animBg="1"/>
      <p:bldP spid="17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pyright Notice"/>
          <p:cNvSpPr>
            <a:spLocks/>
          </p:cNvSpPr>
          <p:nvPr/>
        </p:nvSpPr>
        <p:spPr bwMode="auto">
          <a:xfrm>
            <a:off x="4563689" y="603853"/>
            <a:ext cx="3030646" cy="496320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2400" rIns="72000" bIns="32400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b="1" cap="small" dirty="0">
                <a:solidFill>
                  <a:srgbClr val="00C3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 Members</a:t>
            </a:r>
          </a:p>
        </p:txBody>
      </p:sp>
      <p:grpSp>
        <p:nvGrpSpPr>
          <p:cNvPr id="5" name="组合 10"/>
          <p:cNvGrpSpPr/>
          <p:nvPr/>
        </p:nvGrpSpPr>
        <p:grpSpPr>
          <a:xfrm>
            <a:off x="2424953" y="1265191"/>
            <a:ext cx="7322890" cy="76200"/>
            <a:chOff x="2424953" y="1238297"/>
            <a:chExt cx="7322890" cy="76200"/>
          </a:xfrm>
        </p:grpSpPr>
        <p:sp>
          <p:nvSpPr>
            <p:cNvPr id="6" name="Rectangle 13"/>
            <p:cNvSpPr/>
            <p:nvPr/>
          </p:nvSpPr>
          <p:spPr>
            <a:xfrm>
              <a:off x="2424953" y="1238297"/>
              <a:ext cx="1463040" cy="76200"/>
            </a:xfrm>
            <a:prstGeom prst="rect">
              <a:avLst/>
            </a:prstGeom>
            <a:solidFill>
              <a:srgbClr val="00C3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7" name="Rectangle 14"/>
            <p:cNvSpPr/>
            <p:nvPr/>
          </p:nvSpPr>
          <p:spPr>
            <a:xfrm>
              <a:off x="8284803" y="1238297"/>
              <a:ext cx="1463040" cy="76200"/>
            </a:xfrm>
            <a:prstGeom prst="rect">
              <a:avLst/>
            </a:prstGeom>
            <a:solidFill>
              <a:srgbClr val="E94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8" name="Rectangle 15"/>
            <p:cNvSpPr/>
            <p:nvPr/>
          </p:nvSpPr>
          <p:spPr>
            <a:xfrm>
              <a:off x="5351033" y="1238297"/>
              <a:ext cx="1463040" cy="76200"/>
            </a:xfrm>
            <a:prstGeom prst="rect">
              <a:avLst/>
            </a:prstGeom>
            <a:solidFill>
              <a:srgbClr val="0289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9" name="Rectangle 16"/>
            <p:cNvSpPr/>
            <p:nvPr/>
          </p:nvSpPr>
          <p:spPr>
            <a:xfrm>
              <a:off x="6814073" y="1238297"/>
              <a:ext cx="1463040" cy="76200"/>
            </a:xfrm>
            <a:prstGeom prst="rect">
              <a:avLst/>
            </a:prstGeom>
            <a:solidFill>
              <a:srgbClr val="F3C3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10" name="Rectangle 17"/>
            <p:cNvSpPr/>
            <p:nvPr/>
          </p:nvSpPr>
          <p:spPr>
            <a:xfrm>
              <a:off x="3887993" y="1238297"/>
              <a:ext cx="1463040" cy="76200"/>
            </a:xfrm>
            <a:prstGeom prst="rect">
              <a:avLst/>
            </a:prstGeom>
            <a:solidFill>
              <a:srgbClr val="DE6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</p:grpSp>
      <p:sp>
        <p:nvSpPr>
          <p:cNvPr id="11" name="圆角矩形 3"/>
          <p:cNvSpPr>
            <a:spLocks noChangeArrowheads="1"/>
          </p:cNvSpPr>
          <p:nvPr/>
        </p:nvSpPr>
        <p:spPr bwMode="auto">
          <a:xfrm>
            <a:off x="242686" y="6014442"/>
            <a:ext cx="11672652" cy="136612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43" tIns="34272" rIns="68543" bIns="34272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endParaRPr lang="zh-CN" altLang="en-US" sz="1200">
              <a:solidFill>
                <a:srgbClr val="262626"/>
              </a:solidFill>
              <a:latin typeface="微软雅黑" pitchFamily="34" charset="-122"/>
            </a:endParaRPr>
          </a:p>
        </p:txBody>
      </p:sp>
      <p:grpSp>
        <p:nvGrpSpPr>
          <p:cNvPr id="12" name="组合 12"/>
          <p:cNvGrpSpPr/>
          <p:nvPr/>
        </p:nvGrpSpPr>
        <p:grpSpPr>
          <a:xfrm>
            <a:off x="225107" y="3297370"/>
            <a:ext cx="1841739" cy="2830070"/>
            <a:chOff x="1143416" y="2235692"/>
            <a:chExt cx="1518788" cy="2333817"/>
          </a:xfrm>
          <a:solidFill>
            <a:srgbClr val="31B8B4"/>
          </a:solidFill>
        </p:grpSpPr>
        <p:sp>
          <p:nvSpPr>
            <p:cNvPr id="13" name="椭圆 13"/>
            <p:cNvSpPr/>
            <p:nvPr/>
          </p:nvSpPr>
          <p:spPr bwMode="auto">
            <a:xfrm>
              <a:off x="1504231" y="2600325"/>
              <a:ext cx="804014" cy="804014"/>
            </a:xfrm>
            <a:prstGeom prst="ellipse">
              <a:avLst/>
            </a:prstGeom>
            <a:solidFill>
              <a:srgbClr val="00C3D9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3600" b="1" dirty="0">
                  <a:solidFill>
                    <a:schemeClr val="bg1"/>
                  </a:solidFill>
                  <a:latin typeface="Arial" charset="0"/>
                  <a:ea typeface="华文细黑" pitchFamily="2" charset="-122"/>
                </a:rPr>
                <a:t>1</a:t>
              </a:r>
              <a:endParaRPr kumimoji="0" lang="zh-CN" altLang="en-US" sz="3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华文细黑" pitchFamily="2" charset="-122"/>
              </a:endParaRPr>
            </a:p>
          </p:txBody>
        </p:sp>
        <p:sp>
          <p:nvSpPr>
            <p:cNvPr id="14" name="圆角矩形 31"/>
            <p:cNvSpPr>
              <a:spLocks noChangeArrowheads="1"/>
            </p:cNvSpPr>
            <p:nvPr/>
          </p:nvSpPr>
          <p:spPr bwMode="auto">
            <a:xfrm>
              <a:off x="1851645" y="4468329"/>
              <a:ext cx="102340" cy="101180"/>
            </a:xfrm>
            <a:prstGeom prst="roundRect">
              <a:avLst>
                <a:gd name="adj" fmla="val 50000"/>
              </a:avLst>
            </a:prstGeom>
            <a:solidFill>
              <a:srgbClr val="00C3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9pPr>
            </a:lstStyle>
            <a:p>
              <a:pPr algn="ctr" eaLnBrk="1" hangingPunct="1">
                <a:lnSpc>
                  <a:spcPct val="130000"/>
                </a:lnSpc>
              </a:pPr>
              <a:endParaRPr lang="zh-CN" altLang="en-US" sz="1200">
                <a:solidFill>
                  <a:srgbClr val="262626"/>
                </a:solidFill>
                <a:latin typeface="微软雅黑" pitchFamily="34" charset="-122"/>
              </a:endParaRPr>
            </a:p>
          </p:txBody>
        </p:sp>
        <p:cxnSp>
          <p:nvCxnSpPr>
            <p:cNvPr id="15" name="直接连接符 32"/>
            <p:cNvCxnSpPr>
              <a:cxnSpLocks noChangeShapeType="1"/>
            </p:cNvCxnSpPr>
            <p:nvPr/>
          </p:nvCxnSpPr>
          <p:spPr bwMode="auto">
            <a:xfrm flipH="1">
              <a:off x="1896865" y="3450580"/>
              <a:ext cx="11900" cy="1011797"/>
            </a:xfrm>
            <a:prstGeom prst="line">
              <a:avLst/>
            </a:prstGeom>
            <a:grpFill/>
            <a:ln w="19050" cmpd="sng">
              <a:solidFill>
                <a:srgbClr val="00C3D9"/>
              </a:solidFill>
              <a:round/>
              <a:headEnd/>
              <a:tailEnd/>
            </a:ln>
          </p:spPr>
        </p:cxnSp>
        <p:sp>
          <p:nvSpPr>
            <p:cNvPr id="16" name="TextBox 53"/>
            <p:cNvSpPr txBox="1">
              <a:spLocks noChangeArrowheads="1"/>
            </p:cNvSpPr>
            <p:nvPr/>
          </p:nvSpPr>
          <p:spPr bwMode="auto">
            <a:xfrm>
              <a:off x="1143416" y="2235692"/>
              <a:ext cx="1518788" cy="325109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8543" tIns="34272" rIns="68543" bIns="34272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9pPr>
            </a:lstStyle>
            <a:p>
              <a:pPr algn="ctr">
                <a:lnSpc>
                  <a:spcPct val="130000"/>
                </a:lnSpc>
              </a:pPr>
              <a:r>
                <a:rPr lang="en-US" altLang="zh-CN" b="1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</a:rPr>
                <a:t>Andrew Louie</a:t>
              </a:r>
            </a:p>
          </p:txBody>
        </p:sp>
      </p:grpSp>
      <p:grpSp>
        <p:nvGrpSpPr>
          <p:cNvPr id="17" name="组合 18"/>
          <p:cNvGrpSpPr/>
          <p:nvPr/>
        </p:nvGrpSpPr>
        <p:grpSpPr>
          <a:xfrm>
            <a:off x="1967877" y="2132394"/>
            <a:ext cx="1623585" cy="3995045"/>
            <a:chOff x="2255586" y="1274996"/>
            <a:chExt cx="1338888" cy="3294514"/>
          </a:xfrm>
        </p:grpSpPr>
        <p:sp>
          <p:nvSpPr>
            <p:cNvPr id="18" name="椭圆 19"/>
            <p:cNvSpPr/>
            <p:nvPr/>
          </p:nvSpPr>
          <p:spPr bwMode="auto">
            <a:xfrm>
              <a:off x="2513499" y="1676678"/>
              <a:ext cx="804014" cy="804014"/>
            </a:xfrm>
            <a:prstGeom prst="ellipse">
              <a:avLst/>
            </a:prstGeom>
            <a:solidFill>
              <a:srgbClr val="DE6E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600" b="1" dirty="0">
                  <a:solidFill>
                    <a:srgbClr val="FFFFFF"/>
                  </a:solidFill>
                  <a:latin typeface="Arial" charset="0"/>
                  <a:ea typeface="华文细黑" pitchFamily="2" charset="-122"/>
                </a:rPr>
                <a:t>2</a:t>
              </a:r>
              <a:endParaRPr lang="zh-CN" altLang="en-US" sz="3600" b="1" dirty="0">
                <a:solidFill>
                  <a:srgbClr val="FFFFFF"/>
                </a:solidFill>
                <a:latin typeface="Arial" charset="0"/>
                <a:ea typeface="华文细黑" pitchFamily="2" charset="-122"/>
              </a:endParaRPr>
            </a:p>
          </p:txBody>
        </p:sp>
        <p:cxnSp>
          <p:nvCxnSpPr>
            <p:cNvPr id="19" name="直接连接符 26"/>
            <p:cNvCxnSpPr>
              <a:cxnSpLocks noChangeShapeType="1"/>
            </p:cNvCxnSpPr>
            <p:nvPr/>
          </p:nvCxnSpPr>
          <p:spPr bwMode="auto">
            <a:xfrm>
              <a:off x="2925032" y="2508537"/>
              <a:ext cx="0" cy="1940270"/>
            </a:xfrm>
            <a:prstGeom prst="line">
              <a:avLst/>
            </a:prstGeom>
            <a:noFill/>
            <a:ln w="19050" cmpd="sng">
              <a:solidFill>
                <a:srgbClr val="DE6E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" name="圆角矩形 28"/>
            <p:cNvSpPr>
              <a:spLocks noChangeArrowheads="1"/>
            </p:cNvSpPr>
            <p:nvPr/>
          </p:nvSpPr>
          <p:spPr bwMode="auto">
            <a:xfrm>
              <a:off x="2873861" y="4468330"/>
              <a:ext cx="102340" cy="101180"/>
            </a:xfrm>
            <a:prstGeom prst="roundRect">
              <a:avLst>
                <a:gd name="adj" fmla="val 50000"/>
              </a:avLst>
            </a:prstGeom>
            <a:solidFill>
              <a:srgbClr val="DE6E00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9pPr>
            </a:lstStyle>
            <a:p>
              <a:pPr algn="ctr" eaLnBrk="1" hangingPunct="1">
                <a:lnSpc>
                  <a:spcPct val="130000"/>
                </a:lnSpc>
              </a:pPr>
              <a:endParaRPr lang="zh-CN" altLang="en-US" sz="1200">
                <a:solidFill>
                  <a:srgbClr val="262626"/>
                </a:solidFill>
                <a:latin typeface="微软雅黑" pitchFamily="34" charset="-122"/>
              </a:endParaRPr>
            </a:p>
          </p:txBody>
        </p:sp>
        <p:sp>
          <p:nvSpPr>
            <p:cNvPr id="21" name="TextBox 53"/>
            <p:cNvSpPr txBox="1">
              <a:spLocks noChangeArrowheads="1"/>
            </p:cNvSpPr>
            <p:nvPr/>
          </p:nvSpPr>
          <p:spPr bwMode="auto">
            <a:xfrm>
              <a:off x="2255586" y="1274996"/>
              <a:ext cx="1338888" cy="325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8543" tIns="34272" rIns="68543" bIns="34272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9pPr>
            </a:lstStyle>
            <a:p>
              <a:pPr algn="ctr">
                <a:lnSpc>
                  <a:spcPct val="130000"/>
                </a:lnSpc>
              </a:pPr>
              <a:r>
                <a:rPr lang="en-US" altLang="zh-CN" b="1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</a:rPr>
                <a:t>Liming Gong</a:t>
              </a:r>
            </a:p>
          </p:txBody>
        </p:sp>
      </p:grpSp>
      <p:grpSp>
        <p:nvGrpSpPr>
          <p:cNvPr id="22" name="组合 24"/>
          <p:cNvGrpSpPr/>
          <p:nvPr/>
        </p:nvGrpSpPr>
        <p:grpSpPr>
          <a:xfrm>
            <a:off x="3677276" y="3297369"/>
            <a:ext cx="1438716" cy="2830070"/>
            <a:chOff x="3340236" y="2235694"/>
            <a:chExt cx="1186436" cy="2333815"/>
          </a:xfrm>
          <a:solidFill>
            <a:srgbClr val="31B8B4"/>
          </a:solidFill>
        </p:grpSpPr>
        <p:sp>
          <p:nvSpPr>
            <p:cNvPr id="23" name="椭圆 25"/>
            <p:cNvSpPr/>
            <p:nvPr/>
          </p:nvSpPr>
          <p:spPr bwMode="auto">
            <a:xfrm>
              <a:off x="3532912" y="2658087"/>
              <a:ext cx="804014" cy="804014"/>
            </a:xfrm>
            <a:prstGeom prst="ellipse">
              <a:avLst/>
            </a:prstGeom>
            <a:solidFill>
              <a:srgbClr val="028985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600" b="1" dirty="0">
                  <a:solidFill>
                    <a:srgbClr val="FFFFFF"/>
                  </a:solidFill>
                  <a:latin typeface="Arial" charset="0"/>
                  <a:ea typeface="华文细黑" pitchFamily="2" charset="-122"/>
                </a:rPr>
                <a:t>3</a:t>
              </a:r>
              <a:endParaRPr lang="zh-CN" altLang="en-US" sz="3600" b="1" dirty="0">
                <a:solidFill>
                  <a:srgbClr val="FFFFFF"/>
                </a:solidFill>
                <a:latin typeface="Arial" charset="0"/>
                <a:ea typeface="华文细黑" pitchFamily="2" charset="-122"/>
              </a:endParaRPr>
            </a:p>
          </p:txBody>
        </p:sp>
        <p:cxnSp>
          <p:nvCxnSpPr>
            <p:cNvPr id="24" name="直接连接符 22"/>
            <p:cNvCxnSpPr>
              <a:cxnSpLocks noChangeShapeType="1"/>
            </p:cNvCxnSpPr>
            <p:nvPr/>
          </p:nvCxnSpPr>
          <p:spPr bwMode="auto">
            <a:xfrm flipH="1">
              <a:off x="3923444" y="3476769"/>
              <a:ext cx="13090" cy="982037"/>
            </a:xfrm>
            <a:prstGeom prst="line">
              <a:avLst/>
            </a:prstGeom>
            <a:grpFill/>
            <a:ln w="19050" cmpd="sng">
              <a:solidFill>
                <a:srgbClr val="028985"/>
              </a:solidFill>
              <a:round/>
              <a:headEnd/>
              <a:tailEnd/>
            </a:ln>
          </p:spPr>
        </p:cxnSp>
        <p:sp>
          <p:nvSpPr>
            <p:cNvPr id="25" name="圆角矩形 24"/>
            <p:cNvSpPr>
              <a:spLocks noChangeArrowheads="1"/>
            </p:cNvSpPr>
            <p:nvPr/>
          </p:nvSpPr>
          <p:spPr bwMode="auto">
            <a:xfrm>
              <a:off x="3878224" y="4468329"/>
              <a:ext cx="102341" cy="101180"/>
            </a:xfrm>
            <a:prstGeom prst="roundRect">
              <a:avLst>
                <a:gd name="adj" fmla="val 50000"/>
              </a:avLst>
            </a:prstGeom>
            <a:solidFill>
              <a:srgbClr val="028985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9pPr>
            </a:lstStyle>
            <a:p>
              <a:pPr algn="ctr" eaLnBrk="1" hangingPunct="1">
                <a:lnSpc>
                  <a:spcPct val="130000"/>
                </a:lnSpc>
              </a:pPr>
              <a:endParaRPr lang="zh-CN" altLang="en-US" sz="1200">
                <a:solidFill>
                  <a:srgbClr val="262626"/>
                </a:solidFill>
                <a:latin typeface="微软雅黑" pitchFamily="34" charset="-122"/>
              </a:endParaRPr>
            </a:p>
          </p:txBody>
        </p:sp>
        <p:sp>
          <p:nvSpPr>
            <p:cNvPr id="26" name="TextBox 53"/>
            <p:cNvSpPr txBox="1">
              <a:spLocks noChangeArrowheads="1"/>
            </p:cNvSpPr>
            <p:nvPr/>
          </p:nvSpPr>
          <p:spPr bwMode="auto">
            <a:xfrm>
              <a:off x="3340236" y="2235694"/>
              <a:ext cx="1186436" cy="325109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43" tIns="34272" rIns="68543" bIns="34272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9pPr>
            </a:lstStyle>
            <a:p>
              <a:pPr algn="ctr">
                <a:lnSpc>
                  <a:spcPct val="130000"/>
                </a:lnSpc>
              </a:pPr>
              <a:r>
                <a:rPr lang="en-US" altLang="zh-CN" b="1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</a:rPr>
                <a:t>Jiahui Li</a:t>
              </a:r>
            </a:p>
          </p:txBody>
        </p:sp>
      </p:grpSp>
      <p:grpSp>
        <p:nvGrpSpPr>
          <p:cNvPr id="27" name="组合 30"/>
          <p:cNvGrpSpPr/>
          <p:nvPr/>
        </p:nvGrpSpPr>
        <p:grpSpPr>
          <a:xfrm>
            <a:off x="5164894" y="2132394"/>
            <a:ext cx="1715240" cy="3995045"/>
            <a:chOff x="4243185" y="1274998"/>
            <a:chExt cx="1414471" cy="3294512"/>
          </a:xfrm>
        </p:grpSpPr>
        <p:sp>
          <p:nvSpPr>
            <p:cNvPr id="28" name="椭圆 31"/>
            <p:cNvSpPr/>
            <p:nvPr/>
          </p:nvSpPr>
          <p:spPr bwMode="auto">
            <a:xfrm>
              <a:off x="4550588" y="1729287"/>
              <a:ext cx="804014" cy="804014"/>
            </a:xfrm>
            <a:prstGeom prst="ellipse">
              <a:avLst/>
            </a:prstGeom>
            <a:solidFill>
              <a:srgbClr val="F3C30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600" b="1" dirty="0">
                  <a:solidFill>
                    <a:srgbClr val="FFFFFF"/>
                  </a:solidFill>
                  <a:latin typeface="Arial" charset="0"/>
                  <a:ea typeface="华文细黑" pitchFamily="2" charset="-122"/>
                </a:rPr>
                <a:t>4</a:t>
              </a:r>
              <a:endParaRPr lang="zh-CN" altLang="en-US" sz="3600" b="1" dirty="0">
                <a:solidFill>
                  <a:srgbClr val="FFFFFF"/>
                </a:solidFill>
                <a:latin typeface="Arial" charset="0"/>
                <a:ea typeface="华文细黑" pitchFamily="2" charset="-122"/>
              </a:endParaRPr>
            </a:p>
          </p:txBody>
        </p:sp>
        <p:cxnSp>
          <p:nvCxnSpPr>
            <p:cNvPr id="29" name="直接连接符 19"/>
            <p:cNvCxnSpPr>
              <a:cxnSpLocks noChangeShapeType="1"/>
            </p:cNvCxnSpPr>
            <p:nvPr/>
          </p:nvCxnSpPr>
          <p:spPr bwMode="auto">
            <a:xfrm>
              <a:off x="4950420" y="2555439"/>
              <a:ext cx="2380" cy="1898606"/>
            </a:xfrm>
            <a:prstGeom prst="line">
              <a:avLst/>
            </a:prstGeom>
            <a:noFill/>
            <a:ln w="19050" cmpd="sng">
              <a:solidFill>
                <a:srgbClr val="F3C30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" name="圆角矩形 20"/>
            <p:cNvSpPr>
              <a:spLocks noChangeArrowheads="1"/>
            </p:cNvSpPr>
            <p:nvPr/>
          </p:nvSpPr>
          <p:spPr bwMode="auto">
            <a:xfrm>
              <a:off x="4901629" y="4468330"/>
              <a:ext cx="99961" cy="101180"/>
            </a:xfrm>
            <a:prstGeom prst="roundRect">
              <a:avLst>
                <a:gd name="adj" fmla="val 50000"/>
              </a:avLst>
            </a:prstGeom>
            <a:solidFill>
              <a:srgbClr val="F3C30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9pPr>
            </a:lstStyle>
            <a:p>
              <a:pPr algn="ctr" eaLnBrk="1" hangingPunct="1">
                <a:lnSpc>
                  <a:spcPct val="130000"/>
                </a:lnSpc>
              </a:pPr>
              <a:endParaRPr lang="zh-CN" altLang="en-US" sz="1200">
                <a:solidFill>
                  <a:srgbClr val="262626"/>
                </a:solidFill>
                <a:latin typeface="微软雅黑" pitchFamily="34" charset="-122"/>
              </a:endParaRPr>
            </a:p>
          </p:txBody>
        </p:sp>
        <p:sp>
          <p:nvSpPr>
            <p:cNvPr id="31" name="TextBox 30"/>
            <p:cNvSpPr txBox="1">
              <a:spLocks noChangeArrowheads="1"/>
            </p:cNvSpPr>
            <p:nvPr/>
          </p:nvSpPr>
          <p:spPr bwMode="auto">
            <a:xfrm>
              <a:off x="4243185" y="1274998"/>
              <a:ext cx="1414471" cy="325109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8543" tIns="34272" rIns="68543" bIns="34272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9pPr>
            </a:lstStyle>
            <a:p>
              <a:pPr algn="ctr">
                <a:lnSpc>
                  <a:spcPct val="130000"/>
                </a:lnSpc>
              </a:pPr>
              <a:r>
                <a:rPr lang="en-US" altLang="zh-CN" b="1" dirty="0" err="1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</a:rPr>
                <a:t>Luben</a:t>
              </a:r>
              <a:r>
                <a:rPr lang="en-US" altLang="zh-CN" b="1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</a:rPr>
                <a:t> Popov</a:t>
              </a:r>
            </a:p>
          </p:txBody>
        </p:sp>
      </p:grpSp>
      <p:grpSp>
        <p:nvGrpSpPr>
          <p:cNvPr id="32" name="组合 36"/>
          <p:cNvGrpSpPr/>
          <p:nvPr/>
        </p:nvGrpSpPr>
        <p:grpSpPr>
          <a:xfrm>
            <a:off x="8458611" y="2132395"/>
            <a:ext cx="1622139" cy="3995045"/>
            <a:chOff x="6309340" y="1275001"/>
            <a:chExt cx="1337696" cy="3294509"/>
          </a:xfrm>
        </p:grpSpPr>
        <p:sp>
          <p:nvSpPr>
            <p:cNvPr id="33" name="椭圆 37"/>
            <p:cNvSpPr/>
            <p:nvPr/>
          </p:nvSpPr>
          <p:spPr bwMode="auto">
            <a:xfrm>
              <a:off x="6576419" y="1726435"/>
              <a:ext cx="804014" cy="804014"/>
            </a:xfrm>
            <a:prstGeom prst="ellipse">
              <a:avLst/>
            </a:prstGeom>
            <a:solidFill>
              <a:srgbClr val="00C3D9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600" b="1" dirty="0">
                  <a:solidFill>
                    <a:srgbClr val="FFFFFF"/>
                  </a:solidFill>
                  <a:latin typeface="Arial" charset="0"/>
                  <a:ea typeface="华文细黑" pitchFamily="2" charset="-122"/>
                </a:rPr>
                <a:t>6</a:t>
              </a:r>
              <a:endParaRPr lang="zh-CN" altLang="en-US" sz="3600" b="1" dirty="0">
                <a:solidFill>
                  <a:srgbClr val="FFFFFF"/>
                </a:solidFill>
                <a:latin typeface="Arial" charset="0"/>
                <a:ea typeface="华文细黑" pitchFamily="2" charset="-122"/>
              </a:endParaRPr>
            </a:p>
          </p:txBody>
        </p:sp>
        <p:cxnSp>
          <p:nvCxnSpPr>
            <p:cNvPr id="34" name="直接连接符 15"/>
            <p:cNvCxnSpPr>
              <a:cxnSpLocks noChangeShapeType="1"/>
            </p:cNvCxnSpPr>
            <p:nvPr/>
          </p:nvCxnSpPr>
          <p:spPr bwMode="auto">
            <a:xfrm>
              <a:off x="6978189" y="2555439"/>
              <a:ext cx="0" cy="1898606"/>
            </a:xfrm>
            <a:prstGeom prst="line">
              <a:avLst/>
            </a:prstGeom>
            <a:noFill/>
            <a:ln w="19050" cmpd="sng">
              <a:solidFill>
                <a:srgbClr val="00C3D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5" name="圆角矩形 16"/>
            <p:cNvSpPr>
              <a:spLocks noChangeArrowheads="1"/>
            </p:cNvSpPr>
            <p:nvPr/>
          </p:nvSpPr>
          <p:spPr bwMode="auto">
            <a:xfrm>
              <a:off x="6927019" y="4468330"/>
              <a:ext cx="102341" cy="101180"/>
            </a:xfrm>
            <a:prstGeom prst="roundRect">
              <a:avLst>
                <a:gd name="adj" fmla="val 50000"/>
              </a:avLst>
            </a:prstGeom>
            <a:solidFill>
              <a:srgbClr val="00C3D9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9pPr>
            </a:lstStyle>
            <a:p>
              <a:pPr algn="ctr" eaLnBrk="1" hangingPunct="1">
                <a:lnSpc>
                  <a:spcPct val="130000"/>
                </a:lnSpc>
              </a:pPr>
              <a:endParaRPr lang="zh-CN" altLang="en-US" sz="1200">
                <a:solidFill>
                  <a:srgbClr val="262626"/>
                </a:solidFill>
                <a:latin typeface="微软雅黑" pitchFamily="34" charset="-122"/>
              </a:endParaRPr>
            </a:p>
          </p:txBody>
        </p:sp>
        <p:sp>
          <p:nvSpPr>
            <p:cNvPr id="36" name="TextBox 53"/>
            <p:cNvSpPr txBox="1">
              <a:spLocks noChangeArrowheads="1"/>
            </p:cNvSpPr>
            <p:nvPr/>
          </p:nvSpPr>
          <p:spPr bwMode="auto">
            <a:xfrm>
              <a:off x="6309340" y="1275001"/>
              <a:ext cx="1337696" cy="325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8543" tIns="34272" rIns="68543" bIns="34272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9pPr>
            </a:lstStyle>
            <a:p>
              <a:pPr algn="ctr">
                <a:lnSpc>
                  <a:spcPct val="130000"/>
                </a:lnSpc>
              </a:pPr>
              <a:r>
                <a:rPr lang="en-US" altLang="zh-CN" b="1" dirty="0" err="1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</a:rPr>
                <a:t>Syeda</a:t>
              </a:r>
              <a:r>
                <a:rPr lang="en-US" altLang="zh-CN" b="1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</a:rPr>
                <a:t> Zehra</a:t>
              </a:r>
            </a:p>
          </p:txBody>
        </p:sp>
      </p:grpSp>
      <p:grpSp>
        <p:nvGrpSpPr>
          <p:cNvPr id="37" name="组合 42"/>
          <p:cNvGrpSpPr/>
          <p:nvPr/>
        </p:nvGrpSpPr>
        <p:grpSpPr>
          <a:xfrm>
            <a:off x="6926019" y="3295028"/>
            <a:ext cx="1440158" cy="2832413"/>
            <a:chOff x="5370492" y="2233761"/>
            <a:chExt cx="1187625" cy="2335749"/>
          </a:xfrm>
          <a:solidFill>
            <a:srgbClr val="31B8B4"/>
          </a:solidFill>
        </p:grpSpPr>
        <p:sp>
          <p:nvSpPr>
            <p:cNvPr id="38" name="椭圆 43"/>
            <p:cNvSpPr/>
            <p:nvPr/>
          </p:nvSpPr>
          <p:spPr bwMode="auto">
            <a:xfrm>
              <a:off x="5559922" y="2661307"/>
              <a:ext cx="804014" cy="804014"/>
            </a:xfrm>
            <a:prstGeom prst="ellipse">
              <a:avLst/>
            </a:prstGeom>
            <a:solidFill>
              <a:srgbClr val="E94E6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600" b="1" dirty="0">
                  <a:solidFill>
                    <a:srgbClr val="FFFFFF"/>
                  </a:solidFill>
                  <a:latin typeface="Arial" charset="0"/>
                  <a:ea typeface="华文细黑" pitchFamily="2" charset="-122"/>
                </a:rPr>
                <a:t>5</a:t>
              </a:r>
              <a:endParaRPr lang="zh-CN" altLang="en-US" sz="3600" b="1" dirty="0">
                <a:solidFill>
                  <a:srgbClr val="FFFFFF"/>
                </a:solidFill>
                <a:latin typeface="Arial" charset="0"/>
                <a:ea typeface="华文细黑" pitchFamily="2" charset="-122"/>
              </a:endParaRPr>
            </a:p>
          </p:txBody>
        </p:sp>
        <p:cxnSp>
          <p:nvCxnSpPr>
            <p:cNvPr id="39" name="直接连接符 10"/>
            <p:cNvCxnSpPr>
              <a:cxnSpLocks noChangeShapeType="1"/>
            </p:cNvCxnSpPr>
            <p:nvPr/>
          </p:nvCxnSpPr>
          <p:spPr bwMode="auto">
            <a:xfrm flipH="1">
              <a:off x="5952404" y="3476770"/>
              <a:ext cx="11900" cy="982038"/>
            </a:xfrm>
            <a:prstGeom prst="line">
              <a:avLst/>
            </a:prstGeom>
            <a:grpFill/>
            <a:ln w="19050" cmpd="sng">
              <a:solidFill>
                <a:srgbClr val="E94E60"/>
              </a:solidFill>
              <a:round/>
              <a:headEnd/>
              <a:tailEnd/>
            </a:ln>
          </p:spPr>
        </p:cxnSp>
        <p:sp>
          <p:nvSpPr>
            <p:cNvPr id="40" name="圆角矩形 12"/>
            <p:cNvSpPr>
              <a:spLocks noChangeArrowheads="1"/>
            </p:cNvSpPr>
            <p:nvPr/>
          </p:nvSpPr>
          <p:spPr bwMode="auto">
            <a:xfrm>
              <a:off x="5907185" y="4468330"/>
              <a:ext cx="101150" cy="101180"/>
            </a:xfrm>
            <a:prstGeom prst="roundRect">
              <a:avLst>
                <a:gd name="adj" fmla="val 50000"/>
              </a:avLst>
            </a:prstGeom>
            <a:solidFill>
              <a:srgbClr val="E94E60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9pPr>
            </a:lstStyle>
            <a:p>
              <a:pPr algn="ctr" eaLnBrk="1" hangingPunct="1">
                <a:lnSpc>
                  <a:spcPct val="130000"/>
                </a:lnSpc>
              </a:pPr>
              <a:endParaRPr lang="zh-CN" altLang="en-US" sz="1200">
                <a:solidFill>
                  <a:srgbClr val="262626"/>
                </a:solidFill>
                <a:latin typeface="微软雅黑" pitchFamily="34" charset="-122"/>
              </a:endParaRPr>
            </a:p>
          </p:txBody>
        </p:sp>
        <p:sp>
          <p:nvSpPr>
            <p:cNvPr id="41" name="TextBox 53"/>
            <p:cNvSpPr txBox="1">
              <a:spLocks noChangeArrowheads="1"/>
            </p:cNvSpPr>
            <p:nvPr/>
          </p:nvSpPr>
          <p:spPr bwMode="auto">
            <a:xfrm>
              <a:off x="5370492" y="2233761"/>
              <a:ext cx="1187625" cy="328969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43" tIns="34272" rIns="68543" bIns="34272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9pPr>
            </a:lstStyle>
            <a:p>
              <a:pPr algn="ctr">
                <a:lnSpc>
                  <a:spcPct val="130000"/>
                </a:lnSpc>
              </a:pPr>
              <a:r>
                <a:rPr lang="en-US" altLang="zh-CN" b="1" dirty="0" err="1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</a:rPr>
                <a:t>Panpan</a:t>
              </a:r>
              <a:r>
                <a:rPr lang="en-US" altLang="zh-CN" b="1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</a:rPr>
                <a:t> Qu</a:t>
              </a:r>
            </a:p>
          </p:txBody>
        </p:sp>
      </p:grpSp>
      <p:grpSp>
        <p:nvGrpSpPr>
          <p:cNvPr id="42" name="组合 18">
            <a:extLst>
              <a:ext uri="{FF2B5EF4-FFF2-40B4-BE49-F238E27FC236}">
                <a16:creationId xmlns:a16="http://schemas.microsoft.com/office/drawing/2014/main" id="{10103FB5-3EF3-4798-A205-82A9F615B23D}"/>
              </a:ext>
            </a:extLst>
          </p:cNvPr>
          <p:cNvGrpSpPr/>
          <p:nvPr/>
        </p:nvGrpSpPr>
        <p:grpSpPr>
          <a:xfrm>
            <a:off x="10233793" y="3233231"/>
            <a:ext cx="1440158" cy="2894208"/>
            <a:chOff x="2382388" y="2182801"/>
            <a:chExt cx="1187625" cy="2386709"/>
          </a:xfrm>
        </p:grpSpPr>
        <p:sp>
          <p:nvSpPr>
            <p:cNvPr id="43" name="椭圆 19">
              <a:extLst>
                <a:ext uri="{FF2B5EF4-FFF2-40B4-BE49-F238E27FC236}">
                  <a16:creationId xmlns:a16="http://schemas.microsoft.com/office/drawing/2014/main" id="{62B1A58A-6199-4FA1-9E86-C2CC5C4ED567}"/>
                </a:ext>
              </a:extLst>
            </p:cNvPr>
            <p:cNvSpPr/>
            <p:nvPr/>
          </p:nvSpPr>
          <p:spPr bwMode="auto">
            <a:xfrm>
              <a:off x="2526594" y="2653284"/>
              <a:ext cx="804014" cy="804014"/>
            </a:xfrm>
            <a:prstGeom prst="ellipse">
              <a:avLst/>
            </a:prstGeom>
            <a:solidFill>
              <a:srgbClr val="DE6E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600" b="1" dirty="0">
                  <a:solidFill>
                    <a:srgbClr val="FFFFFF"/>
                  </a:solidFill>
                  <a:latin typeface="Arial" charset="0"/>
                  <a:ea typeface="华文细黑" pitchFamily="2" charset="-122"/>
                </a:rPr>
                <a:t>7</a:t>
              </a:r>
              <a:endParaRPr lang="zh-CN" altLang="en-US" sz="3600" b="1" dirty="0">
                <a:solidFill>
                  <a:srgbClr val="FFFFFF"/>
                </a:solidFill>
                <a:latin typeface="Arial" charset="0"/>
                <a:ea typeface="华文细黑" pitchFamily="2" charset="-122"/>
              </a:endParaRPr>
            </a:p>
          </p:txBody>
        </p:sp>
        <p:cxnSp>
          <p:nvCxnSpPr>
            <p:cNvPr id="44" name="直接连接符 26">
              <a:extLst>
                <a:ext uri="{FF2B5EF4-FFF2-40B4-BE49-F238E27FC236}">
                  <a16:creationId xmlns:a16="http://schemas.microsoft.com/office/drawing/2014/main" id="{DE07B6C5-8EFD-4870-A2DF-2D737277744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925032" y="3504741"/>
              <a:ext cx="0" cy="944066"/>
            </a:xfrm>
            <a:prstGeom prst="line">
              <a:avLst/>
            </a:prstGeom>
            <a:noFill/>
            <a:ln w="19050" cmpd="sng">
              <a:solidFill>
                <a:srgbClr val="DE6E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5" name="圆角矩形 28">
              <a:extLst>
                <a:ext uri="{FF2B5EF4-FFF2-40B4-BE49-F238E27FC236}">
                  <a16:creationId xmlns:a16="http://schemas.microsoft.com/office/drawing/2014/main" id="{2052624F-B04B-4212-8FC8-02AA4A5054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3861" y="4468330"/>
              <a:ext cx="102340" cy="101180"/>
            </a:xfrm>
            <a:prstGeom prst="roundRect">
              <a:avLst>
                <a:gd name="adj" fmla="val 50000"/>
              </a:avLst>
            </a:prstGeom>
            <a:solidFill>
              <a:srgbClr val="DE6E00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9pPr>
            </a:lstStyle>
            <a:p>
              <a:pPr algn="ctr" eaLnBrk="1" hangingPunct="1">
                <a:lnSpc>
                  <a:spcPct val="130000"/>
                </a:lnSpc>
              </a:pPr>
              <a:endParaRPr lang="zh-CN" altLang="en-US" sz="1200">
                <a:solidFill>
                  <a:srgbClr val="262626"/>
                </a:solidFill>
                <a:latin typeface="微软雅黑" pitchFamily="34" charset="-122"/>
              </a:endParaRPr>
            </a:p>
          </p:txBody>
        </p:sp>
        <p:sp>
          <p:nvSpPr>
            <p:cNvPr id="46" name="TextBox 53">
              <a:extLst>
                <a:ext uri="{FF2B5EF4-FFF2-40B4-BE49-F238E27FC236}">
                  <a16:creationId xmlns:a16="http://schemas.microsoft.com/office/drawing/2014/main" id="{0550BB08-AAF0-4C78-B827-38634DD846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2388" y="2182801"/>
              <a:ext cx="1187625" cy="3289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43" tIns="34272" rIns="68543" bIns="34272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9pPr>
            </a:lstStyle>
            <a:p>
              <a:pPr algn="ctr">
                <a:lnSpc>
                  <a:spcPct val="130000"/>
                </a:lnSpc>
              </a:pPr>
              <a:r>
                <a:rPr lang="en-US" altLang="zh-CN" b="1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</a:rPr>
                <a:t>Joon Lee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1545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288359" y="4323257"/>
            <a:ext cx="3153616" cy="461655"/>
          </a:xfrm>
          <a:prstGeom prst="rect">
            <a:avLst/>
          </a:prstGeom>
        </p:spPr>
        <p:txBody>
          <a:bodyPr wrap="square" lIns="0" tIns="45715" rIns="91431" bIns="45715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Topic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  <a:ea typeface="宋体" charset="-122"/>
              <a:cs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453340" y="4335291"/>
            <a:ext cx="3971220" cy="461655"/>
          </a:xfrm>
          <a:prstGeom prst="rect">
            <a:avLst/>
          </a:prstGeom>
        </p:spPr>
        <p:txBody>
          <a:bodyPr wrap="square" lIns="0" tIns="45715" rIns="91431" bIns="45715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Introduction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  <a:ea typeface="宋体" charset="-122"/>
              <a:cs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219193" y="4369743"/>
            <a:ext cx="3971220" cy="461655"/>
          </a:xfrm>
          <a:prstGeom prst="rect">
            <a:avLst/>
          </a:prstGeom>
        </p:spPr>
        <p:txBody>
          <a:bodyPr wrap="square" lIns="0" tIns="45715" rIns="91431" bIns="45715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Project Proposal</a:t>
            </a:r>
            <a:endParaRPr lang="zh-CN" alt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287361" y="5510288"/>
            <a:ext cx="3971220" cy="461655"/>
          </a:xfrm>
          <a:prstGeom prst="rect">
            <a:avLst/>
          </a:prstGeom>
        </p:spPr>
        <p:txBody>
          <a:bodyPr wrap="square" lIns="0" tIns="45715" rIns="91431" bIns="45715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Operations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  <a:ea typeface="宋体" charset="-122"/>
              <a:cs typeface="Arial" panose="020B0604020202020204" pitchFamily="34" charset="0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94057" y="4176216"/>
            <a:ext cx="1201290" cy="755738"/>
            <a:chOff x="6395054" y="1211527"/>
            <a:chExt cx="1201290" cy="755738"/>
          </a:xfrm>
        </p:grpSpPr>
        <p:sp>
          <p:nvSpPr>
            <p:cNvPr id="15" name="任意多边形 83"/>
            <p:cNvSpPr/>
            <p:nvPr/>
          </p:nvSpPr>
          <p:spPr bwMode="auto">
            <a:xfrm rot="16377237">
              <a:off x="6641486" y="1212289"/>
              <a:ext cx="755738" cy="754214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solidFill>
              <a:srgbClr val="00C3D9"/>
            </a:soli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395054" y="1263869"/>
              <a:ext cx="12012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spc="-3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3600" b="1" spc="-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3272971" y="4214676"/>
            <a:ext cx="1201290" cy="755738"/>
            <a:chOff x="6432565" y="1211527"/>
            <a:chExt cx="1201290" cy="755738"/>
          </a:xfrm>
        </p:grpSpPr>
        <p:sp>
          <p:nvSpPr>
            <p:cNvPr id="18" name="任意多边形 83"/>
            <p:cNvSpPr/>
            <p:nvPr/>
          </p:nvSpPr>
          <p:spPr bwMode="auto">
            <a:xfrm rot="16377237">
              <a:off x="6668380" y="1212289"/>
              <a:ext cx="755738" cy="754214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solidFill>
              <a:srgbClr val="DE6E00"/>
            </a:soli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432565" y="1253252"/>
              <a:ext cx="12012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spc="-3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sz="3600" b="1" spc="-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7119854" y="4199102"/>
            <a:ext cx="1201290" cy="755738"/>
            <a:chOff x="6405671" y="1211527"/>
            <a:chExt cx="1201290" cy="755738"/>
          </a:xfrm>
        </p:grpSpPr>
        <p:sp>
          <p:nvSpPr>
            <p:cNvPr id="21" name="任意多边形 83"/>
            <p:cNvSpPr/>
            <p:nvPr/>
          </p:nvSpPr>
          <p:spPr bwMode="auto">
            <a:xfrm rot="16377237">
              <a:off x="6641486" y="1212289"/>
              <a:ext cx="755738" cy="754214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solidFill>
              <a:srgbClr val="E94E60"/>
            </a:soli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405671" y="1253252"/>
              <a:ext cx="12012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spc="-3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sz="3600" b="1" spc="-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>
            <a:off x="4128357" y="1452338"/>
            <a:ext cx="1318794" cy="1318794"/>
          </a:xfrm>
          <a:prstGeom prst="ellipse">
            <a:avLst/>
          </a:prstGeom>
          <a:solidFill>
            <a:srgbClr val="F3C301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4599970" y="2158491"/>
            <a:ext cx="1350032" cy="1350032"/>
          </a:xfrm>
          <a:prstGeom prst="ellipse">
            <a:avLst/>
          </a:prstGeom>
          <a:solidFill>
            <a:srgbClr val="E94E6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5396995" y="639694"/>
            <a:ext cx="1350032" cy="1350032"/>
          </a:xfrm>
          <a:prstGeom prst="ellipse">
            <a:avLst/>
          </a:prstGeom>
          <a:solidFill>
            <a:srgbClr val="00C3D9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6768897" y="1445487"/>
            <a:ext cx="1350032" cy="1350032"/>
          </a:xfrm>
          <a:prstGeom prst="ellipse">
            <a:avLst/>
          </a:prstGeom>
          <a:solidFill>
            <a:srgbClr val="DE6E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7327761" y="694250"/>
            <a:ext cx="232304" cy="232304"/>
          </a:xfrm>
          <a:prstGeom prst="ellipse">
            <a:avLst/>
          </a:prstGeom>
          <a:solidFill>
            <a:srgbClr val="00C3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4232767" y="869852"/>
            <a:ext cx="277108" cy="277108"/>
          </a:xfrm>
          <a:prstGeom prst="ellipse">
            <a:avLst/>
          </a:prstGeom>
          <a:solidFill>
            <a:srgbClr val="E9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 flipH="1">
            <a:off x="3407466" y="2003509"/>
            <a:ext cx="189470" cy="189470"/>
          </a:xfrm>
          <a:prstGeom prst="ellipse">
            <a:avLst/>
          </a:prstGeom>
          <a:solidFill>
            <a:srgbClr val="DE6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 flipH="1">
            <a:off x="3196309" y="889501"/>
            <a:ext cx="77394" cy="77394"/>
          </a:xfrm>
          <a:prstGeom prst="ellipse">
            <a:avLst/>
          </a:prstGeom>
          <a:solidFill>
            <a:srgbClr val="0289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 flipH="1">
            <a:off x="2668789" y="1642258"/>
            <a:ext cx="77394" cy="77394"/>
          </a:xfrm>
          <a:prstGeom prst="ellipse">
            <a:avLst/>
          </a:prstGeom>
          <a:solidFill>
            <a:srgbClr val="F3C3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 flipH="1">
            <a:off x="3662494" y="3216044"/>
            <a:ext cx="189470" cy="189470"/>
          </a:xfrm>
          <a:prstGeom prst="ellipse">
            <a:avLst/>
          </a:prstGeom>
          <a:solidFill>
            <a:srgbClr val="E9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 flipH="1">
            <a:off x="2914883" y="2797163"/>
            <a:ext cx="77394" cy="77394"/>
          </a:xfrm>
          <a:prstGeom prst="ellipse">
            <a:avLst/>
          </a:prstGeom>
          <a:solidFill>
            <a:srgbClr val="00C3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 flipH="1">
            <a:off x="8495149" y="2157373"/>
            <a:ext cx="189470" cy="189470"/>
          </a:xfrm>
          <a:prstGeom prst="ellipse">
            <a:avLst/>
          </a:prstGeom>
          <a:solidFill>
            <a:srgbClr val="F3C3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 flipH="1">
            <a:off x="8424560" y="1010049"/>
            <a:ext cx="77394" cy="77394"/>
          </a:xfrm>
          <a:prstGeom prst="ellipse">
            <a:avLst/>
          </a:prstGeom>
          <a:solidFill>
            <a:srgbClr val="DE6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 flipH="1">
            <a:off x="9089688" y="1926913"/>
            <a:ext cx="77394" cy="77394"/>
          </a:xfrm>
          <a:prstGeom prst="ellipse">
            <a:avLst/>
          </a:prstGeom>
          <a:solidFill>
            <a:srgbClr val="0289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 flipH="1">
            <a:off x="8051468" y="3196334"/>
            <a:ext cx="189470" cy="189470"/>
          </a:xfrm>
          <a:prstGeom prst="ellipse">
            <a:avLst/>
          </a:prstGeom>
          <a:solidFill>
            <a:srgbClr val="00C3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 flipH="1">
            <a:off x="9068650" y="2893868"/>
            <a:ext cx="77394" cy="77394"/>
          </a:xfrm>
          <a:prstGeom prst="ellipse">
            <a:avLst/>
          </a:prstGeom>
          <a:solidFill>
            <a:srgbClr val="E9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5909764" y="2383516"/>
            <a:ext cx="1350032" cy="1350032"/>
          </a:xfrm>
          <a:prstGeom prst="ellipse">
            <a:avLst/>
          </a:prstGeom>
          <a:solidFill>
            <a:srgbClr val="028985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4944245" y="1137786"/>
            <a:ext cx="2247442" cy="2247442"/>
          </a:xfrm>
          <a:prstGeom prst="ellipse">
            <a:avLst/>
          </a:prstGeom>
          <a:solidFill>
            <a:srgbClr val="00C3D9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 10"/>
          <p:cNvSpPr/>
          <p:nvPr/>
        </p:nvSpPr>
        <p:spPr>
          <a:xfrm>
            <a:off x="4453340" y="5548398"/>
            <a:ext cx="3971220" cy="461655"/>
          </a:xfrm>
          <a:prstGeom prst="rect">
            <a:avLst/>
          </a:prstGeom>
        </p:spPr>
        <p:txBody>
          <a:bodyPr wrap="square" lIns="0" tIns="45715" rIns="91431" bIns="45715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Segmentation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  <a:ea typeface="宋体" charset="-122"/>
              <a:cs typeface="Arial" panose="020B0604020202020204" pitchFamily="34" charset="0"/>
            </a:endParaRPr>
          </a:p>
        </p:txBody>
      </p:sp>
      <p:grpSp>
        <p:nvGrpSpPr>
          <p:cNvPr id="56" name="组合 22"/>
          <p:cNvGrpSpPr/>
          <p:nvPr/>
        </p:nvGrpSpPr>
        <p:grpSpPr>
          <a:xfrm>
            <a:off x="3272971" y="5401357"/>
            <a:ext cx="1201290" cy="755738"/>
            <a:chOff x="6419118" y="1211527"/>
            <a:chExt cx="1201290" cy="755738"/>
          </a:xfrm>
        </p:grpSpPr>
        <p:sp>
          <p:nvSpPr>
            <p:cNvPr id="57" name="任意多边形 83"/>
            <p:cNvSpPr/>
            <p:nvPr/>
          </p:nvSpPr>
          <p:spPr bwMode="auto">
            <a:xfrm rot="16377237">
              <a:off x="6641486" y="1212289"/>
              <a:ext cx="755738" cy="754214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solidFill>
              <a:srgbClr val="028985"/>
            </a:soli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419118" y="1266699"/>
              <a:ext cx="12012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spc="-3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endParaRPr lang="zh-CN" altLang="en-US" sz="3600" b="1" spc="-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9" name="矩形 10"/>
          <p:cNvSpPr/>
          <p:nvPr/>
        </p:nvSpPr>
        <p:spPr>
          <a:xfrm>
            <a:off x="8296270" y="5529692"/>
            <a:ext cx="3971220" cy="461655"/>
          </a:xfrm>
          <a:prstGeom prst="rect">
            <a:avLst/>
          </a:prstGeom>
        </p:spPr>
        <p:txBody>
          <a:bodyPr wrap="square" lIns="0" tIns="45715" rIns="91431" bIns="45715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Processing Pipeline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  <a:ea typeface="宋体" charset="-122"/>
              <a:cs typeface="Arial" panose="020B0604020202020204" pitchFamily="34" charset="0"/>
            </a:endParaRPr>
          </a:p>
        </p:txBody>
      </p:sp>
      <p:sp>
        <p:nvSpPr>
          <p:cNvPr id="46" name="椭圆 31">
            <a:extLst>
              <a:ext uri="{FF2B5EF4-FFF2-40B4-BE49-F238E27FC236}">
                <a16:creationId xmlns:a16="http://schemas.microsoft.com/office/drawing/2014/main" id="{0AF0B895-9B4D-4E12-BC97-38F935A28F56}"/>
              </a:ext>
            </a:extLst>
          </p:cNvPr>
          <p:cNvSpPr/>
          <p:nvPr/>
        </p:nvSpPr>
        <p:spPr bwMode="auto">
          <a:xfrm>
            <a:off x="322279" y="5363719"/>
            <a:ext cx="792158" cy="792158"/>
          </a:xfrm>
          <a:prstGeom prst="ellipse">
            <a:avLst/>
          </a:prstGeom>
          <a:solidFill>
            <a:srgbClr val="F3C30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600" b="1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4</a:t>
            </a:r>
            <a:endParaRPr lang="zh-CN" altLang="en-US" sz="3600" b="1" dirty="0">
              <a:solidFill>
                <a:srgbClr val="FFFFFF"/>
              </a:solidFill>
              <a:latin typeface="Arial" charset="0"/>
              <a:ea typeface="华文细黑" pitchFamily="2" charset="-122"/>
            </a:endParaRPr>
          </a:p>
        </p:txBody>
      </p:sp>
      <p:sp>
        <p:nvSpPr>
          <p:cNvPr id="63" name="椭圆 37">
            <a:extLst>
              <a:ext uri="{FF2B5EF4-FFF2-40B4-BE49-F238E27FC236}">
                <a16:creationId xmlns:a16="http://schemas.microsoft.com/office/drawing/2014/main" id="{B710CECF-EF0F-4440-8E4E-B8231496CB50}"/>
              </a:ext>
            </a:extLst>
          </p:cNvPr>
          <p:cNvSpPr/>
          <p:nvPr/>
        </p:nvSpPr>
        <p:spPr bwMode="auto">
          <a:xfrm>
            <a:off x="7352601" y="5374444"/>
            <a:ext cx="793602" cy="793602"/>
          </a:xfrm>
          <a:prstGeom prst="ellipse">
            <a:avLst/>
          </a:prstGeom>
          <a:solidFill>
            <a:srgbClr val="00C3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600" b="1" dirty="0">
                <a:solidFill>
                  <a:srgbClr val="FFFFFF"/>
                </a:solidFill>
                <a:latin typeface="Arial" charset="0"/>
                <a:ea typeface="华文细黑" pitchFamily="2" charset="-122"/>
              </a:rPr>
              <a:t>6</a:t>
            </a:r>
            <a:endParaRPr lang="zh-CN" altLang="en-US" sz="3600" b="1" dirty="0">
              <a:solidFill>
                <a:srgbClr val="FFFFFF"/>
              </a:solidFill>
              <a:latin typeface="Arial" charset="0"/>
              <a:ea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84949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10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10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10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10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1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1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10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1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1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10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10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10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10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10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10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10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1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1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10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10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10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10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1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1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10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10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10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10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10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10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5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96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8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0" dur="75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2" presetClass="entr" presetSubtype="2" fill="hold" grpId="0" nodeType="withEffect" p14:presetBounceEnd="58333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333">
                                          <p:cBhvr additive="base">
                                            <p:cTn id="103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333">
                                          <p:cBhvr additive="base">
                                            <p:cTn id="104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5" presetID="53" presetClass="entr" presetSubtype="16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7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9" dur="75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0" presetID="2" presetClass="entr" presetSubtype="2" fill="hold" grpId="0" nodeType="withEffect" p14:presetBounceEnd="58333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333">
                                          <p:cBhvr additive="base">
                                            <p:cTn id="112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333">
                                          <p:cBhvr additive="base">
                                            <p:cTn id="113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4" presetID="53" presetClass="entr" presetSubtype="16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6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7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8" dur="75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9" presetID="2" presetClass="entr" presetSubtype="2" fill="hold" grpId="0" nodeType="withEffect" p14:presetBounceEnd="58333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333">
                                          <p:cBhvr additive="base">
                                            <p:cTn id="121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333">
                                          <p:cBhvr additive="base">
                                            <p:cTn id="122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3" presetID="2" presetClass="entr" presetSubtype="2" fill="hold" grpId="0" nodeType="withEffect" p14:presetBounceEnd="58333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333">
                                          <p:cBhvr additive="base">
                                            <p:cTn id="125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333">
                                          <p:cBhvr additive="base">
                                            <p:cTn id="126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7" presetID="53" presetClass="entr" presetSubtype="16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9" dur="75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0" dur="75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1" dur="75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2" presetID="53" presetClass="entr" presetSubtype="16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4" dur="75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5" dur="75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6" dur="75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7" presetID="53" presetClass="entr" presetSubtype="16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9" dur="75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0" dur="75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1" dur="75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2" presetID="2" presetClass="entr" presetSubtype="2" fill="hold" grpId="0" nodeType="withEffect" p14:presetBounceEnd="58333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1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333">
                                          <p:cBhvr additive="base">
                                            <p:cTn id="144" dur="75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333">
                                          <p:cBhvr additive="base">
                                            <p:cTn id="145" dur="75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6" presetID="2" presetClass="entr" presetSubtype="2" fill="hold" grpId="0" nodeType="withEffect" p14:presetBounceEnd="58333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1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333">
                                          <p:cBhvr additive="base">
                                            <p:cTn id="148" dur="75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333">
                                          <p:cBhvr additive="base">
                                            <p:cTn id="149" dur="75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/>
          <p:bldP spid="9" grpId="0"/>
          <p:bldP spid="10" grpId="0"/>
          <p:bldP spid="11" grpId="0"/>
          <p:bldP spid="26" grpId="0" animBg="1"/>
          <p:bldP spid="28" grpId="0" animBg="1"/>
          <p:bldP spid="29" grpId="0" animBg="1"/>
          <p:bldP spid="31" grpId="0" animBg="1"/>
          <p:bldP spid="32" grpId="0" animBg="1"/>
          <p:bldP spid="34" grpId="0" animBg="1"/>
          <p:bldP spid="36" grpId="0" animBg="1"/>
          <p:bldP spid="37" grpId="0" animBg="1"/>
          <p:bldP spid="38" grpId="0" animBg="1"/>
          <p:bldP spid="40" grpId="0" animBg="1"/>
          <p:bldP spid="41" grpId="0" animBg="1"/>
          <p:bldP spid="43" grpId="0" animBg="1"/>
          <p:bldP spid="44" grpId="0" animBg="1"/>
          <p:bldP spid="45" grpId="0" animBg="1"/>
          <p:bldP spid="47" grpId="0" animBg="1"/>
          <p:bldP spid="48" grpId="0" animBg="1"/>
          <p:bldP spid="50" grpId="0" animBg="1"/>
          <p:bldP spid="30" grpId="0" animBg="1"/>
          <p:bldP spid="55" grpId="0"/>
          <p:bldP spid="59" grpId="0"/>
          <p:bldP spid="46" grpId="0" animBg="1"/>
          <p:bldP spid="63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10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10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10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10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1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1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10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1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1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10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10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10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10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10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10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10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1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1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10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10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10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10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1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1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10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10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10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10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10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10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5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96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8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0" dur="75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2" presetClass="entr" presetSubtype="2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3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4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5" presetID="53" presetClass="entr" presetSubtype="16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7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9" dur="75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0" presetID="2" presetClass="entr" presetSubtype="2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2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3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4" presetID="53" presetClass="entr" presetSubtype="16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6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7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8" dur="75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9" presetID="2" presetClass="entr" presetSubtype="2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1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2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3" presetID="2" presetClass="entr" presetSubtype="2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5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6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7" presetID="53" presetClass="entr" presetSubtype="16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9" dur="75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0" dur="75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1" dur="75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2" presetID="53" presetClass="entr" presetSubtype="16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4" dur="75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5" dur="75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6" dur="75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7" presetID="53" presetClass="entr" presetSubtype="16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9" dur="75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0" dur="75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1" dur="75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2" presetID="2" presetClass="entr" presetSubtype="2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1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4" dur="75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5" dur="75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6" presetID="2" presetClass="entr" presetSubtype="2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1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8" dur="75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9" dur="75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/>
          <p:bldP spid="9" grpId="0"/>
          <p:bldP spid="10" grpId="0"/>
          <p:bldP spid="11" grpId="0"/>
          <p:bldP spid="26" grpId="0" animBg="1"/>
          <p:bldP spid="28" grpId="0" animBg="1"/>
          <p:bldP spid="29" grpId="0" animBg="1"/>
          <p:bldP spid="31" grpId="0" animBg="1"/>
          <p:bldP spid="32" grpId="0" animBg="1"/>
          <p:bldP spid="34" grpId="0" animBg="1"/>
          <p:bldP spid="36" grpId="0" animBg="1"/>
          <p:bldP spid="37" grpId="0" animBg="1"/>
          <p:bldP spid="38" grpId="0" animBg="1"/>
          <p:bldP spid="40" grpId="0" animBg="1"/>
          <p:bldP spid="41" grpId="0" animBg="1"/>
          <p:bldP spid="43" grpId="0" animBg="1"/>
          <p:bldP spid="44" grpId="0" animBg="1"/>
          <p:bldP spid="45" grpId="0" animBg="1"/>
          <p:bldP spid="47" grpId="0" animBg="1"/>
          <p:bldP spid="48" grpId="0" animBg="1"/>
          <p:bldP spid="50" grpId="0" animBg="1"/>
          <p:bldP spid="30" grpId="0" animBg="1"/>
          <p:bldP spid="55" grpId="0"/>
          <p:bldP spid="59" grpId="0"/>
          <p:bldP spid="46" grpId="0" animBg="1"/>
          <p:bldP spid="63" grpId="0" animBg="1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椭圆 10"/>
          <p:cNvSpPr/>
          <p:nvPr/>
        </p:nvSpPr>
        <p:spPr>
          <a:xfrm>
            <a:off x="-1019734" y="-96147"/>
            <a:ext cx="2362200" cy="2362200"/>
          </a:xfrm>
          <a:prstGeom prst="ellipse">
            <a:avLst/>
          </a:prstGeom>
          <a:solidFill>
            <a:srgbClr val="F3C301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74184" y="-1485004"/>
            <a:ext cx="2970007" cy="2970007"/>
          </a:xfrm>
          <a:prstGeom prst="ellipse">
            <a:avLst/>
          </a:prstGeom>
          <a:solidFill>
            <a:srgbClr val="DE6E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778137" y="703953"/>
            <a:ext cx="1562100" cy="1562100"/>
          </a:xfrm>
          <a:prstGeom prst="ellipse">
            <a:avLst/>
          </a:prstGeom>
          <a:solidFill>
            <a:srgbClr val="00C3D9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 flipV="1">
            <a:off x="8785411" y="5943918"/>
            <a:ext cx="2362200" cy="2362200"/>
          </a:xfrm>
          <a:prstGeom prst="ellipse">
            <a:avLst/>
          </a:prstGeom>
          <a:solidFill>
            <a:srgbClr val="DE6E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 flipV="1">
            <a:off x="10328461" y="4938078"/>
            <a:ext cx="3124200" cy="3124200"/>
          </a:xfrm>
          <a:prstGeom prst="ellipse">
            <a:avLst/>
          </a:prstGeom>
          <a:solidFill>
            <a:srgbClr val="E94E6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 flipV="1">
            <a:off x="9547411" y="4938078"/>
            <a:ext cx="1562100" cy="1562100"/>
          </a:xfrm>
          <a:prstGeom prst="ellipse">
            <a:avLst/>
          </a:prstGeom>
          <a:solidFill>
            <a:srgbClr val="00C3D9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18"/>
          <p:cNvSpPr>
            <a:spLocks noChangeArrowheads="1"/>
          </p:cNvSpPr>
          <p:nvPr/>
        </p:nvSpPr>
        <p:spPr bwMode="auto">
          <a:xfrm>
            <a:off x="4017575" y="1131057"/>
            <a:ext cx="3500833" cy="707892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square" lIns="91446" tIns="45723" rIns="91446" bIns="45723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0" cap="none" spc="0" normalizeH="0" baseline="0" noProof="0" dirty="0">
                <a:ln>
                  <a:noFill/>
                </a:ln>
                <a:solidFill>
                  <a:srgbClr val="00C3D9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Topic</a:t>
            </a:r>
            <a:endParaRPr kumimoji="0" lang="zh-CN" altLang="en-US" sz="4000" b="1" i="0" u="none" strike="noStrike" kern="0" cap="none" spc="0" normalizeH="0" baseline="0" noProof="0" dirty="0">
              <a:ln>
                <a:noFill/>
              </a:ln>
              <a:solidFill>
                <a:srgbClr val="00C3D9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Rectangle 11"/>
          <p:cNvSpPr>
            <a:spLocks noChangeArrowheads="1"/>
          </p:cNvSpPr>
          <p:nvPr/>
        </p:nvSpPr>
        <p:spPr bwMode="auto">
          <a:xfrm>
            <a:off x="2069256" y="2346158"/>
            <a:ext cx="7556007" cy="3326881"/>
          </a:xfrm>
          <a:prstGeom prst="rect">
            <a:avLst/>
          </a:prstGeom>
          <a:noFill/>
          <a:ln w="9525" cap="flat" cmpd="sng">
            <a:noFill/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72574" tIns="36287" rIns="72574" bIns="36287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15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15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15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15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15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15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15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15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15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eaLnBrk="0" hangingPunct="0">
              <a:lnSpc>
                <a:spcPct val="150000"/>
              </a:lnSpc>
            </a:pPr>
            <a:r>
              <a:rPr lang="en-US" altLang="zh-CN" sz="2400" b="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Image Morphological Operations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: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 sz="2400" b="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	a. Erosion and Dilation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	b. Opening and Closing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 sz="2400" b="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	c. Open-close and Close-open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	d. Boundary Extraction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	e. </a:t>
            </a:r>
            <a:r>
              <a:rPr lang="en-US" altLang="zh-CN" sz="24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Skeletonization</a:t>
            </a:r>
            <a:endParaRPr lang="en-US" altLang="zh-CN" sz="2400" b="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30" name="矩形 5"/>
          <p:cNvSpPr>
            <a:spLocks noChangeArrowheads="1"/>
          </p:cNvSpPr>
          <p:nvPr/>
        </p:nvSpPr>
        <p:spPr bwMode="auto">
          <a:xfrm>
            <a:off x="1744492" y="2039752"/>
            <a:ext cx="8047000" cy="3836613"/>
          </a:xfrm>
          <a:prstGeom prst="rect">
            <a:avLst/>
          </a:prstGeom>
          <a:noFill/>
          <a:ln w="19050">
            <a:solidFill>
              <a:srgbClr val="00C3D9"/>
            </a:solidFill>
            <a:bevel/>
            <a:headEnd/>
            <a:tailEnd/>
          </a:ln>
        </p:spPr>
        <p:txBody>
          <a:bodyPr lIns="68589" tIns="34295" rIns="68589" bIns="34295"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4" name="椭圆 1"/>
          <p:cNvSpPr/>
          <p:nvPr/>
        </p:nvSpPr>
        <p:spPr>
          <a:xfrm>
            <a:off x="4156707" y="1131057"/>
            <a:ext cx="710452" cy="710452"/>
          </a:xfrm>
          <a:prstGeom prst="ellipse">
            <a:avLst/>
          </a:prstGeom>
          <a:solidFill>
            <a:srgbClr val="00C3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4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3030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200"/>
                            </p:stCondLst>
                            <p:childTnLst>
                              <p:par>
                                <p:cTn id="3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6" presetClass="entr" presetSubtype="37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2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7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2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7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2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7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5" grpId="0" animBg="1"/>
      <p:bldP spid="20" grpId="0" animBg="1"/>
      <p:bldP spid="26" grpId="0" animBg="1"/>
      <p:bldP spid="27" grpId="0"/>
      <p:bldP spid="30" grpId="0" bldLvl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椭圆 10"/>
          <p:cNvSpPr/>
          <p:nvPr/>
        </p:nvSpPr>
        <p:spPr>
          <a:xfrm>
            <a:off x="-1019734" y="-96147"/>
            <a:ext cx="2362200" cy="2362200"/>
          </a:xfrm>
          <a:prstGeom prst="ellipse">
            <a:avLst/>
          </a:prstGeom>
          <a:solidFill>
            <a:srgbClr val="F3C301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74184" y="-1485004"/>
            <a:ext cx="2970007" cy="2970007"/>
          </a:xfrm>
          <a:prstGeom prst="ellipse">
            <a:avLst/>
          </a:prstGeom>
          <a:solidFill>
            <a:srgbClr val="DE6E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778137" y="703953"/>
            <a:ext cx="1562100" cy="1562100"/>
          </a:xfrm>
          <a:prstGeom prst="ellipse">
            <a:avLst/>
          </a:prstGeom>
          <a:solidFill>
            <a:srgbClr val="00C3D9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 flipV="1">
            <a:off x="8785411" y="5943918"/>
            <a:ext cx="2362200" cy="2362200"/>
          </a:xfrm>
          <a:prstGeom prst="ellipse">
            <a:avLst/>
          </a:prstGeom>
          <a:solidFill>
            <a:srgbClr val="DE6E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 flipV="1">
            <a:off x="10328461" y="4938078"/>
            <a:ext cx="3124200" cy="3124200"/>
          </a:xfrm>
          <a:prstGeom prst="ellipse">
            <a:avLst/>
          </a:prstGeom>
          <a:solidFill>
            <a:srgbClr val="E94E6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 flipV="1">
            <a:off x="9547411" y="4938078"/>
            <a:ext cx="1562100" cy="1562100"/>
          </a:xfrm>
          <a:prstGeom prst="ellipse">
            <a:avLst/>
          </a:prstGeom>
          <a:solidFill>
            <a:srgbClr val="00C3D9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18"/>
          <p:cNvSpPr>
            <a:spLocks noChangeArrowheads="1"/>
          </p:cNvSpPr>
          <p:nvPr/>
        </p:nvSpPr>
        <p:spPr bwMode="auto">
          <a:xfrm>
            <a:off x="3895171" y="1131057"/>
            <a:ext cx="3500833" cy="707892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square" lIns="91446" tIns="45723" rIns="91446" bIns="45723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0" cap="none" spc="0" normalizeH="0" baseline="0" noProof="0" dirty="0">
                <a:ln>
                  <a:noFill/>
                </a:ln>
                <a:solidFill>
                  <a:srgbClr val="00C3D9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方正兰亭黑_GBK" pitchFamily="2" charset="-122"/>
              </a:rPr>
              <a:t>Introduction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rgbClr val="00C3D9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Rectangle 11"/>
          <p:cNvSpPr>
            <a:spLocks noChangeArrowheads="1"/>
          </p:cNvSpPr>
          <p:nvPr/>
        </p:nvSpPr>
        <p:spPr bwMode="auto">
          <a:xfrm>
            <a:off x="2069256" y="2341044"/>
            <a:ext cx="7424367" cy="3250563"/>
          </a:xfrm>
          <a:prstGeom prst="rect">
            <a:avLst/>
          </a:prstGeom>
          <a:noFill/>
          <a:ln w="9525" cap="flat" cmpd="sng">
            <a:noFill/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72574" tIns="36287" rIns="72574" bIns="36287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15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15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15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15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15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15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15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15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15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marL="285750" indent="-285750" eaLnBrk="0" hangingPunct="0">
              <a:lnSpc>
                <a:spcPct val="150000"/>
              </a:lnSpc>
              <a:buFontTx/>
              <a:buChar char="-"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Image morphological operators plays vital role in Computer Vision and Digital Image Processing. </a:t>
            </a:r>
          </a:p>
          <a:p>
            <a:pPr marL="285750" indent="-285750" eaLnBrk="0" hangingPunct="0">
              <a:lnSpc>
                <a:spcPct val="150000"/>
              </a:lnSpc>
              <a:buFontTx/>
              <a:buChar char="-"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Image segmentation using morphological operators to extract and enhance data</a:t>
            </a:r>
          </a:p>
          <a:p>
            <a:pPr marL="285750" indent="-285750" eaLnBrk="0" hangingPunct="0">
              <a:lnSpc>
                <a:spcPct val="150000"/>
              </a:lnSpc>
              <a:buFontTx/>
              <a:buChar char="-"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Plan to incorporate different operators to develop pixel-based segmentation, edge based segmentation and region based segmentation.</a:t>
            </a:r>
            <a:endParaRPr lang="zh-CN" altLang="en-US" sz="2000" b="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30" name="矩形 5"/>
          <p:cNvSpPr>
            <a:spLocks noChangeArrowheads="1"/>
          </p:cNvSpPr>
          <p:nvPr/>
        </p:nvSpPr>
        <p:spPr bwMode="auto">
          <a:xfrm>
            <a:off x="1744492" y="2039752"/>
            <a:ext cx="8047000" cy="3836613"/>
          </a:xfrm>
          <a:prstGeom prst="rect">
            <a:avLst/>
          </a:prstGeom>
          <a:noFill/>
          <a:ln w="19050">
            <a:solidFill>
              <a:srgbClr val="00C3D9"/>
            </a:solidFill>
            <a:bevel/>
            <a:headEnd/>
            <a:tailEnd/>
          </a:ln>
        </p:spPr>
        <p:txBody>
          <a:bodyPr lIns="68589" tIns="34295" rIns="68589" bIns="34295"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4" name="椭圆 1"/>
          <p:cNvSpPr/>
          <p:nvPr/>
        </p:nvSpPr>
        <p:spPr>
          <a:xfrm>
            <a:off x="3184719" y="1131057"/>
            <a:ext cx="710452" cy="710452"/>
          </a:xfrm>
          <a:prstGeom prst="ellipse">
            <a:avLst/>
          </a:prstGeom>
          <a:solidFill>
            <a:srgbClr val="00C3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4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92749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200"/>
                            </p:stCondLst>
                            <p:childTnLst>
                              <p:par>
                                <p:cTn id="3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6" presetClass="entr" presetSubtype="37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2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7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2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5" grpId="0" animBg="1"/>
      <p:bldP spid="20" grpId="0" animBg="1"/>
      <p:bldP spid="26" grpId="0" animBg="1"/>
      <p:bldP spid="27" grpId="0"/>
      <p:bldP spid="30" grpId="0" bldLvl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椭圆 10"/>
          <p:cNvSpPr/>
          <p:nvPr/>
        </p:nvSpPr>
        <p:spPr>
          <a:xfrm>
            <a:off x="-1019734" y="-96147"/>
            <a:ext cx="2362200" cy="2362200"/>
          </a:xfrm>
          <a:prstGeom prst="ellipse">
            <a:avLst/>
          </a:prstGeom>
          <a:solidFill>
            <a:srgbClr val="F3C301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74184" y="-1485004"/>
            <a:ext cx="2970007" cy="2970007"/>
          </a:xfrm>
          <a:prstGeom prst="ellipse">
            <a:avLst/>
          </a:prstGeom>
          <a:solidFill>
            <a:srgbClr val="DE6E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778137" y="703953"/>
            <a:ext cx="1562100" cy="1562100"/>
          </a:xfrm>
          <a:prstGeom prst="ellipse">
            <a:avLst/>
          </a:prstGeom>
          <a:solidFill>
            <a:srgbClr val="00C3D9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 flipV="1">
            <a:off x="8785411" y="5943918"/>
            <a:ext cx="2362200" cy="2362200"/>
          </a:xfrm>
          <a:prstGeom prst="ellipse">
            <a:avLst/>
          </a:prstGeom>
          <a:solidFill>
            <a:srgbClr val="DE6E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 flipV="1">
            <a:off x="10328461" y="4938078"/>
            <a:ext cx="3124200" cy="3124200"/>
          </a:xfrm>
          <a:prstGeom prst="ellipse">
            <a:avLst/>
          </a:prstGeom>
          <a:solidFill>
            <a:srgbClr val="E94E6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 flipV="1">
            <a:off x="9547411" y="4938078"/>
            <a:ext cx="1562100" cy="1562100"/>
          </a:xfrm>
          <a:prstGeom prst="ellipse">
            <a:avLst/>
          </a:prstGeom>
          <a:solidFill>
            <a:srgbClr val="00C3D9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18"/>
          <p:cNvSpPr>
            <a:spLocks noChangeArrowheads="1"/>
          </p:cNvSpPr>
          <p:nvPr/>
        </p:nvSpPr>
        <p:spPr bwMode="auto">
          <a:xfrm>
            <a:off x="3748144" y="1198610"/>
            <a:ext cx="4698450" cy="707892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square" lIns="91446" tIns="45723" rIns="91446" bIns="45723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0" cap="none" spc="0" normalizeH="0" baseline="0" noProof="0" dirty="0">
                <a:ln>
                  <a:noFill/>
                </a:ln>
                <a:solidFill>
                  <a:srgbClr val="00C3D9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方正兰亭黑_GBK" pitchFamily="2" charset="-122"/>
              </a:rPr>
              <a:t>Project Proposal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rgbClr val="00C3D9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Rectangle 11"/>
          <p:cNvSpPr>
            <a:spLocks noChangeArrowheads="1"/>
          </p:cNvSpPr>
          <p:nvPr/>
        </p:nvSpPr>
        <p:spPr bwMode="auto">
          <a:xfrm>
            <a:off x="2069256" y="2244793"/>
            <a:ext cx="7424367" cy="4179343"/>
          </a:xfrm>
          <a:prstGeom prst="rect">
            <a:avLst/>
          </a:prstGeom>
          <a:noFill/>
          <a:ln w="9525" cap="flat" cmpd="sng">
            <a:noFill/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72574" tIns="36287" rIns="72574" bIns="36287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15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15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15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15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15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15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15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15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15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marL="285750" indent="-285750" eaLnBrk="0" hangingPunct="0">
              <a:lnSpc>
                <a:spcPct val="150000"/>
              </a:lnSpc>
              <a:buFontTx/>
              <a:buChar char="-"/>
            </a:pPr>
            <a:r>
              <a:rPr lang="en-US" altLang="zh-CN" sz="18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Goal: </a:t>
            </a:r>
          </a:p>
          <a:p>
            <a:pPr marL="742950" lvl="1" indent="-285750" eaLnBrk="0" hangingPunct="0">
              <a:lnSpc>
                <a:spcPct val="150000"/>
              </a:lnSpc>
              <a:buFontTx/>
              <a:buChar char="-"/>
            </a:pP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Digitize text, automatic extraction of text from an image of paper</a:t>
            </a:r>
          </a:p>
          <a:p>
            <a:pPr marL="285750" indent="-285750" eaLnBrk="0" hangingPunct="0">
              <a:lnSpc>
                <a:spcPct val="150000"/>
              </a:lnSpc>
              <a:buFontTx/>
              <a:buChar char="-"/>
            </a:pPr>
            <a:r>
              <a:rPr lang="en-US" altLang="zh-CN" sz="18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Features:</a:t>
            </a:r>
          </a:p>
          <a:p>
            <a:pPr marL="742950" lvl="1" indent="-285750" eaLnBrk="0" hangingPunct="0">
              <a:lnSpc>
                <a:spcPct val="150000"/>
              </a:lnSpc>
              <a:buFontTx/>
              <a:buChar char="-"/>
            </a:pP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User-specified morphological operators</a:t>
            </a:r>
          </a:p>
          <a:p>
            <a:pPr marL="742950" lvl="1" indent="-285750" eaLnBrk="0" hangingPunct="0">
              <a:lnSpc>
                <a:spcPct val="150000"/>
              </a:lnSpc>
              <a:buFontTx/>
              <a:buChar char="-"/>
            </a:pP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Written or typed text</a:t>
            </a:r>
          </a:p>
          <a:p>
            <a:pPr marL="285750" indent="-285750" eaLnBrk="0" hangingPunct="0">
              <a:lnSpc>
                <a:spcPct val="150000"/>
              </a:lnSpc>
              <a:buFontTx/>
              <a:buChar char="-"/>
            </a:pPr>
            <a:r>
              <a:rPr lang="en-US" altLang="zh-CN" sz="18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Function: </a:t>
            </a:r>
          </a:p>
          <a:p>
            <a:pPr marL="742950" lvl="1" indent="-285750" eaLnBrk="0" hangingPunct="0">
              <a:lnSpc>
                <a:spcPct val="150000"/>
              </a:lnSpc>
              <a:buFontTx/>
              <a:buChar char="-"/>
            </a:pP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Feed data into a machine learning model to determine text</a:t>
            </a:r>
          </a:p>
          <a:p>
            <a:pPr eaLnBrk="0" hangingPunct="0">
              <a:lnSpc>
                <a:spcPct val="150000"/>
              </a:lnSpc>
            </a:pPr>
            <a:endParaRPr lang="en-US" altLang="zh-CN" sz="1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285750" indent="-285750" eaLnBrk="0" hangingPunct="0">
              <a:lnSpc>
                <a:spcPct val="150000"/>
              </a:lnSpc>
              <a:buFontTx/>
              <a:buChar char="-"/>
            </a:pPr>
            <a:endParaRPr lang="zh-CN" altLang="en-US" sz="1800" b="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30" name="矩形 5"/>
          <p:cNvSpPr>
            <a:spLocks noChangeArrowheads="1"/>
          </p:cNvSpPr>
          <p:nvPr/>
        </p:nvSpPr>
        <p:spPr bwMode="auto">
          <a:xfrm>
            <a:off x="1744492" y="2039752"/>
            <a:ext cx="8047000" cy="3836613"/>
          </a:xfrm>
          <a:prstGeom prst="rect">
            <a:avLst/>
          </a:prstGeom>
          <a:noFill/>
          <a:ln w="19050">
            <a:solidFill>
              <a:srgbClr val="00C3D9"/>
            </a:solidFill>
            <a:bevel/>
            <a:headEnd/>
            <a:tailEnd/>
          </a:ln>
        </p:spPr>
        <p:txBody>
          <a:bodyPr lIns="68589" tIns="34295" rIns="68589" bIns="34295"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4" name="椭圆 1"/>
          <p:cNvSpPr/>
          <p:nvPr/>
        </p:nvSpPr>
        <p:spPr>
          <a:xfrm>
            <a:off x="3037692" y="1131057"/>
            <a:ext cx="710452" cy="710452"/>
          </a:xfrm>
          <a:prstGeom prst="ellipse">
            <a:avLst/>
          </a:prstGeom>
          <a:solidFill>
            <a:srgbClr val="00C3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4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6380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200"/>
                            </p:stCondLst>
                            <p:childTnLst>
                              <p:par>
                                <p:cTn id="3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6" presetClass="entr" presetSubtype="37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2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7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2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7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2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7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2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5" grpId="0" animBg="1"/>
      <p:bldP spid="20" grpId="0" animBg="1"/>
      <p:bldP spid="26" grpId="0" animBg="1"/>
      <p:bldP spid="27" grpId="0"/>
      <p:bldP spid="30" grpId="0" bldLvl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3491383" y="444122"/>
            <a:ext cx="5207647" cy="710452"/>
            <a:chOff x="3879320" y="484463"/>
            <a:chExt cx="5207647" cy="710452"/>
          </a:xfrm>
        </p:grpSpPr>
        <p:sp>
          <p:nvSpPr>
            <p:cNvPr id="2" name="椭圆 1"/>
            <p:cNvSpPr/>
            <p:nvPr/>
          </p:nvSpPr>
          <p:spPr>
            <a:xfrm>
              <a:off x="3879320" y="484463"/>
              <a:ext cx="710452" cy="710452"/>
            </a:xfrm>
            <a:prstGeom prst="ellipse">
              <a:avLst/>
            </a:prstGeom>
            <a:solidFill>
              <a:srgbClr val="00C3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endParaRPr lang="zh-CN" altLang="en-US" sz="4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" name="Copyright Notice"/>
            <p:cNvSpPr>
              <a:spLocks/>
            </p:cNvSpPr>
            <p:nvPr/>
          </p:nvSpPr>
          <p:spPr bwMode="auto">
            <a:xfrm>
              <a:off x="4678300" y="622306"/>
              <a:ext cx="4408667" cy="496320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32400" rIns="72000" bIns="32400" rtlCol="0" anchor="t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800" b="1" cap="small" dirty="0">
                  <a:solidFill>
                    <a:srgbClr val="00C3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Elementary Operations</a:t>
              </a:r>
              <a:endParaRPr lang="en-US" sz="2800" b="1" cap="small" dirty="0">
                <a:solidFill>
                  <a:srgbClr val="00C3D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424953" y="1265191"/>
            <a:ext cx="7322890" cy="76200"/>
            <a:chOff x="2424953" y="1238297"/>
            <a:chExt cx="7322890" cy="76200"/>
          </a:xfrm>
        </p:grpSpPr>
        <p:sp>
          <p:nvSpPr>
            <p:cNvPr id="5" name="Rectangle 13"/>
            <p:cNvSpPr/>
            <p:nvPr/>
          </p:nvSpPr>
          <p:spPr>
            <a:xfrm>
              <a:off x="2424953" y="1238297"/>
              <a:ext cx="1463040" cy="76200"/>
            </a:xfrm>
            <a:prstGeom prst="rect">
              <a:avLst/>
            </a:prstGeom>
            <a:solidFill>
              <a:srgbClr val="00C3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6" name="Rectangle 14"/>
            <p:cNvSpPr/>
            <p:nvPr/>
          </p:nvSpPr>
          <p:spPr>
            <a:xfrm>
              <a:off x="8284803" y="1238297"/>
              <a:ext cx="1463040" cy="76200"/>
            </a:xfrm>
            <a:prstGeom prst="rect">
              <a:avLst/>
            </a:prstGeom>
            <a:solidFill>
              <a:srgbClr val="E94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7" name="Rectangle 15"/>
            <p:cNvSpPr/>
            <p:nvPr/>
          </p:nvSpPr>
          <p:spPr>
            <a:xfrm>
              <a:off x="5351033" y="1238297"/>
              <a:ext cx="1463040" cy="76200"/>
            </a:xfrm>
            <a:prstGeom prst="rect">
              <a:avLst/>
            </a:prstGeom>
            <a:solidFill>
              <a:srgbClr val="0289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8" name="Rectangle 16"/>
            <p:cNvSpPr/>
            <p:nvPr/>
          </p:nvSpPr>
          <p:spPr>
            <a:xfrm>
              <a:off x="6814073" y="1238297"/>
              <a:ext cx="1463040" cy="76200"/>
            </a:xfrm>
            <a:prstGeom prst="rect">
              <a:avLst/>
            </a:prstGeom>
            <a:solidFill>
              <a:srgbClr val="F3C3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9" name="Rectangle 17"/>
            <p:cNvSpPr/>
            <p:nvPr/>
          </p:nvSpPr>
          <p:spPr>
            <a:xfrm>
              <a:off x="3887993" y="1238297"/>
              <a:ext cx="1463040" cy="76200"/>
            </a:xfrm>
            <a:prstGeom prst="rect">
              <a:avLst/>
            </a:prstGeom>
            <a:solidFill>
              <a:srgbClr val="DE6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</p:grpSp>
      <p:sp>
        <p:nvSpPr>
          <p:cNvPr id="12" name="圆角矩形 11"/>
          <p:cNvSpPr/>
          <p:nvPr/>
        </p:nvSpPr>
        <p:spPr>
          <a:xfrm>
            <a:off x="668281" y="3895683"/>
            <a:ext cx="10973435" cy="239043"/>
          </a:xfrm>
          <a:prstGeom prst="roundRect">
            <a:avLst>
              <a:gd name="adj" fmla="val 49359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68580" tIns="34290" rIns="68580" bIns="34290" rtlCol="0" anchor="ctr"/>
          <a:lstStyle/>
          <a:p>
            <a:pPr algn="ctr"/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088677" y="3241536"/>
            <a:ext cx="699399" cy="699399"/>
            <a:chOff x="2250831" y="2560320"/>
            <a:chExt cx="745587" cy="745587"/>
          </a:xfrm>
        </p:grpSpPr>
        <p:sp>
          <p:nvSpPr>
            <p:cNvPr id="14" name="泪滴形 13"/>
            <p:cNvSpPr/>
            <p:nvPr/>
          </p:nvSpPr>
          <p:spPr>
            <a:xfrm rot="8100000">
              <a:off x="2250831" y="2560320"/>
              <a:ext cx="745587" cy="745587"/>
            </a:xfrm>
            <a:prstGeom prst="teardrop">
              <a:avLst/>
            </a:prstGeom>
            <a:solidFill>
              <a:srgbClr val="00C3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同心圆 14"/>
            <p:cNvSpPr/>
            <p:nvPr/>
          </p:nvSpPr>
          <p:spPr>
            <a:xfrm>
              <a:off x="2391507" y="2686929"/>
              <a:ext cx="450166" cy="450166"/>
            </a:xfrm>
            <a:prstGeom prst="donut">
              <a:avLst>
                <a:gd name="adj" fmla="val 1562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文本框 9"/>
          <p:cNvSpPr txBox="1"/>
          <p:nvPr/>
        </p:nvSpPr>
        <p:spPr>
          <a:xfrm>
            <a:off x="2019308" y="3382928"/>
            <a:ext cx="2528853" cy="3770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000" b="1" dirty="0">
                <a:solidFill>
                  <a:srgbClr val="00C3D9"/>
                </a:solidFill>
                <a:latin typeface="微软雅黑"/>
                <a:ea typeface="微软雅黑"/>
              </a:rPr>
              <a:t>Erosion &amp; Dilution</a:t>
            </a:r>
            <a:endParaRPr lang="en-GB" altLang="zh-CN" b="1" dirty="0">
              <a:solidFill>
                <a:srgbClr val="00C3D9"/>
              </a:solidFill>
              <a:latin typeface="微软雅黑"/>
              <a:ea typeface="微软雅黑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4842563" y="2512221"/>
            <a:ext cx="1302793" cy="1302793"/>
            <a:chOff x="2250831" y="2560320"/>
            <a:chExt cx="745587" cy="745587"/>
          </a:xfrm>
        </p:grpSpPr>
        <p:sp>
          <p:nvSpPr>
            <p:cNvPr id="18" name="泪滴形 17"/>
            <p:cNvSpPr/>
            <p:nvPr/>
          </p:nvSpPr>
          <p:spPr>
            <a:xfrm rot="8100000">
              <a:off x="2250831" y="2560320"/>
              <a:ext cx="745587" cy="745587"/>
            </a:xfrm>
            <a:prstGeom prst="teardrop">
              <a:avLst/>
            </a:prstGeom>
            <a:solidFill>
              <a:srgbClr val="0289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同心圆 18"/>
            <p:cNvSpPr/>
            <p:nvPr/>
          </p:nvSpPr>
          <p:spPr>
            <a:xfrm>
              <a:off x="2391507" y="2686929"/>
              <a:ext cx="450166" cy="450166"/>
            </a:xfrm>
            <a:prstGeom prst="donut">
              <a:avLst>
                <a:gd name="adj" fmla="val 1562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0" name="文本框 13"/>
          <p:cNvSpPr txBox="1"/>
          <p:nvPr/>
        </p:nvSpPr>
        <p:spPr>
          <a:xfrm>
            <a:off x="6295595" y="2686189"/>
            <a:ext cx="1660401" cy="99257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028985"/>
                </a:solidFill>
                <a:latin typeface="微软雅黑"/>
                <a:ea typeface="微软雅黑"/>
              </a:rPr>
              <a:t>Open-close</a:t>
            </a:r>
          </a:p>
          <a:p>
            <a:pPr algn="ctr"/>
            <a:r>
              <a:rPr lang="en-US" altLang="zh-CN" sz="2000" b="1" dirty="0">
                <a:solidFill>
                  <a:srgbClr val="028985"/>
                </a:solidFill>
                <a:latin typeface="微软雅黑"/>
                <a:ea typeface="微软雅黑"/>
              </a:rPr>
              <a:t>&amp;</a:t>
            </a:r>
          </a:p>
          <a:p>
            <a:pPr algn="ctr"/>
            <a:r>
              <a:rPr lang="en-US" altLang="zh-CN" sz="2000" b="1" dirty="0">
                <a:solidFill>
                  <a:srgbClr val="028985"/>
                </a:solidFill>
                <a:latin typeface="微软雅黑"/>
                <a:ea typeface="微软雅黑"/>
              </a:rPr>
              <a:t>Close-open</a:t>
            </a:r>
            <a:endParaRPr lang="en-GB" altLang="zh-CN" sz="2000" b="1" dirty="0">
              <a:solidFill>
                <a:srgbClr val="028985"/>
              </a:solidFill>
              <a:latin typeface="微软雅黑"/>
              <a:ea typeface="微软雅黑"/>
            </a:endParaRPr>
          </a:p>
        </p:txBody>
      </p:sp>
      <p:grpSp>
        <p:nvGrpSpPr>
          <p:cNvPr id="21" name="组合 20"/>
          <p:cNvGrpSpPr/>
          <p:nvPr/>
        </p:nvGrpSpPr>
        <p:grpSpPr>
          <a:xfrm rot="10800000">
            <a:off x="2625925" y="4278481"/>
            <a:ext cx="1023964" cy="1023964"/>
            <a:chOff x="2250831" y="2560320"/>
            <a:chExt cx="745587" cy="745587"/>
          </a:xfrm>
        </p:grpSpPr>
        <p:sp>
          <p:nvSpPr>
            <p:cNvPr id="22" name="泪滴形 21"/>
            <p:cNvSpPr/>
            <p:nvPr/>
          </p:nvSpPr>
          <p:spPr>
            <a:xfrm rot="8100000">
              <a:off x="2250831" y="2560320"/>
              <a:ext cx="745587" cy="745587"/>
            </a:xfrm>
            <a:prstGeom prst="teardrop">
              <a:avLst/>
            </a:prstGeom>
            <a:solidFill>
              <a:srgbClr val="DE6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同心圆 22"/>
            <p:cNvSpPr/>
            <p:nvPr/>
          </p:nvSpPr>
          <p:spPr>
            <a:xfrm>
              <a:off x="2391507" y="2686929"/>
              <a:ext cx="450166" cy="450166"/>
            </a:xfrm>
            <a:prstGeom prst="donut">
              <a:avLst>
                <a:gd name="adj" fmla="val 1562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4" name="文本框 17"/>
          <p:cNvSpPr txBox="1"/>
          <p:nvPr/>
        </p:nvSpPr>
        <p:spPr>
          <a:xfrm>
            <a:off x="3826600" y="4556698"/>
            <a:ext cx="2696119" cy="3770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000" b="1" dirty="0">
                <a:solidFill>
                  <a:srgbClr val="DE6E00"/>
                </a:solidFill>
                <a:latin typeface="微软雅黑"/>
                <a:ea typeface="微软雅黑"/>
              </a:rPr>
              <a:t>Opening &amp; Closing</a:t>
            </a:r>
            <a:endParaRPr lang="en-GB" altLang="zh-CN" sz="2000" b="1" dirty="0">
              <a:solidFill>
                <a:srgbClr val="DE6E00"/>
              </a:solidFill>
              <a:latin typeface="微软雅黑"/>
              <a:ea typeface="微软雅黑"/>
            </a:endParaRPr>
          </a:p>
        </p:txBody>
      </p:sp>
      <p:grpSp>
        <p:nvGrpSpPr>
          <p:cNvPr id="25" name="组合 24"/>
          <p:cNvGrpSpPr/>
          <p:nvPr/>
        </p:nvGrpSpPr>
        <p:grpSpPr>
          <a:xfrm rot="10800000">
            <a:off x="7210455" y="4166448"/>
            <a:ext cx="432668" cy="432668"/>
            <a:chOff x="2250831" y="2560320"/>
            <a:chExt cx="745587" cy="745587"/>
          </a:xfrm>
        </p:grpSpPr>
        <p:sp>
          <p:nvSpPr>
            <p:cNvPr id="26" name="泪滴形 25"/>
            <p:cNvSpPr/>
            <p:nvPr/>
          </p:nvSpPr>
          <p:spPr>
            <a:xfrm rot="8100000">
              <a:off x="2250831" y="2560320"/>
              <a:ext cx="745587" cy="745587"/>
            </a:xfrm>
            <a:prstGeom prst="teardrop">
              <a:avLst/>
            </a:prstGeom>
            <a:solidFill>
              <a:srgbClr val="F3C3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同心圆 26"/>
            <p:cNvSpPr/>
            <p:nvPr/>
          </p:nvSpPr>
          <p:spPr>
            <a:xfrm>
              <a:off x="2391507" y="2686929"/>
              <a:ext cx="450166" cy="450166"/>
            </a:xfrm>
            <a:prstGeom prst="donut">
              <a:avLst>
                <a:gd name="adj" fmla="val 1562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8" name="文本框 21"/>
          <p:cNvSpPr txBox="1"/>
          <p:nvPr/>
        </p:nvSpPr>
        <p:spPr>
          <a:xfrm>
            <a:off x="7732732" y="4206514"/>
            <a:ext cx="2823764" cy="3770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000" b="1" dirty="0">
                <a:solidFill>
                  <a:srgbClr val="F3C301"/>
                </a:solidFill>
                <a:latin typeface="微软雅黑"/>
                <a:ea typeface="微软雅黑"/>
              </a:rPr>
              <a:t>Boundary Extraction</a:t>
            </a:r>
            <a:endParaRPr lang="en-GB" altLang="zh-CN" sz="2000" b="1" dirty="0">
              <a:solidFill>
                <a:srgbClr val="F3C301"/>
              </a:solidFill>
              <a:latin typeface="微软雅黑"/>
              <a:ea typeface="微软雅黑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9065919" y="3241536"/>
            <a:ext cx="699399" cy="699399"/>
            <a:chOff x="2250831" y="2560320"/>
            <a:chExt cx="745587" cy="745587"/>
          </a:xfrm>
        </p:grpSpPr>
        <p:sp>
          <p:nvSpPr>
            <p:cNvPr id="30" name="泪滴形 29"/>
            <p:cNvSpPr/>
            <p:nvPr/>
          </p:nvSpPr>
          <p:spPr>
            <a:xfrm rot="8100000">
              <a:off x="2250831" y="2560320"/>
              <a:ext cx="745587" cy="745587"/>
            </a:xfrm>
            <a:prstGeom prst="teardrop">
              <a:avLst/>
            </a:prstGeom>
            <a:solidFill>
              <a:srgbClr val="E94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同心圆 30"/>
            <p:cNvSpPr/>
            <p:nvPr/>
          </p:nvSpPr>
          <p:spPr>
            <a:xfrm>
              <a:off x="2391507" y="2686929"/>
              <a:ext cx="450166" cy="450166"/>
            </a:xfrm>
            <a:prstGeom prst="donut">
              <a:avLst>
                <a:gd name="adj" fmla="val 1562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2" name="文本框 25"/>
          <p:cNvSpPr txBox="1"/>
          <p:nvPr/>
        </p:nvSpPr>
        <p:spPr>
          <a:xfrm>
            <a:off x="9847886" y="3349790"/>
            <a:ext cx="2191713" cy="3770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000" b="1" dirty="0">
                <a:solidFill>
                  <a:srgbClr val="E94E60"/>
                </a:solidFill>
                <a:latin typeface="微软雅黑"/>
                <a:ea typeface="微软雅黑"/>
              </a:rPr>
              <a:t>Skeletonization</a:t>
            </a:r>
            <a:endParaRPr lang="en-GB" altLang="zh-CN" sz="2000" b="1" dirty="0">
              <a:solidFill>
                <a:srgbClr val="E94E60"/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013586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000"/>
                            </p:stCondLst>
                            <p:childTnLst>
                              <p:par>
                                <p:cTn id="3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7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8000"/>
                            </p:stCondLst>
                            <p:childTnLst>
                              <p:par>
                                <p:cTn id="4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9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0"/>
                            </p:stCondLst>
                            <p:childTnLst>
                              <p:par>
                                <p:cTn id="5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10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/>
      <p:bldP spid="20" grpId="0"/>
      <p:bldP spid="24" grpId="0"/>
      <p:bldP spid="28" grpId="0"/>
      <p:bldP spid="3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3380364" y="444122"/>
            <a:ext cx="5429685" cy="710452"/>
            <a:chOff x="3879320" y="484463"/>
            <a:chExt cx="5429685" cy="710452"/>
          </a:xfrm>
        </p:grpSpPr>
        <p:sp>
          <p:nvSpPr>
            <p:cNvPr id="2" name="椭圆 1"/>
            <p:cNvSpPr/>
            <p:nvPr/>
          </p:nvSpPr>
          <p:spPr>
            <a:xfrm>
              <a:off x="3879320" y="484463"/>
              <a:ext cx="710452" cy="710452"/>
            </a:xfrm>
            <a:prstGeom prst="ellipse">
              <a:avLst/>
            </a:prstGeom>
            <a:solidFill>
              <a:srgbClr val="00C3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endParaRPr lang="zh-CN" altLang="en-US" sz="4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" name="Copyright Notice"/>
            <p:cNvSpPr>
              <a:spLocks/>
            </p:cNvSpPr>
            <p:nvPr/>
          </p:nvSpPr>
          <p:spPr bwMode="auto">
            <a:xfrm>
              <a:off x="4678300" y="622306"/>
              <a:ext cx="4630705" cy="496320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32400" rIns="72000" bIns="32400" rtlCol="0" anchor="t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800" b="1" cap="small" dirty="0">
                  <a:solidFill>
                    <a:srgbClr val="00C3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Segmentation Techniques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424953" y="1265191"/>
            <a:ext cx="7322890" cy="76200"/>
            <a:chOff x="2424953" y="1238297"/>
            <a:chExt cx="7322890" cy="76200"/>
          </a:xfrm>
        </p:grpSpPr>
        <p:sp>
          <p:nvSpPr>
            <p:cNvPr id="5" name="Rectangle 13"/>
            <p:cNvSpPr/>
            <p:nvPr/>
          </p:nvSpPr>
          <p:spPr>
            <a:xfrm>
              <a:off x="2424953" y="1238297"/>
              <a:ext cx="1463040" cy="76200"/>
            </a:xfrm>
            <a:prstGeom prst="rect">
              <a:avLst/>
            </a:prstGeom>
            <a:solidFill>
              <a:srgbClr val="00C3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6" name="Rectangle 14"/>
            <p:cNvSpPr/>
            <p:nvPr/>
          </p:nvSpPr>
          <p:spPr>
            <a:xfrm>
              <a:off x="8284803" y="1238297"/>
              <a:ext cx="1463040" cy="76200"/>
            </a:xfrm>
            <a:prstGeom prst="rect">
              <a:avLst/>
            </a:prstGeom>
            <a:solidFill>
              <a:srgbClr val="E94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7" name="Rectangle 15"/>
            <p:cNvSpPr/>
            <p:nvPr/>
          </p:nvSpPr>
          <p:spPr>
            <a:xfrm>
              <a:off x="5351033" y="1238297"/>
              <a:ext cx="1463040" cy="76200"/>
            </a:xfrm>
            <a:prstGeom prst="rect">
              <a:avLst/>
            </a:prstGeom>
            <a:solidFill>
              <a:srgbClr val="0289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8" name="Rectangle 16"/>
            <p:cNvSpPr/>
            <p:nvPr/>
          </p:nvSpPr>
          <p:spPr>
            <a:xfrm>
              <a:off x="6814073" y="1238297"/>
              <a:ext cx="1463040" cy="76200"/>
            </a:xfrm>
            <a:prstGeom prst="rect">
              <a:avLst/>
            </a:prstGeom>
            <a:solidFill>
              <a:srgbClr val="F3C3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9" name="Rectangle 17"/>
            <p:cNvSpPr/>
            <p:nvPr/>
          </p:nvSpPr>
          <p:spPr>
            <a:xfrm>
              <a:off x="3887993" y="1238297"/>
              <a:ext cx="1463040" cy="76200"/>
            </a:xfrm>
            <a:prstGeom prst="rect">
              <a:avLst/>
            </a:prstGeom>
            <a:solidFill>
              <a:srgbClr val="DE6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</p:grpSp>
      <p:graphicFrame>
        <p:nvGraphicFramePr>
          <p:cNvPr id="78" name="Diagram 77">
            <a:extLst>
              <a:ext uri="{FF2B5EF4-FFF2-40B4-BE49-F238E27FC236}">
                <a16:creationId xmlns:a16="http://schemas.microsoft.com/office/drawing/2014/main" id="{C37F9B75-5DA4-4A83-9D75-A3C9A65BB1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63672204"/>
              </p:ext>
            </p:extLst>
          </p:nvPr>
        </p:nvGraphicFramePr>
        <p:xfrm>
          <a:off x="1674479" y="1154574"/>
          <a:ext cx="8816147" cy="53870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88172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8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组合 10">
            <a:extLst>
              <a:ext uri="{FF2B5EF4-FFF2-40B4-BE49-F238E27FC236}">
                <a16:creationId xmlns:a16="http://schemas.microsoft.com/office/drawing/2014/main" id="{795CDF33-46F6-4315-811C-D5C4DC09FBBD}"/>
              </a:ext>
            </a:extLst>
          </p:cNvPr>
          <p:cNvGrpSpPr/>
          <p:nvPr/>
        </p:nvGrpSpPr>
        <p:grpSpPr>
          <a:xfrm>
            <a:off x="2342572" y="1262037"/>
            <a:ext cx="7405271" cy="79354"/>
            <a:chOff x="2424953" y="1238297"/>
            <a:chExt cx="7322890" cy="76200"/>
          </a:xfrm>
        </p:grpSpPr>
        <p:sp>
          <p:nvSpPr>
            <p:cNvPr id="94" name="Rectangle 13">
              <a:extLst>
                <a:ext uri="{FF2B5EF4-FFF2-40B4-BE49-F238E27FC236}">
                  <a16:creationId xmlns:a16="http://schemas.microsoft.com/office/drawing/2014/main" id="{AFC7D790-80A7-41B0-98E8-2F4F21CFC640}"/>
                </a:ext>
              </a:extLst>
            </p:cNvPr>
            <p:cNvSpPr/>
            <p:nvPr/>
          </p:nvSpPr>
          <p:spPr>
            <a:xfrm>
              <a:off x="2424953" y="1238297"/>
              <a:ext cx="1463040" cy="76200"/>
            </a:xfrm>
            <a:prstGeom prst="rect">
              <a:avLst/>
            </a:prstGeom>
            <a:solidFill>
              <a:srgbClr val="00C3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95" name="Rectangle 14">
              <a:extLst>
                <a:ext uri="{FF2B5EF4-FFF2-40B4-BE49-F238E27FC236}">
                  <a16:creationId xmlns:a16="http://schemas.microsoft.com/office/drawing/2014/main" id="{F1C3B9B5-9240-4962-9965-8728A944A87D}"/>
                </a:ext>
              </a:extLst>
            </p:cNvPr>
            <p:cNvSpPr/>
            <p:nvPr/>
          </p:nvSpPr>
          <p:spPr>
            <a:xfrm>
              <a:off x="8284803" y="1238297"/>
              <a:ext cx="1463040" cy="76200"/>
            </a:xfrm>
            <a:prstGeom prst="rect">
              <a:avLst/>
            </a:prstGeom>
            <a:solidFill>
              <a:srgbClr val="E94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96" name="Rectangle 15">
              <a:extLst>
                <a:ext uri="{FF2B5EF4-FFF2-40B4-BE49-F238E27FC236}">
                  <a16:creationId xmlns:a16="http://schemas.microsoft.com/office/drawing/2014/main" id="{BA36AE1C-BD54-41C5-A3D0-79F03E37C823}"/>
                </a:ext>
              </a:extLst>
            </p:cNvPr>
            <p:cNvSpPr/>
            <p:nvPr/>
          </p:nvSpPr>
          <p:spPr>
            <a:xfrm>
              <a:off x="5351033" y="1238297"/>
              <a:ext cx="1463040" cy="76200"/>
            </a:xfrm>
            <a:prstGeom prst="rect">
              <a:avLst/>
            </a:prstGeom>
            <a:solidFill>
              <a:srgbClr val="0289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97" name="Rectangle 16">
              <a:extLst>
                <a:ext uri="{FF2B5EF4-FFF2-40B4-BE49-F238E27FC236}">
                  <a16:creationId xmlns:a16="http://schemas.microsoft.com/office/drawing/2014/main" id="{30A5E1D4-9CB9-4F7F-AD0B-DD0E5512AA8C}"/>
                </a:ext>
              </a:extLst>
            </p:cNvPr>
            <p:cNvSpPr/>
            <p:nvPr/>
          </p:nvSpPr>
          <p:spPr>
            <a:xfrm>
              <a:off x="6814073" y="1238297"/>
              <a:ext cx="1463040" cy="76200"/>
            </a:xfrm>
            <a:prstGeom prst="rect">
              <a:avLst/>
            </a:prstGeom>
            <a:solidFill>
              <a:srgbClr val="F3C3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98" name="Rectangle 17">
              <a:extLst>
                <a:ext uri="{FF2B5EF4-FFF2-40B4-BE49-F238E27FC236}">
                  <a16:creationId xmlns:a16="http://schemas.microsoft.com/office/drawing/2014/main" id="{D949D47C-AFB2-40E2-AE7E-2B571839F5CA}"/>
                </a:ext>
              </a:extLst>
            </p:cNvPr>
            <p:cNvSpPr/>
            <p:nvPr/>
          </p:nvSpPr>
          <p:spPr>
            <a:xfrm>
              <a:off x="3887993" y="1238297"/>
              <a:ext cx="1463040" cy="76200"/>
            </a:xfrm>
            <a:prstGeom prst="rect">
              <a:avLst/>
            </a:prstGeom>
            <a:solidFill>
              <a:srgbClr val="DE6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F908AA0-6DF0-48B6-B3B8-8B40F8538761}"/>
              </a:ext>
            </a:extLst>
          </p:cNvPr>
          <p:cNvGrpSpPr/>
          <p:nvPr/>
        </p:nvGrpSpPr>
        <p:grpSpPr>
          <a:xfrm>
            <a:off x="7181850" y="2022236"/>
            <a:ext cx="4604321" cy="4761203"/>
            <a:chOff x="6506962" y="705229"/>
            <a:chExt cx="5279209" cy="5459086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2CE6820-E0FD-4C31-B3DE-5A45AB3F04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6962" y="705229"/>
              <a:ext cx="5279209" cy="5459086"/>
            </a:xfrm>
            <a:custGeom>
              <a:avLst/>
              <a:gdLst>
                <a:gd name="connsiteX0" fmla="*/ 3859967 w 5879683"/>
                <a:gd name="connsiteY0" fmla="*/ 0 h 6080019"/>
                <a:gd name="connsiteX1" fmla="*/ 4112189 w 5879683"/>
                <a:gd name="connsiteY1" fmla="*/ 1506708 h 6080019"/>
                <a:gd name="connsiteX2" fmla="*/ 2712241 w 5879683"/>
                <a:gd name="connsiteY2" fmla="*/ 2332968 h 6080019"/>
                <a:gd name="connsiteX3" fmla="*/ 606535 w 5879683"/>
                <a:gd name="connsiteY3" fmla="*/ 4372000 h 6080019"/>
                <a:gd name="connsiteX4" fmla="*/ 1316921 w 5879683"/>
                <a:gd name="connsiteY4" fmla="*/ 5047820 h 6080019"/>
                <a:gd name="connsiteX5" fmla="*/ 4723998 w 5879683"/>
                <a:gd name="connsiteY5" fmla="*/ 5435664 h 6080019"/>
                <a:gd name="connsiteX6" fmla="*/ 4808310 w 5879683"/>
                <a:gd name="connsiteY6" fmla="*/ 5429676 h 6080019"/>
                <a:gd name="connsiteX7" fmla="*/ 4961760 w 5879683"/>
                <a:gd name="connsiteY7" fmla="*/ 5207111 h 6080019"/>
                <a:gd name="connsiteX8" fmla="*/ 5879683 w 5879683"/>
                <a:gd name="connsiteY8" fmla="*/ 5581914 h 6080019"/>
                <a:gd name="connsiteX9" fmla="*/ 4359923 w 5879683"/>
                <a:gd name="connsiteY9" fmla="*/ 6080019 h 6080019"/>
                <a:gd name="connsiteX10" fmla="*/ 4478454 w 5879683"/>
                <a:gd name="connsiteY10" fmla="*/ 5908101 h 6080019"/>
                <a:gd name="connsiteX11" fmla="*/ 4184148 w 5879683"/>
                <a:gd name="connsiteY11" fmla="*/ 5922625 h 6080019"/>
                <a:gd name="connsiteX12" fmla="*/ 1205851 w 5879683"/>
                <a:gd name="connsiteY12" fmla="*/ 5552371 h 6080019"/>
                <a:gd name="connsiteX13" fmla="*/ 625046 w 5879683"/>
                <a:gd name="connsiteY13" fmla="*/ 5223719 h 6080019"/>
                <a:gd name="connsiteX14" fmla="*/ 264068 w 5879683"/>
                <a:gd name="connsiteY14" fmla="*/ 3453163 h 6080019"/>
                <a:gd name="connsiteX15" fmla="*/ 3019998 w 5879683"/>
                <a:gd name="connsiteY15" fmla="*/ 2011259 h 6080019"/>
                <a:gd name="connsiteX16" fmla="*/ 3816002 w 5879683"/>
                <a:gd name="connsiteY16" fmla="*/ 1564570 h 6080019"/>
                <a:gd name="connsiteX17" fmla="*/ 3859967 w 5879683"/>
                <a:gd name="connsiteY17" fmla="*/ 0 h 6080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879683" h="6080019">
                  <a:moveTo>
                    <a:pt x="3859967" y="0"/>
                  </a:moveTo>
                  <a:cubicBezTo>
                    <a:pt x="4362097" y="358740"/>
                    <a:pt x="4642087" y="941982"/>
                    <a:pt x="4112189" y="1506708"/>
                  </a:cubicBezTo>
                  <a:cubicBezTo>
                    <a:pt x="3762781" y="1877021"/>
                    <a:pt x="3175034" y="2136239"/>
                    <a:pt x="2712241" y="2332968"/>
                  </a:cubicBezTo>
                  <a:cubicBezTo>
                    <a:pt x="1997227" y="2633847"/>
                    <a:pt x="171510" y="3247176"/>
                    <a:pt x="606535" y="4372000"/>
                  </a:cubicBezTo>
                  <a:cubicBezTo>
                    <a:pt x="729175" y="4686765"/>
                    <a:pt x="1029990" y="4897381"/>
                    <a:pt x="1316921" y="5047820"/>
                  </a:cubicBezTo>
                  <a:cubicBezTo>
                    <a:pt x="2186827" y="5499139"/>
                    <a:pt x="3628218" y="5507004"/>
                    <a:pt x="4723998" y="5435664"/>
                  </a:cubicBezTo>
                  <a:lnTo>
                    <a:pt x="4808310" y="5429676"/>
                  </a:lnTo>
                  <a:lnTo>
                    <a:pt x="4961760" y="5207111"/>
                  </a:lnTo>
                  <a:lnTo>
                    <a:pt x="5879683" y="5581914"/>
                  </a:lnTo>
                  <a:lnTo>
                    <a:pt x="4359923" y="6080019"/>
                  </a:lnTo>
                  <a:lnTo>
                    <a:pt x="4478454" y="5908101"/>
                  </a:lnTo>
                  <a:lnTo>
                    <a:pt x="4184148" y="5922625"/>
                  </a:lnTo>
                  <a:cubicBezTo>
                    <a:pt x="3187544" y="5964741"/>
                    <a:pt x="2102801" y="5947275"/>
                    <a:pt x="1205851" y="5552371"/>
                  </a:cubicBezTo>
                  <a:cubicBezTo>
                    <a:pt x="1002222" y="5462107"/>
                    <a:pt x="807849" y="5353328"/>
                    <a:pt x="625046" y="5223719"/>
                  </a:cubicBezTo>
                  <a:cubicBezTo>
                    <a:pt x="276" y="4774715"/>
                    <a:pt x="-221864" y="4103524"/>
                    <a:pt x="264068" y="3453163"/>
                  </a:cubicBezTo>
                  <a:cubicBezTo>
                    <a:pt x="743058" y="2809745"/>
                    <a:pt x="2263332" y="2351484"/>
                    <a:pt x="3019998" y="2011259"/>
                  </a:cubicBezTo>
                  <a:cubicBezTo>
                    <a:pt x="3293046" y="1888593"/>
                    <a:pt x="3577663" y="1745097"/>
                    <a:pt x="3816002" y="1564570"/>
                  </a:cubicBezTo>
                  <a:cubicBezTo>
                    <a:pt x="4491679" y="1057705"/>
                    <a:pt x="4359783" y="460576"/>
                    <a:pt x="3859967" y="0"/>
                  </a:cubicBezTo>
                  <a:close/>
                </a:path>
              </a:pathLst>
            </a:custGeom>
            <a:solidFill>
              <a:srgbClr val="6C79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08C3C7FC-02D7-4C39-9432-E8CAE7AE15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6851" y="793973"/>
              <a:ext cx="4081232" cy="5055161"/>
            </a:xfrm>
            <a:custGeom>
              <a:avLst/>
              <a:gdLst>
                <a:gd name="connsiteX0" fmla="*/ 2256537 w 4545444"/>
                <a:gd name="connsiteY0" fmla="*/ 5459202 h 5630150"/>
                <a:gd name="connsiteX1" fmla="*/ 2494614 w 4545444"/>
                <a:gd name="connsiteY1" fmla="*/ 5490324 h 5630150"/>
                <a:gd name="connsiteX2" fmla="*/ 4501279 w 4545444"/>
                <a:gd name="connsiteY2" fmla="*/ 5522041 h 5630150"/>
                <a:gd name="connsiteX3" fmla="*/ 4545249 w 4545444"/>
                <a:gd name="connsiteY3" fmla="*/ 5561385 h 5630150"/>
                <a:gd name="connsiteX4" fmla="*/ 4505907 w 4545444"/>
                <a:gd name="connsiteY4" fmla="*/ 5607672 h 5630150"/>
                <a:gd name="connsiteX5" fmla="*/ 2419318 w 4545444"/>
                <a:gd name="connsiteY5" fmla="*/ 5557726 h 5630150"/>
                <a:gd name="connsiteX6" fmla="*/ 2235390 w 4545444"/>
                <a:gd name="connsiteY6" fmla="*/ 5531069 h 5630150"/>
                <a:gd name="connsiteX7" fmla="*/ 618660 w 4545444"/>
                <a:gd name="connsiteY7" fmla="*/ 4907146 h 5630150"/>
                <a:gd name="connsiteX8" fmla="*/ 632400 w 4545444"/>
                <a:gd name="connsiteY8" fmla="*/ 4917588 h 5630150"/>
                <a:gd name="connsiteX9" fmla="*/ 1856847 w 4545444"/>
                <a:gd name="connsiteY9" fmla="*/ 5391925 h 5630150"/>
                <a:gd name="connsiteX10" fmla="*/ 2034852 w 4545444"/>
                <a:gd name="connsiteY10" fmla="*/ 5423658 h 5630150"/>
                <a:gd name="connsiteX11" fmla="*/ 2014093 w 4545444"/>
                <a:gd name="connsiteY11" fmla="*/ 5495358 h 5630150"/>
                <a:gd name="connsiteX12" fmla="*/ 1758065 w 4545444"/>
                <a:gd name="connsiteY12" fmla="*/ 5445168 h 5630150"/>
                <a:gd name="connsiteX13" fmla="*/ 623058 w 4545444"/>
                <a:gd name="connsiteY13" fmla="*/ 4995217 h 5630150"/>
                <a:gd name="connsiteX14" fmla="*/ 574601 w 4545444"/>
                <a:gd name="connsiteY14" fmla="*/ 4959683 h 5630150"/>
                <a:gd name="connsiteX15" fmla="*/ 56894 w 4545444"/>
                <a:gd name="connsiteY15" fmla="*/ 3655972 h 5630150"/>
                <a:gd name="connsiteX16" fmla="*/ 114769 w 4545444"/>
                <a:gd name="connsiteY16" fmla="*/ 3681320 h 5630150"/>
                <a:gd name="connsiteX17" fmla="*/ 80108 w 4545444"/>
                <a:gd name="connsiteY17" fmla="*/ 3791413 h 5630150"/>
                <a:gd name="connsiteX18" fmla="*/ 203845 w 4545444"/>
                <a:gd name="connsiteY18" fmla="*/ 4459754 h 5630150"/>
                <a:gd name="connsiteX19" fmla="*/ 432817 w 4545444"/>
                <a:gd name="connsiteY19" fmla="*/ 4753361 h 5630150"/>
                <a:gd name="connsiteX20" fmla="*/ 437043 w 4545444"/>
                <a:gd name="connsiteY20" fmla="*/ 4757128 h 5630150"/>
                <a:gd name="connsiteX21" fmla="*/ 393339 w 4545444"/>
                <a:gd name="connsiteY21" fmla="*/ 4809243 h 5630150"/>
                <a:gd name="connsiteX22" fmla="*/ 316280 w 4545444"/>
                <a:gd name="connsiteY22" fmla="*/ 4730599 h 5630150"/>
                <a:gd name="connsiteX23" fmla="*/ 102021 w 4545444"/>
                <a:gd name="connsiteY23" fmla="*/ 4404210 h 5630150"/>
                <a:gd name="connsiteX24" fmla="*/ 42457 w 4545444"/>
                <a:gd name="connsiteY24" fmla="*/ 3693267 h 5630150"/>
                <a:gd name="connsiteX25" fmla="*/ 929004 w 4545444"/>
                <a:gd name="connsiteY25" fmla="*/ 2786814 h 5630150"/>
                <a:gd name="connsiteX26" fmla="*/ 956746 w 4545444"/>
                <a:gd name="connsiteY26" fmla="*/ 2834023 h 5630150"/>
                <a:gd name="connsiteX27" fmla="*/ 807170 w 4545444"/>
                <a:gd name="connsiteY27" fmla="*/ 2926453 h 5630150"/>
                <a:gd name="connsiteX28" fmla="*/ 289168 w 4545444"/>
                <a:gd name="connsiteY28" fmla="*/ 3374474 h 5630150"/>
                <a:gd name="connsiteX29" fmla="*/ 202845 w 4545444"/>
                <a:gd name="connsiteY29" fmla="*/ 3497409 h 5630150"/>
                <a:gd name="connsiteX30" fmla="*/ 145829 w 4545444"/>
                <a:gd name="connsiteY30" fmla="*/ 3472437 h 5630150"/>
                <a:gd name="connsiteX31" fmla="*/ 199129 w 4545444"/>
                <a:gd name="connsiteY31" fmla="*/ 3391464 h 5630150"/>
                <a:gd name="connsiteX32" fmla="*/ 889422 w 4545444"/>
                <a:gd name="connsiteY32" fmla="*/ 2808754 h 5630150"/>
                <a:gd name="connsiteX33" fmla="*/ 1866690 w 4545444"/>
                <a:gd name="connsiteY33" fmla="*/ 2342652 h 5630150"/>
                <a:gd name="connsiteX34" fmla="*/ 1887488 w 4545444"/>
                <a:gd name="connsiteY34" fmla="*/ 2393291 h 5630150"/>
                <a:gd name="connsiteX35" fmla="*/ 1840098 w 4545444"/>
                <a:gd name="connsiteY35" fmla="*/ 2412028 h 5630150"/>
                <a:gd name="connsiteX36" fmla="*/ 1553013 w 4545444"/>
                <a:gd name="connsiteY36" fmla="*/ 2531900 h 5630150"/>
                <a:gd name="connsiteX37" fmla="*/ 1263822 w 4545444"/>
                <a:gd name="connsiteY37" fmla="*/ 2668275 h 5630150"/>
                <a:gd name="connsiteX38" fmla="*/ 1050436 w 4545444"/>
                <a:gd name="connsiteY38" fmla="*/ 2783374 h 5630150"/>
                <a:gd name="connsiteX39" fmla="*/ 1022313 w 4545444"/>
                <a:gd name="connsiteY39" fmla="*/ 2735091 h 5630150"/>
                <a:gd name="connsiteX40" fmla="*/ 1139549 w 4545444"/>
                <a:gd name="connsiteY40" fmla="*/ 2670106 h 5630150"/>
                <a:gd name="connsiteX41" fmla="*/ 1666136 w 4545444"/>
                <a:gd name="connsiteY41" fmla="*/ 2425016 h 5630150"/>
                <a:gd name="connsiteX42" fmla="*/ 2691412 w 4545444"/>
                <a:gd name="connsiteY42" fmla="*/ 2019045 h 5630150"/>
                <a:gd name="connsiteX43" fmla="*/ 2709493 w 4545444"/>
                <a:gd name="connsiteY43" fmla="*/ 2058447 h 5630150"/>
                <a:gd name="connsiteX44" fmla="*/ 2515802 w 4545444"/>
                <a:gd name="connsiteY44" fmla="*/ 2143103 h 5630150"/>
                <a:gd name="connsiteX45" fmla="*/ 1999688 w 4545444"/>
                <a:gd name="connsiteY45" fmla="*/ 2348928 h 5630150"/>
                <a:gd name="connsiteX46" fmla="*/ 1967235 w 4545444"/>
                <a:gd name="connsiteY46" fmla="*/ 2361760 h 5630150"/>
                <a:gd name="connsiteX47" fmla="*/ 1946919 w 4545444"/>
                <a:gd name="connsiteY47" fmla="*/ 2310047 h 5630150"/>
                <a:gd name="connsiteX48" fmla="*/ 2182498 w 4545444"/>
                <a:gd name="connsiteY48" fmla="*/ 2217829 h 5630150"/>
                <a:gd name="connsiteX49" fmla="*/ 2634236 w 4545444"/>
                <a:gd name="connsiteY49" fmla="*/ 2042495 h 5630150"/>
                <a:gd name="connsiteX50" fmla="*/ 3419929 w 4545444"/>
                <a:gd name="connsiteY50" fmla="*/ 1652893 h 5630150"/>
                <a:gd name="connsiteX51" fmla="*/ 3435936 w 4545444"/>
                <a:gd name="connsiteY51" fmla="*/ 1679865 h 5630150"/>
                <a:gd name="connsiteX52" fmla="*/ 3366230 w 4545444"/>
                <a:gd name="connsiteY52" fmla="*/ 1725659 h 5630150"/>
                <a:gd name="connsiteX53" fmla="*/ 2868625 w 4545444"/>
                <a:gd name="connsiteY53" fmla="*/ 1988895 h 5630150"/>
                <a:gd name="connsiteX54" fmla="*/ 2779467 w 4545444"/>
                <a:gd name="connsiteY54" fmla="*/ 2027864 h 5630150"/>
                <a:gd name="connsiteX55" fmla="*/ 2761652 w 4545444"/>
                <a:gd name="connsiteY55" fmla="*/ 1989574 h 5630150"/>
                <a:gd name="connsiteX56" fmla="*/ 2818870 w 4545444"/>
                <a:gd name="connsiteY56" fmla="*/ 1964884 h 5630150"/>
                <a:gd name="connsiteX57" fmla="*/ 3218283 w 4545444"/>
                <a:gd name="connsiteY57" fmla="*/ 1771311 h 5630150"/>
                <a:gd name="connsiteX58" fmla="*/ 3856693 w 4545444"/>
                <a:gd name="connsiteY58" fmla="*/ 1280930 h 5630150"/>
                <a:gd name="connsiteX59" fmla="*/ 3878857 w 4545444"/>
                <a:gd name="connsiteY59" fmla="*/ 1298486 h 5630150"/>
                <a:gd name="connsiteX60" fmla="*/ 3876698 w 4545444"/>
                <a:gd name="connsiteY60" fmla="*/ 1301552 h 5630150"/>
                <a:gd name="connsiteX61" fmla="*/ 3514716 w 4545444"/>
                <a:gd name="connsiteY61" fmla="*/ 1628110 h 5630150"/>
                <a:gd name="connsiteX62" fmla="*/ 3492103 w 4545444"/>
                <a:gd name="connsiteY62" fmla="*/ 1642966 h 5630150"/>
                <a:gd name="connsiteX63" fmla="*/ 3475028 w 4545444"/>
                <a:gd name="connsiteY63" fmla="*/ 1614196 h 5630150"/>
                <a:gd name="connsiteX64" fmla="*/ 3617263 w 4545444"/>
                <a:gd name="connsiteY64" fmla="*/ 1513296 h 5630150"/>
                <a:gd name="connsiteX65" fmla="*/ 3790149 w 4545444"/>
                <a:gd name="connsiteY65" fmla="*/ 1356801 h 5630150"/>
                <a:gd name="connsiteX66" fmla="*/ 4049529 w 4545444"/>
                <a:gd name="connsiteY66" fmla="*/ 911879 h 5630150"/>
                <a:gd name="connsiteX67" fmla="*/ 4075412 w 4545444"/>
                <a:gd name="connsiteY67" fmla="*/ 916031 h 5630150"/>
                <a:gd name="connsiteX68" fmla="*/ 4071869 w 4545444"/>
                <a:gd name="connsiteY68" fmla="*/ 931641 h 5630150"/>
                <a:gd name="connsiteX69" fmla="*/ 3962076 w 4545444"/>
                <a:gd name="connsiteY69" fmla="*/ 1180319 h 5630150"/>
                <a:gd name="connsiteX70" fmla="*/ 3914053 w 4545444"/>
                <a:gd name="connsiteY70" fmla="*/ 1248509 h 5630150"/>
                <a:gd name="connsiteX71" fmla="*/ 3893587 w 4545444"/>
                <a:gd name="connsiteY71" fmla="*/ 1232095 h 5630150"/>
                <a:gd name="connsiteX72" fmla="*/ 3931196 w 4545444"/>
                <a:gd name="connsiteY72" fmla="*/ 1180211 h 5630150"/>
                <a:gd name="connsiteX73" fmla="*/ 4029829 w 4545444"/>
                <a:gd name="connsiteY73" fmla="*/ 982194 h 5630150"/>
                <a:gd name="connsiteX74" fmla="*/ 4087808 w 4545444"/>
                <a:gd name="connsiteY74" fmla="*/ 593511 h 5630150"/>
                <a:gd name="connsiteX75" fmla="*/ 4093474 w 4545444"/>
                <a:gd name="connsiteY75" fmla="*/ 622281 h 5630150"/>
                <a:gd name="connsiteX76" fmla="*/ 4089935 w 4545444"/>
                <a:gd name="connsiteY76" fmla="*/ 852043 h 5630150"/>
                <a:gd name="connsiteX77" fmla="*/ 4087219 w 4545444"/>
                <a:gd name="connsiteY77" fmla="*/ 864013 h 5630150"/>
                <a:gd name="connsiteX78" fmla="*/ 4061852 w 4545444"/>
                <a:gd name="connsiteY78" fmla="*/ 860755 h 5630150"/>
                <a:gd name="connsiteX79" fmla="*/ 4075471 w 4545444"/>
                <a:gd name="connsiteY79" fmla="*/ 761421 h 5630150"/>
                <a:gd name="connsiteX80" fmla="*/ 4074987 w 4545444"/>
                <a:gd name="connsiteY80" fmla="*/ 646404 h 5630150"/>
                <a:gd name="connsiteX81" fmla="*/ 4067029 w 4545444"/>
                <a:gd name="connsiteY81" fmla="*/ 597339 h 5630150"/>
                <a:gd name="connsiteX82" fmla="*/ 4011395 w 4545444"/>
                <a:gd name="connsiteY82" fmla="*/ 373947 h 5630150"/>
                <a:gd name="connsiteX83" fmla="*/ 4028427 w 4545444"/>
                <a:gd name="connsiteY83" fmla="*/ 404785 h 5630150"/>
                <a:gd name="connsiteX84" fmla="*/ 4078941 w 4545444"/>
                <a:gd name="connsiteY84" fmla="*/ 548501 h 5630150"/>
                <a:gd name="connsiteX85" fmla="*/ 4080499 w 4545444"/>
                <a:gd name="connsiteY85" fmla="*/ 556408 h 5630150"/>
                <a:gd name="connsiteX86" fmla="*/ 4060972 w 4545444"/>
                <a:gd name="connsiteY86" fmla="*/ 560005 h 5630150"/>
                <a:gd name="connsiteX87" fmla="*/ 4057716 w 4545444"/>
                <a:gd name="connsiteY87" fmla="*/ 539931 h 5630150"/>
                <a:gd name="connsiteX88" fmla="*/ 4025964 w 4545444"/>
                <a:gd name="connsiteY88" fmla="*/ 440563 h 5630150"/>
                <a:gd name="connsiteX89" fmla="*/ 3997595 w 4545444"/>
                <a:gd name="connsiteY89" fmla="*/ 380051 h 5630150"/>
                <a:gd name="connsiteX90" fmla="*/ 3901155 w 4545444"/>
                <a:gd name="connsiteY90" fmla="*/ 197856 h 5630150"/>
                <a:gd name="connsiteX91" fmla="*/ 3951662 w 4545444"/>
                <a:gd name="connsiteY91" fmla="*/ 265789 h 5630150"/>
                <a:gd name="connsiteX92" fmla="*/ 3997798 w 4545444"/>
                <a:gd name="connsiteY92" fmla="*/ 349324 h 5630150"/>
                <a:gd name="connsiteX93" fmla="*/ 3985699 w 4545444"/>
                <a:gd name="connsiteY93" fmla="*/ 354676 h 5630150"/>
                <a:gd name="connsiteX94" fmla="*/ 3982036 w 4545444"/>
                <a:gd name="connsiteY94" fmla="*/ 346863 h 5630150"/>
                <a:gd name="connsiteX95" fmla="*/ 3928236 w 4545444"/>
                <a:gd name="connsiteY95" fmla="*/ 257395 h 5630150"/>
                <a:gd name="connsiteX96" fmla="*/ 3891077 w 4545444"/>
                <a:gd name="connsiteY96" fmla="*/ 204911 h 5630150"/>
                <a:gd name="connsiteX97" fmla="*/ 3831079 w 4545444"/>
                <a:gd name="connsiteY97" fmla="*/ 108914 h 5630150"/>
                <a:gd name="connsiteX98" fmla="*/ 3851464 w 4545444"/>
                <a:gd name="connsiteY98" fmla="*/ 131023 h 5630150"/>
                <a:gd name="connsiteX99" fmla="*/ 3891271 w 4545444"/>
                <a:gd name="connsiteY99" fmla="*/ 184563 h 5630150"/>
                <a:gd name="connsiteX100" fmla="*/ 3881402 w 4545444"/>
                <a:gd name="connsiteY100" fmla="*/ 191248 h 5630150"/>
                <a:gd name="connsiteX101" fmla="*/ 3866868 w 4545444"/>
                <a:gd name="connsiteY101" fmla="*/ 170720 h 5630150"/>
                <a:gd name="connsiteX102" fmla="*/ 3823189 w 4545444"/>
                <a:gd name="connsiteY102" fmla="*/ 115974 h 5630150"/>
                <a:gd name="connsiteX103" fmla="*/ 3730658 w 4545444"/>
                <a:gd name="connsiteY103" fmla="*/ 0 h 5630150"/>
                <a:gd name="connsiteX104" fmla="*/ 3822781 w 4545444"/>
                <a:gd name="connsiteY104" fmla="*/ 99914 h 5630150"/>
                <a:gd name="connsiteX105" fmla="*/ 3814969 w 4545444"/>
                <a:gd name="connsiteY105" fmla="*/ 105670 h 5630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</a:cxnLst>
              <a:rect l="l" t="t" r="r" b="b"/>
              <a:pathLst>
                <a:path w="4545444" h="5630150">
                  <a:moveTo>
                    <a:pt x="2256537" y="5459202"/>
                  </a:moveTo>
                  <a:lnTo>
                    <a:pt x="2494614" y="5490324"/>
                  </a:lnTo>
                  <a:cubicBezTo>
                    <a:pt x="3248051" y="5573048"/>
                    <a:pt x="4008214" y="5552417"/>
                    <a:pt x="4501279" y="5522041"/>
                  </a:cubicBezTo>
                  <a:cubicBezTo>
                    <a:pt x="4524421" y="5522041"/>
                    <a:pt x="4542935" y="5538242"/>
                    <a:pt x="4545249" y="5561385"/>
                  </a:cubicBezTo>
                  <a:cubicBezTo>
                    <a:pt x="4547563" y="5584529"/>
                    <a:pt x="4529049" y="5605358"/>
                    <a:pt x="4505907" y="5607672"/>
                  </a:cubicBezTo>
                  <a:cubicBezTo>
                    <a:pt x="3998668" y="5636023"/>
                    <a:pt x="3202626" y="5653742"/>
                    <a:pt x="2419318" y="5557726"/>
                  </a:cubicBezTo>
                  <a:lnTo>
                    <a:pt x="2235390" y="5531069"/>
                  </a:lnTo>
                  <a:close/>
                  <a:moveTo>
                    <a:pt x="618660" y="4907146"/>
                  </a:moveTo>
                  <a:lnTo>
                    <a:pt x="632400" y="4917588"/>
                  </a:lnTo>
                  <a:cubicBezTo>
                    <a:pt x="956939" y="5146045"/>
                    <a:pt x="1389337" y="5295867"/>
                    <a:pt x="1856847" y="5391925"/>
                  </a:cubicBezTo>
                  <a:lnTo>
                    <a:pt x="2034852" y="5423658"/>
                  </a:lnTo>
                  <a:lnTo>
                    <a:pt x="2014093" y="5495358"/>
                  </a:lnTo>
                  <a:lnTo>
                    <a:pt x="1758065" y="5445168"/>
                  </a:lnTo>
                  <a:cubicBezTo>
                    <a:pt x="1328685" y="5348354"/>
                    <a:pt x="931595" y="5204783"/>
                    <a:pt x="623058" y="4995217"/>
                  </a:cubicBezTo>
                  <a:lnTo>
                    <a:pt x="574601" y="4959683"/>
                  </a:lnTo>
                  <a:close/>
                  <a:moveTo>
                    <a:pt x="56894" y="3655972"/>
                  </a:moveTo>
                  <a:lnTo>
                    <a:pt x="114769" y="3681320"/>
                  </a:lnTo>
                  <a:lnTo>
                    <a:pt x="80108" y="3791413"/>
                  </a:lnTo>
                  <a:cubicBezTo>
                    <a:pt x="36211" y="3992545"/>
                    <a:pt x="66151" y="4215012"/>
                    <a:pt x="203845" y="4459754"/>
                  </a:cubicBezTo>
                  <a:cubicBezTo>
                    <a:pt x="264592" y="4567588"/>
                    <a:pt x="341815" y="4665151"/>
                    <a:pt x="432817" y="4753361"/>
                  </a:cubicBezTo>
                  <a:lnTo>
                    <a:pt x="437043" y="4757128"/>
                  </a:lnTo>
                  <a:lnTo>
                    <a:pt x="393339" y="4809243"/>
                  </a:lnTo>
                  <a:lnTo>
                    <a:pt x="316280" y="4730599"/>
                  </a:lnTo>
                  <a:cubicBezTo>
                    <a:pt x="228451" y="4632436"/>
                    <a:pt x="156043" y="4523978"/>
                    <a:pt x="102021" y="4404210"/>
                  </a:cubicBezTo>
                  <a:cubicBezTo>
                    <a:pt x="-16002" y="4141676"/>
                    <a:pt x="-25657" y="3905829"/>
                    <a:pt x="42457" y="3693267"/>
                  </a:cubicBezTo>
                  <a:close/>
                  <a:moveTo>
                    <a:pt x="929004" y="2786814"/>
                  </a:moveTo>
                  <a:lnTo>
                    <a:pt x="956746" y="2834023"/>
                  </a:lnTo>
                  <a:lnTo>
                    <a:pt x="807170" y="2926453"/>
                  </a:lnTo>
                  <a:cubicBezTo>
                    <a:pt x="608715" y="3055790"/>
                    <a:pt x="424743" y="3204817"/>
                    <a:pt x="289168" y="3374474"/>
                  </a:cubicBezTo>
                  <a:lnTo>
                    <a:pt x="202845" y="3497409"/>
                  </a:lnTo>
                  <a:lnTo>
                    <a:pt x="145829" y="3472437"/>
                  </a:lnTo>
                  <a:lnTo>
                    <a:pt x="199129" y="3391464"/>
                  </a:lnTo>
                  <a:cubicBezTo>
                    <a:pt x="360399" y="3169649"/>
                    <a:pt x="606694" y="2977213"/>
                    <a:pt x="889422" y="2808754"/>
                  </a:cubicBezTo>
                  <a:close/>
                  <a:moveTo>
                    <a:pt x="1866690" y="2342652"/>
                  </a:moveTo>
                  <a:lnTo>
                    <a:pt x="1887488" y="2393291"/>
                  </a:lnTo>
                  <a:lnTo>
                    <a:pt x="1840098" y="2412028"/>
                  </a:lnTo>
                  <a:cubicBezTo>
                    <a:pt x="1736774" y="2453321"/>
                    <a:pt x="1640084" y="2493135"/>
                    <a:pt x="1553013" y="2531900"/>
                  </a:cubicBezTo>
                  <a:cubicBezTo>
                    <a:pt x="1462182" y="2572691"/>
                    <a:pt x="1364371" y="2618110"/>
                    <a:pt x="1263822" y="2668275"/>
                  </a:cubicBezTo>
                  <a:lnTo>
                    <a:pt x="1050436" y="2783374"/>
                  </a:lnTo>
                  <a:lnTo>
                    <a:pt x="1022313" y="2735091"/>
                  </a:lnTo>
                  <a:lnTo>
                    <a:pt x="1139549" y="2670106"/>
                  </a:lnTo>
                  <a:cubicBezTo>
                    <a:pt x="1310738" y="2581420"/>
                    <a:pt x="1489289" y="2500060"/>
                    <a:pt x="1666136" y="2425016"/>
                  </a:cubicBezTo>
                  <a:close/>
                  <a:moveTo>
                    <a:pt x="2691412" y="2019045"/>
                  </a:moveTo>
                  <a:lnTo>
                    <a:pt x="2709493" y="2058447"/>
                  </a:lnTo>
                  <a:lnTo>
                    <a:pt x="2515802" y="2143103"/>
                  </a:lnTo>
                  <a:cubicBezTo>
                    <a:pt x="2338903" y="2216486"/>
                    <a:pt x="2163509" y="2284612"/>
                    <a:pt x="1999688" y="2348928"/>
                  </a:cubicBezTo>
                  <a:lnTo>
                    <a:pt x="1967235" y="2361760"/>
                  </a:lnTo>
                  <a:lnTo>
                    <a:pt x="1946919" y="2310047"/>
                  </a:lnTo>
                  <a:lnTo>
                    <a:pt x="2182498" y="2217829"/>
                  </a:lnTo>
                  <a:cubicBezTo>
                    <a:pt x="2346871" y="2154412"/>
                    <a:pt x="2500473" y="2096303"/>
                    <a:pt x="2634236" y="2042495"/>
                  </a:cubicBezTo>
                  <a:close/>
                  <a:moveTo>
                    <a:pt x="3419929" y="1652893"/>
                  </a:moveTo>
                  <a:lnTo>
                    <a:pt x="3435936" y="1679865"/>
                  </a:lnTo>
                  <a:lnTo>
                    <a:pt x="3366230" y="1725659"/>
                  </a:lnTo>
                  <a:cubicBezTo>
                    <a:pt x="3212281" y="1820595"/>
                    <a:pt x="3043056" y="1907857"/>
                    <a:pt x="2868625" y="1988895"/>
                  </a:cubicBezTo>
                  <a:lnTo>
                    <a:pt x="2779467" y="2027864"/>
                  </a:lnTo>
                  <a:lnTo>
                    <a:pt x="2761652" y="1989574"/>
                  </a:lnTo>
                  <a:lnTo>
                    <a:pt x="2818870" y="1964884"/>
                  </a:lnTo>
                  <a:cubicBezTo>
                    <a:pt x="2942679" y="1909918"/>
                    <a:pt x="3080517" y="1845984"/>
                    <a:pt x="3218283" y="1771311"/>
                  </a:cubicBezTo>
                  <a:close/>
                  <a:moveTo>
                    <a:pt x="3856693" y="1280930"/>
                  </a:moveTo>
                  <a:lnTo>
                    <a:pt x="3878857" y="1298486"/>
                  </a:lnTo>
                  <a:lnTo>
                    <a:pt x="3876698" y="1301552"/>
                  </a:lnTo>
                  <a:cubicBezTo>
                    <a:pt x="3781380" y="1419528"/>
                    <a:pt x="3657364" y="1527897"/>
                    <a:pt x="3514716" y="1628110"/>
                  </a:cubicBezTo>
                  <a:lnTo>
                    <a:pt x="3492103" y="1642966"/>
                  </a:lnTo>
                  <a:lnTo>
                    <a:pt x="3475028" y="1614196"/>
                  </a:lnTo>
                  <a:lnTo>
                    <a:pt x="3617263" y="1513296"/>
                  </a:lnTo>
                  <a:cubicBezTo>
                    <a:pt x="3679023" y="1464333"/>
                    <a:pt x="3737239" y="1412242"/>
                    <a:pt x="3790149" y="1356801"/>
                  </a:cubicBezTo>
                  <a:close/>
                  <a:moveTo>
                    <a:pt x="4049529" y="911879"/>
                  </a:moveTo>
                  <a:lnTo>
                    <a:pt x="4075412" y="916031"/>
                  </a:lnTo>
                  <a:lnTo>
                    <a:pt x="4071869" y="931641"/>
                  </a:lnTo>
                  <a:cubicBezTo>
                    <a:pt x="4049346" y="1012031"/>
                    <a:pt x="4013278" y="1094833"/>
                    <a:pt x="3962076" y="1180319"/>
                  </a:cubicBezTo>
                  <a:lnTo>
                    <a:pt x="3914053" y="1248509"/>
                  </a:lnTo>
                  <a:lnTo>
                    <a:pt x="3893587" y="1232095"/>
                  </a:lnTo>
                  <a:lnTo>
                    <a:pt x="3931196" y="1180211"/>
                  </a:lnTo>
                  <a:cubicBezTo>
                    <a:pt x="3971731" y="1117849"/>
                    <a:pt x="4005196" y="1051917"/>
                    <a:pt x="4029829" y="982194"/>
                  </a:cubicBezTo>
                  <a:close/>
                  <a:moveTo>
                    <a:pt x="4087808" y="593511"/>
                  </a:moveTo>
                  <a:lnTo>
                    <a:pt x="4093474" y="622281"/>
                  </a:lnTo>
                  <a:cubicBezTo>
                    <a:pt x="4104254" y="696733"/>
                    <a:pt x="4103603" y="773228"/>
                    <a:pt x="4089935" y="852043"/>
                  </a:cubicBezTo>
                  <a:lnTo>
                    <a:pt x="4087219" y="864013"/>
                  </a:lnTo>
                  <a:lnTo>
                    <a:pt x="4061852" y="860755"/>
                  </a:lnTo>
                  <a:lnTo>
                    <a:pt x="4075471" y="761421"/>
                  </a:lnTo>
                  <a:cubicBezTo>
                    <a:pt x="4078364" y="721499"/>
                    <a:pt x="4078075" y="683239"/>
                    <a:pt x="4074987" y="646404"/>
                  </a:cubicBezTo>
                  <a:lnTo>
                    <a:pt x="4067029" y="597339"/>
                  </a:lnTo>
                  <a:close/>
                  <a:moveTo>
                    <a:pt x="4011395" y="373947"/>
                  </a:moveTo>
                  <a:lnTo>
                    <a:pt x="4028427" y="404785"/>
                  </a:lnTo>
                  <a:cubicBezTo>
                    <a:pt x="4049797" y="451877"/>
                    <a:pt x="4066792" y="499755"/>
                    <a:pt x="4078941" y="548501"/>
                  </a:cubicBezTo>
                  <a:lnTo>
                    <a:pt x="4080499" y="556408"/>
                  </a:lnTo>
                  <a:lnTo>
                    <a:pt x="4060972" y="560005"/>
                  </a:lnTo>
                  <a:lnTo>
                    <a:pt x="4057716" y="539931"/>
                  </a:lnTo>
                  <a:cubicBezTo>
                    <a:pt x="4049418" y="505704"/>
                    <a:pt x="4038706" y="472661"/>
                    <a:pt x="4025964" y="440563"/>
                  </a:cubicBezTo>
                  <a:lnTo>
                    <a:pt x="3997595" y="380051"/>
                  </a:lnTo>
                  <a:close/>
                  <a:moveTo>
                    <a:pt x="3901155" y="197856"/>
                  </a:moveTo>
                  <a:lnTo>
                    <a:pt x="3951662" y="265789"/>
                  </a:lnTo>
                  <a:lnTo>
                    <a:pt x="3997798" y="349324"/>
                  </a:lnTo>
                  <a:lnTo>
                    <a:pt x="3985699" y="354676"/>
                  </a:lnTo>
                  <a:lnTo>
                    <a:pt x="3982036" y="346863"/>
                  </a:lnTo>
                  <a:cubicBezTo>
                    <a:pt x="3965620" y="316415"/>
                    <a:pt x="3947559" y="286672"/>
                    <a:pt x="3928236" y="257395"/>
                  </a:cubicBezTo>
                  <a:lnTo>
                    <a:pt x="3891077" y="204911"/>
                  </a:lnTo>
                  <a:close/>
                  <a:moveTo>
                    <a:pt x="3831079" y="108914"/>
                  </a:moveTo>
                  <a:lnTo>
                    <a:pt x="3851464" y="131023"/>
                  </a:lnTo>
                  <a:lnTo>
                    <a:pt x="3891271" y="184563"/>
                  </a:lnTo>
                  <a:lnTo>
                    <a:pt x="3881402" y="191248"/>
                  </a:lnTo>
                  <a:lnTo>
                    <a:pt x="3866868" y="170720"/>
                  </a:lnTo>
                  <a:lnTo>
                    <a:pt x="3823189" y="115974"/>
                  </a:lnTo>
                  <a:close/>
                  <a:moveTo>
                    <a:pt x="3730658" y="0"/>
                  </a:moveTo>
                  <a:lnTo>
                    <a:pt x="3822781" y="99914"/>
                  </a:lnTo>
                  <a:lnTo>
                    <a:pt x="3814969" y="10567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Freeform 21">
              <a:extLst>
                <a:ext uri="{FF2B5EF4-FFF2-40B4-BE49-F238E27FC236}">
                  <a16:creationId xmlns:a16="http://schemas.microsoft.com/office/drawing/2014/main" id="{65735B8A-7D30-446F-AB34-74401782B0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27058" y="5580009"/>
              <a:ext cx="471838" cy="430541"/>
            </a:xfrm>
            <a:custGeom>
              <a:avLst/>
              <a:gdLst>
                <a:gd name="T0" fmla="*/ 0 w 537"/>
                <a:gd name="T1" fmla="*/ 490 h 490"/>
                <a:gd name="T2" fmla="*/ 339 w 537"/>
                <a:gd name="T3" fmla="*/ 0 h 490"/>
                <a:gd name="T4" fmla="*/ 537 w 537"/>
                <a:gd name="T5" fmla="*/ 130 h 490"/>
                <a:gd name="T6" fmla="*/ 433 w 537"/>
                <a:gd name="T7" fmla="*/ 426 h 490"/>
                <a:gd name="T8" fmla="*/ 0 w 537"/>
                <a:gd name="T9" fmla="*/ 490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7" h="490">
                  <a:moveTo>
                    <a:pt x="0" y="490"/>
                  </a:moveTo>
                  <a:lnTo>
                    <a:pt x="339" y="0"/>
                  </a:lnTo>
                  <a:lnTo>
                    <a:pt x="537" y="130"/>
                  </a:lnTo>
                  <a:lnTo>
                    <a:pt x="433" y="426"/>
                  </a:lnTo>
                  <a:lnTo>
                    <a:pt x="0" y="490"/>
                  </a:lnTo>
                  <a:close/>
                </a:path>
              </a:pathLst>
            </a:custGeom>
            <a:solidFill>
              <a:srgbClr val="6C79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AA2487A-35C7-4D44-BA4F-ABD1EA08C58F}"/>
              </a:ext>
            </a:extLst>
          </p:cNvPr>
          <p:cNvGrpSpPr/>
          <p:nvPr/>
        </p:nvGrpSpPr>
        <p:grpSpPr>
          <a:xfrm>
            <a:off x="9350054" y="1696506"/>
            <a:ext cx="188517" cy="163229"/>
            <a:chOff x="9322422" y="1072507"/>
            <a:chExt cx="216149" cy="187154"/>
          </a:xfrm>
        </p:grpSpPr>
        <p:sp>
          <p:nvSpPr>
            <p:cNvPr id="10" name="Freeform 22">
              <a:extLst>
                <a:ext uri="{FF2B5EF4-FFF2-40B4-BE49-F238E27FC236}">
                  <a16:creationId xmlns:a16="http://schemas.microsoft.com/office/drawing/2014/main" id="{AF5A7FDB-D44E-4A9A-AC66-FC8149C0DEBB}"/>
                </a:ext>
              </a:extLst>
            </p:cNvPr>
            <p:cNvSpPr>
              <a:spLocks/>
            </p:cNvSpPr>
            <p:nvPr/>
          </p:nvSpPr>
          <p:spPr bwMode="auto">
            <a:xfrm>
              <a:off x="9467400" y="1081293"/>
              <a:ext cx="36024" cy="43054"/>
            </a:xfrm>
            <a:custGeom>
              <a:avLst/>
              <a:gdLst>
                <a:gd name="T0" fmla="*/ 41 w 41"/>
                <a:gd name="T1" fmla="*/ 0 h 49"/>
                <a:gd name="T2" fmla="*/ 0 w 41"/>
                <a:gd name="T3" fmla="*/ 0 h 49"/>
                <a:gd name="T4" fmla="*/ 0 w 41"/>
                <a:gd name="T5" fmla="*/ 16 h 49"/>
                <a:gd name="T6" fmla="*/ 41 w 41"/>
                <a:gd name="T7" fmla="*/ 49 h 49"/>
                <a:gd name="T8" fmla="*/ 41 w 41"/>
                <a:gd name="T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9">
                  <a:moveTo>
                    <a:pt x="41" y="0"/>
                  </a:moveTo>
                  <a:lnTo>
                    <a:pt x="0" y="0"/>
                  </a:lnTo>
                  <a:lnTo>
                    <a:pt x="0" y="16"/>
                  </a:lnTo>
                  <a:lnTo>
                    <a:pt x="41" y="49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6C79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23">
              <a:extLst>
                <a:ext uri="{FF2B5EF4-FFF2-40B4-BE49-F238E27FC236}">
                  <a16:creationId xmlns:a16="http://schemas.microsoft.com/office/drawing/2014/main" id="{C95B5505-5B5D-4D8F-A206-2D0694AB276C}"/>
                </a:ext>
              </a:extLst>
            </p:cNvPr>
            <p:cNvSpPr>
              <a:spLocks/>
            </p:cNvSpPr>
            <p:nvPr/>
          </p:nvSpPr>
          <p:spPr bwMode="auto">
            <a:xfrm>
              <a:off x="9357568" y="1118197"/>
              <a:ext cx="145857" cy="141464"/>
            </a:xfrm>
            <a:custGeom>
              <a:avLst/>
              <a:gdLst>
                <a:gd name="T0" fmla="*/ 166 w 166"/>
                <a:gd name="T1" fmla="*/ 85 h 161"/>
                <a:gd name="T2" fmla="*/ 166 w 166"/>
                <a:gd name="T3" fmla="*/ 69 h 161"/>
                <a:gd name="T4" fmla="*/ 125 w 166"/>
                <a:gd name="T5" fmla="*/ 36 h 161"/>
                <a:gd name="T6" fmla="*/ 83 w 166"/>
                <a:gd name="T7" fmla="*/ 0 h 161"/>
                <a:gd name="T8" fmla="*/ 0 w 166"/>
                <a:gd name="T9" fmla="*/ 69 h 161"/>
                <a:gd name="T10" fmla="*/ 0 w 166"/>
                <a:gd name="T11" fmla="*/ 161 h 161"/>
                <a:gd name="T12" fmla="*/ 52 w 166"/>
                <a:gd name="T13" fmla="*/ 161 h 161"/>
                <a:gd name="T14" fmla="*/ 52 w 166"/>
                <a:gd name="T15" fmla="*/ 69 h 161"/>
                <a:gd name="T16" fmla="*/ 114 w 166"/>
                <a:gd name="T17" fmla="*/ 69 h 161"/>
                <a:gd name="T18" fmla="*/ 114 w 166"/>
                <a:gd name="T19" fmla="*/ 161 h 161"/>
                <a:gd name="T20" fmla="*/ 166 w 166"/>
                <a:gd name="T21" fmla="*/ 161 h 161"/>
                <a:gd name="T22" fmla="*/ 166 w 166"/>
                <a:gd name="T23" fmla="*/ 85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6" h="161">
                  <a:moveTo>
                    <a:pt x="166" y="85"/>
                  </a:moveTo>
                  <a:lnTo>
                    <a:pt x="166" y="69"/>
                  </a:lnTo>
                  <a:lnTo>
                    <a:pt x="125" y="36"/>
                  </a:lnTo>
                  <a:lnTo>
                    <a:pt x="83" y="0"/>
                  </a:lnTo>
                  <a:lnTo>
                    <a:pt x="0" y="69"/>
                  </a:lnTo>
                  <a:lnTo>
                    <a:pt x="0" y="161"/>
                  </a:lnTo>
                  <a:lnTo>
                    <a:pt x="52" y="161"/>
                  </a:lnTo>
                  <a:lnTo>
                    <a:pt x="52" y="69"/>
                  </a:lnTo>
                  <a:lnTo>
                    <a:pt x="114" y="69"/>
                  </a:lnTo>
                  <a:lnTo>
                    <a:pt x="114" y="161"/>
                  </a:lnTo>
                  <a:lnTo>
                    <a:pt x="166" y="161"/>
                  </a:lnTo>
                  <a:lnTo>
                    <a:pt x="166" y="85"/>
                  </a:lnTo>
                  <a:close/>
                </a:path>
              </a:pathLst>
            </a:custGeom>
            <a:solidFill>
              <a:srgbClr val="6C79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4">
              <a:extLst>
                <a:ext uri="{FF2B5EF4-FFF2-40B4-BE49-F238E27FC236}">
                  <a16:creationId xmlns:a16="http://schemas.microsoft.com/office/drawing/2014/main" id="{27658693-46A8-4FC2-8233-FD3DE7B88D47}"/>
                </a:ext>
              </a:extLst>
            </p:cNvPr>
            <p:cNvSpPr>
              <a:spLocks/>
            </p:cNvSpPr>
            <p:nvPr/>
          </p:nvSpPr>
          <p:spPr bwMode="auto">
            <a:xfrm>
              <a:off x="9322422" y="1072507"/>
              <a:ext cx="216149" cy="109832"/>
            </a:xfrm>
            <a:custGeom>
              <a:avLst/>
              <a:gdLst>
                <a:gd name="T0" fmla="*/ 40 w 246"/>
                <a:gd name="T1" fmla="*/ 111 h 125"/>
                <a:gd name="T2" fmla="*/ 123 w 246"/>
                <a:gd name="T3" fmla="*/ 45 h 125"/>
                <a:gd name="T4" fmla="*/ 165 w 246"/>
                <a:gd name="T5" fmla="*/ 78 h 125"/>
                <a:gd name="T6" fmla="*/ 206 w 246"/>
                <a:gd name="T7" fmla="*/ 111 h 125"/>
                <a:gd name="T8" fmla="*/ 224 w 246"/>
                <a:gd name="T9" fmla="*/ 125 h 125"/>
                <a:gd name="T10" fmla="*/ 246 w 246"/>
                <a:gd name="T11" fmla="*/ 102 h 125"/>
                <a:gd name="T12" fmla="*/ 206 w 246"/>
                <a:gd name="T13" fmla="*/ 69 h 125"/>
                <a:gd name="T14" fmla="*/ 165 w 246"/>
                <a:gd name="T15" fmla="*/ 36 h 125"/>
                <a:gd name="T16" fmla="*/ 123 w 246"/>
                <a:gd name="T17" fmla="*/ 0 h 125"/>
                <a:gd name="T18" fmla="*/ 0 w 246"/>
                <a:gd name="T19" fmla="*/ 102 h 125"/>
                <a:gd name="T20" fmla="*/ 21 w 246"/>
                <a:gd name="T21" fmla="*/ 125 h 125"/>
                <a:gd name="T22" fmla="*/ 40 w 246"/>
                <a:gd name="T23" fmla="*/ 111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6" h="125">
                  <a:moveTo>
                    <a:pt x="40" y="111"/>
                  </a:moveTo>
                  <a:lnTo>
                    <a:pt x="123" y="45"/>
                  </a:lnTo>
                  <a:lnTo>
                    <a:pt x="165" y="78"/>
                  </a:lnTo>
                  <a:lnTo>
                    <a:pt x="206" y="111"/>
                  </a:lnTo>
                  <a:lnTo>
                    <a:pt x="224" y="125"/>
                  </a:lnTo>
                  <a:lnTo>
                    <a:pt x="246" y="102"/>
                  </a:lnTo>
                  <a:lnTo>
                    <a:pt x="206" y="69"/>
                  </a:lnTo>
                  <a:lnTo>
                    <a:pt x="165" y="36"/>
                  </a:lnTo>
                  <a:lnTo>
                    <a:pt x="123" y="0"/>
                  </a:lnTo>
                  <a:lnTo>
                    <a:pt x="0" y="102"/>
                  </a:lnTo>
                  <a:lnTo>
                    <a:pt x="21" y="125"/>
                  </a:lnTo>
                  <a:lnTo>
                    <a:pt x="40" y="111"/>
                  </a:lnTo>
                  <a:close/>
                </a:path>
              </a:pathLst>
            </a:custGeom>
            <a:solidFill>
              <a:srgbClr val="6C79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" name="Freeform 25">
            <a:extLst>
              <a:ext uri="{FF2B5EF4-FFF2-40B4-BE49-F238E27FC236}">
                <a16:creationId xmlns:a16="http://schemas.microsoft.com/office/drawing/2014/main" id="{5BD9AFB2-C84B-4714-B383-F28211D4DAD0}"/>
              </a:ext>
            </a:extLst>
          </p:cNvPr>
          <p:cNvSpPr>
            <a:spLocks/>
          </p:cNvSpPr>
          <p:nvPr/>
        </p:nvSpPr>
        <p:spPr bwMode="auto">
          <a:xfrm>
            <a:off x="8586287" y="1998362"/>
            <a:ext cx="594672" cy="208441"/>
          </a:xfrm>
          <a:custGeom>
            <a:avLst/>
            <a:gdLst>
              <a:gd name="T0" fmla="*/ 250 w 328"/>
              <a:gd name="T1" fmla="*/ 65 h 115"/>
              <a:gd name="T2" fmla="*/ 274 w 328"/>
              <a:gd name="T3" fmla="*/ 115 h 115"/>
              <a:gd name="T4" fmla="*/ 165 w 328"/>
              <a:gd name="T5" fmla="*/ 65 h 115"/>
              <a:gd name="T6" fmla="*/ 24 w 328"/>
              <a:gd name="T7" fmla="*/ 33 h 115"/>
              <a:gd name="T8" fmla="*/ 122 w 328"/>
              <a:gd name="T9" fmla="*/ 0 h 115"/>
              <a:gd name="T10" fmla="*/ 308 w 328"/>
              <a:gd name="T11" fmla="*/ 33 h 115"/>
              <a:gd name="T12" fmla="*/ 250 w 328"/>
              <a:gd name="T13" fmla="*/ 65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8" h="115">
                <a:moveTo>
                  <a:pt x="250" y="65"/>
                </a:moveTo>
                <a:cubicBezTo>
                  <a:pt x="274" y="115"/>
                  <a:pt x="274" y="115"/>
                  <a:pt x="274" y="115"/>
                </a:cubicBezTo>
                <a:cubicBezTo>
                  <a:pt x="165" y="65"/>
                  <a:pt x="165" y="65"/>
                  <a:pt x="165" y="65"/>
                </a:cubicBezTo>
                <a:cubicBezTo>
                  <a:pt x="102" y="61"/>
                  <a:pt x="44" y="48"/>
                  <a:pt x="24" y="33"/>
                </a:cubicBezTo>
                <a:cubicBezTo>
                  <a:pt x="0" y="15"/>
                  <a:pt x="44" y="0"/>
                  <a:pt x="122" y="0"/>
                </a:cubicBezTo>
                <a:cubicBezTo>
                  <a:pt x="201" y="0"/>
                  <a:pt x="284" y="15"/>
                  <a:pt x="308" y="33"/>
                </a:cubicBezTo>
                <a:cubicBezTo>
                  <a:pt x="328" y="48"/>
                  <a:pt x="302" y="61"/>
                  <a:pt x="250" y="65"/>
                </a:cubicBezTo>
                <a:close/>
              </a:path>
            </a:pathLst>
          </a:custGeom>
          <a:solidFill>
            <a:srgbClr val="D0DB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0270676-5091-40C8-A27E-913D084582A8}"/>
              </a:ext>
            </a:extLst>
          </p:cNvPr>
          <p:cNvGrpSpPr/>
          <p:nvPr/>
        </p:nvGrpSpPr>
        <p:grpSpPr>
          <a:xfrm>
            <a:off x="8323632" y="2230128"/>
            <a:ext cx="175489" cy="147135"/>
            <a:chOff x="8297910" y="1608487"/>
            <a:chExt cx="201212" cy="168702"/>
          </a:xfrm>
        </p:grpSpPr>
        <p:sp>
          <p:nvSpPr>
            <p:cNvPr id="15" name="Freeform 29">
              <a:extLst>
                <a:ext uri="{FF2B5EF4-FFF2-40B4-BE49-F238E27FC236}">
                  <a16:creationId xmlns:a16="http://schemas.microsoft.com/office/drawing/2014/main" id="{03833DAC-8573-4E47-BA2C-8ABDBEAD648D}"/>
                </a:ext>
              </a:extLst>
            </p:cNvPr>
            <p:cNvSpPr>
              <a:spLocks/>
            </p:cNvSpPr>
            <p:nvPr/>
          </p:nvSpPr>
          <p:spPr bwMode="auto">
            <a:xfrm>
              <a:off x="8297910" y="1725348"/>
              <a:ext cx="201212" cy="51841"/>
            </a:xfrm>
            <a:custGeom>
              <a:avLst/>
              <a:gdLst>
                <a:gd name="T0" fmla="*/ 149 w 229"/>
                <a:gd name="T1" fmla="*/ 31 h 59"/>
                <a:gd name="T2" fmla="*/ 78 w 229"/>
                <a:gd name="T3" fmla="*/ 31 h 59"/>
                <a:gd name="T4" fmla="*/ 78 w 229"/>
                <a:gd name="T5" fmla="*/ 0 h 59"/>
                <a:gd name="T6" fmla="*/ 0 w 229"/>
                <a:gd name="T7" fmla="*/ 0 h 59"/>
                <a:gd name="T8" fmla="*/ 0 w 229"/>
                <a:gd name="T9" fmla="*/ 59 h 59"/>
                <a:gd name="T10" fmla="*/ 229 w 229"/>
                <a:gd name="T11" fmla="*/ 59 h 59"/>
                <a:gd name="T12" fmla="*/ 229 w 229"/>
                <a:gd name="T13" fmla="*/ 0 h 59"/>
                <a:gd name="T14" fmla="*/ 149 w 229"/>
                <a:gd name="T15" fmla="*/ 0 h 59"/>
                <a:gd name="T16" fmla="*/ 149 w 229"/>
                <a:gd name="T17" fmla="*/ 3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9" h="59">
                  <a:moveTo>
                    <a:pt x="149" y="31"/>
                  </a:moveTo>
                  <a:lnTo>
                    <a:pt x="78" y="31"/>
                  </a:lnTo>
                  <a:lnTo>
                    <a:pt x="78" y="0"/>
                  </a:lnTo>
                  <a:lnTo>
                    <a:pt x="0" y="0"/>
                  </a:lnTo>
                  <a:lnTo>
                    <a:pt x="0" y="59"/>
                  </a:lnTo>
                  <a:lnTo>
                    <a:pt x="229" y="59"/>
                  </a:lnTo>
                  <a:lnTo>
                    <a:pt x="229" y="0"/>
                  </a:lnTo>
                  <a:lnTo>
                    <a:pt x="149" y="0"/>
                  </a:lnTo>
                  <a:lnTo>
                    <a:pt x="149" y="31"/>
                  </a:lnTo>
                  <a:close/>
                </a:path>
              </a:pathLst>
            </a:custGeom>
            <a:solidFill>
              <a:srgbClr val="6C79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30">
              <a:extLst>
                <a:ext uri="{FF2B5EF4-FFF2-40B4-BE49-F238E27FC236}">
                  <a16:creationId xmlns:a16="http://schemas.microsoft.com/office/drawing/2014/main" id="{BD186C4B-BA66-4B0B-BFDC-D5C1BF6F84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78746" y="1725348"/>
              <a:ext cx="37782" cy="16694"/>
            </a:xfrm>
            <a:prstGeom prst="rect">
              <a:avLst/>
            </a:prstGeom>
            <a:solidFill>
              <a:srgbClr val="6C79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31">
              <a:extLst>
                <a:ext uri="{FF2B5EF4-FFF2-40B4-BE49-F238E27FC236}">
                  <a16:creationId xmlns:a16="http://schemas.microsoft.com/office/drawing/2014/main" id="{A544029C-CD52-4DED-A835-E7C7FFE6356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97910" y="1608487"/>
              <a:ext cx="201212" cy="106317"/>
            </a:xfrm>
            <a:custGeom>
              <a:avLst/>
              <a:gdLst>
                <a:gd name="T0" fmla="*/ 170 w 229"/>
                <a:gd name="T1" fmla="*/ 0 h 121"/>
                <a:gd name="T2" fmla="*/ 114 w 229"/>
                <a:gd name="T3" fmla="*/ 0 h 121"/>
                <a:gd name="T4" fmla="*/ 114 w 229"/>
                <a:gd name="T5" fmla="*/ 19 h 121"/>
                <a:gd name="T6" fmla="*/ 151 w 229"/>
                <a:gd name="T7" fmla="*/ 19 h 121"/>
                <a:gd name="T8" fmla="*/ 151 w 229"/>
                <a:gd name="T9" fmla="*/ 43 h 121"/>
                <a:gd name="T10" fmla="*/ 114 w 229"/>
                <a:gd name="T11" fmla="*/ 43 h 121"/>
                <a:gd name="T12" fmla="*/ 114 w 229"/>
                <a:gd name="T13" fmla="*/ 121 h 121"/>
                <a:gd name="T14" fmla="*/ 149 w 229"/>
                <a:gd name="T15" fmla="*/ 121 h 121"/>
                <a:gd name="T16" fmla="*/ 229 w 229"/>
                <a:gd name="T17" fmla="*/ 121 h 121"/>
                <a:gd name="T18" fmla="*/ 229 w 229"/>
                <a:gd name="T19" fmla="*/ 43 h 121"/>
                <a:gd name="T20" fmla="*/ 170 w 229"/>
                <a:gd name="T21" fmla="*/ 43 h 121"/>
                <a:gd name="T22" fmla="*/ 170 w 229"/>
                <a:gd name="T23" fmla="*/ 0 h 121"/>
                <a:gd name="T24" fmla="*/ 114 w 229"/>
                <a:gd name="T25" fmla="*/ 0 h 121"/>
                <a:gd name="T26" fmla="*/ 57 w 229"/>
                <a:gd name="T27" fmla="*/ 0 h 121"/>
                <a:gd name="T28" fmla="*/ 57 w 229"/>
                <a:gd name="T29" fmla="*/ 43 h 121"/>
                <a:gd name="T30" fmla="*/ 0 w 229"/>
                <a:gd name="T31" fmla="*/ 43 h 121"/>
                <a:gd name="T32" fmla="*/ 0 w 229"/>
                <a:gd name="T33" fmla="*/ 121 h 121"/>
                <a:gd name="T34" fmla="*/ 78 w 229"/>
                <a:gd name="T35" fmla="*/ 121 h 121"/>
                <a:gd name="T36" fmla="*/ 114 w 229"/>
                <a:gd name="T37" fmla="*/ 121 h 121"/>
                <a:gd name="T38" fmla="*/ 114 w 229"/>
                <a:gd name="T39" fmla="*/ 43 h 121"/>
                <a:gd name="T40" fmla="*/ 78 w 229"/>
                <a:gd name="T41" fmla="*/ 43 h 121"/>
                <a:gd name="T42" fmla="*/ 78 w 229"/>
                <a:gd name="T43" fmla="*/ 43 h 121"/>
                <a:gd name="T44" fmla="*/ 78 w 229"/>
                <a:gd name="T45" fmla="*/ 19 h 121"/>
                <a:gd name="T46" fmla="*/ 114 w 229"/>
                <a:gd name="T47" fmla="*/ 19 h 121"/>
                <a:gd name="T48" fmla="*/ 114 w 229"/>
                <a:gd name="T49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9" h="121">
                  <a:moveTo>
                    <a:pt x="170" y="0"/>
                  </a:moveTo>
                  <a:lnTo>
                    <a:pt x="114" y="0"/>
                  </a:lnTo>
                  <a:lnTo>
                    <a:pt x="114" y="19"/>
                  </a:lnTo>
                  <a:lnTo>
                    <a:pt x="151" y="19"/>
                  </a:lnTo>
                  <a:lnTo>
                    <a:pt x="151" y="43"/>
                  </a:lnTo>
                  <a:lnTo>
                    <a:pt x="114" y="43"/>
                  </a:lnTo>
                  <a:lnTo>
                    <a:pt x="114" y="121"/>
                  </a:lnTo>
                  <a:lnTo>
                    <a:pt x="149" y="121"/>
                  </a:lnTo>
                  <a:lnTo>
                    <a:pt x="229" y="121"/>
                  </a:lnTo>
                  <a:lnTo>
                    <a:pt x="229" y="43"/>
                  </a:lnTo>
                  <a:lnTo>
                    <a:pt x="170" y="43"/>
                  </a:lnTo>
                  <a:lnTo>
                    <a:pt x="170" y="0"/>
                  </a:lnTo>
                  <a:close/>
                  <a:moveTo>
                    <a:pt x="114" y="0"/>
                  </a:moveTo>
                  <a:lnTo>
                    <a:pt x="57" y="0"/>
                  </a:lnTo>
                  <a:lnTo>
                    <a:pt x="57" y="43"/>
                  </a:lnTo>
                  <a:lnTo>
                    <a:pt x="0" y="43"/>
                  </a:lnTo>
                  <a:lnTo>
                    <a:pt x="0" y="121"/>
                  </a:lnTo>
                  <a:lnTo>
                    <a:pt x="78" y="121"/>
                  </a:lnTo>
                  <a:lnTo>
                    <a:pt x="114" y="121"/>
                  </a:lnTo>
                  <a:lnTo>
                    <a:pt x="114" y="43"/>
                  </a:lnTo>
                  <a:lnTo>
                    <a:pt x="78" y="43"/>
                  </a:lnTo>
                  <a:lnTo>
                    <a:pt x="78" y="43"/>
                  </a:lnTo>
                  <a:lnTo>
                    <a:pt x="78" y="19"/>
                  </a:lnTo>
                  <a:lnTo>
                    <a:pt x="114" y="19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6C79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" name="Freeform 32">
            <a:extLst>
              <a:ext uri="{FF2B5EF4-FFF2-40B4-BE49-F238E27FC236}">
                <a16:creationId xmlns:a16="http://schemas.microsoft.com/office/drawing/2014/main" id="{0693F2BA-27C4-48D8-9D50-9058E9465BC2}"/>
              </a:ext>
            </a:extLst>
          </p:cNvPr>
          <p:cNvSpPr>
            <a:spLocks/>
          </p:cNvSpPr>
          <p:nvPr/>
        </p:nvSpPr>
        <p:spPr bwMode="auto">
          <a:xfrm>
            <a:off x="7478308" y="2471029"/>
            <a:ext cx="798514" cy="327988"/>
          </a:xfrm>
          <a:custGeom>
            <a:avLst/>
            <a:gdLst>
              <a:gd name="T0" fmla="*/ 333 w 441"/>
              <a:gd name="T1" fmla="*/ 102 h 181"/>
              <a:gd name="T2" fmla="*/ 356 w 441"/>
              <a:gd name="T3" fmla="*/ 181 h 181"/>
              <a:gd name="T4" fmla="*/ 217 w 441"/>
              <a:gd name="T5" fmla="*/ 102 h 181"/>
              <a:gd name="T6" fmla="*/ 30 w 441"/>
              <a:gd name="T7" fmla="*/ 52 h 181"/>
              <a:gd name="T8" fmla="*/ 170 w 441"/>
              <a:gd name="T9" fmla="*/ 0 h 181"/>
              <a:gd name="T10" fmla="*/ 417 w 441"/>
              <a:gd name="T11" fmla="*/ 52 h 181"/>
              <a:gd name="T12" fmla="*/ 333 w 441"/>
              <a:gd name="T13" fmla="*/ 102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41" h="181">
                <a:moveTo>
                  <a:pt x="333" y="102"/>
                </a:moveTo>
                <a:cubicBezTo>
                  <a:pt x="356" y="181"/>
                  <a:pt x="356" y="181"/>
                  <a:pt x="356" y="181"/>
                </a:cubicBezTo>
                <a:cubicBezTo>
                  <a:pt x="217" y="102"/>
                  <a:pt x="217" y="102"/>
                  <a:pt x="217" y="102"/>
                </a:cubicBezTo>
                <a:cubicBezTo>
                  <a:pt x="132" y="95"/>
                  <a:pt x="54" y="76"/>
                  <a:pt x="30" y="52"/>
                </a:cubicBezTo>
                <a:cubicBezTo>
                  <a:pt x="0" y="23"/>
                  <a:pt x="63" y="0"/>
                  <a:pt x="170" y="0"/>
                </a:cubicBezTo>
                <a:cubicBezTo>
                  <a:pt x="277" y="0"/>
                  <a:pt x="387" y="23"/>
                  <a:pt x="417" y="52"/>
                </a:cubicBezTo>
                <a:cubicBezTo>
                  <a:pt x="441" y="76"/>
                  <a:pt x="405" y="95"/>
                  <a:pt x="333" y="102"/>
                </a:cubicBezTo>
                <a:close/>
              </a:path>
            </a:pathLst>
          </a:custGeom>
          <a:solidFill>
            <a:srgbClr val="D0DB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36">
            <a:extLst>
              <a:ext uri="{FF2B5EF4-FFF2-40B4-BE49-F238E27FC236}">
                <a16:creationId xmlns:a16="http://schemas.microsoft.com/office/drawing/2014/main" id="{99EEC012-B4E8-47CC-93F5-B52BCE254EC6}"/>
              </a:ext>
            </a:extLst>
          </p:cNvPr>
          <p:cNvSpPr>
            <a:spLocks/>
          </p:cNvSpPr>
          <p:nvPr/>
        </p:nvSpPr>
        <p:spPr bwMode="auto">
          <a:xfrm>
            <a:off x="6236408" y="3179253"/>
            <a:ext cx="957911" cy="370137"/>
          </a:xfrm>
          <a:custGeom>
            <a:avLst/>
            <a:gdLst>
              <a:gd name="T0" fmla="*/ 393 w 529"/>
              <a:gd name="T1" fmla="*/ 116 h 204"/>
              <a:gd name="T2" fmla="*/ 408 w 529"/>
              <a:gd name="T3" fmla="*/ 204 h 204"/>
              <a:gd name="T4" fmla="*/ 251 w 529"/>
              <a:gd name="T5" fmla="*/ 116 h 204"/>
              <a:gd name="T6" fmla="*/ 31 w 529"/>
              <a:gd name="T7" fmla="*/ 59 h 204"/>
              <a:gd name="T8" fmla="*/ 210 w 529"/>
              <a:gd name="T9" fmla="*/ 0 h 204"/>
              <a:gd name="T10" fmla="*/ 503 w 529"/>
              <a:gd name="T11" fmla="*/ 59 h 204"/>
              <a:gd name="T12" fmla="*/ 393 w 529"/>
              <a:gd name="T13" fmla="*/ 116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29" h="204">
                <a:moveTo>
                  <a:pt x="393" y="116"/>
                </a:moveTo>
                <a:cubicBezTo>
                  <a:pt x="408" y="204"/>
                  <a:pt x="408" y="204"/>
                  <a:pt x="408" y="204"/>
                </a:cubicBezTo>
                <a:cubicBezTo>
                  <a:pt x="251" y="116"/>
                  <a:pt x="251" y="116"/>
                  <a:pt x="251" y="116"/>
                </a:cubicBezTo>
                <a:cubicBezTo>
                  <a:pt x="148" y="108"/>
                  <a:pt x="57" y="86"/>
                  <a:pt x="31" y="59"/>
                </a:cubicBezTo>
                <a:cubicBezTo>
                  <a:pt x="0" y="27"/>
                  <a:pt x="80" y="0"/>
                  <a:pt x="210" y="0"/>
                </a:cubicBezTo>
                <a:cubicBezTo>
                  <a:pt x="340" y="0"/>
                  <a:pt x="472" y="27"/>
                  <a:pt x="503" y="59"/>
                </a:cubicBezTo>
                <a:cubicBezTo>
                  <a:pt x="529" y="86"/>
                  <a:pt x="481" y="108"/>
                  <a:pt x="393" y="116"/>
                </a:cubicBezTo>
                <a:close/>
              </a:path>
            </a:pathLst>
          </a:custGeom>
          <a:solidFill>
            <a:srgbClr val="D0DB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20" name="Freeform 40">
            <a:extLst>
              <a:ext uri="{FF2B5EF4-FFF2-40B4-BE49-F238E27FC236}">
                <a16:creationId xmlns:a16="http://schemas.microsoft.com/office/drawing/2014/main" id="{4B75119A-333D-4ED7-950F-667D75024A6A}"/>
              </a:ext>
            </a:extLst>
          </p:cNvPr>
          <p:cNvSpPr>
            <a:spLocks noEditPoints="1"/>
          </p:cNvSpPr>
          <p:nvPr/>
        </p:nvSpPr>
        <p:spPr bwMode="auto">
          <a:xfrm>
            <a:off x="7164085" y="2827000"/>
            <a:ext cx="159396" cy="160928"/>
          </a:xfrm>
          <a:custGeom>
            <a:avLst/>
            <a:gdLst>
              <a:gd name="T0" fmla="*/ 66 w 88"/>
              <a:gd name="T1" fmla="*/ 83 h 89"/>
              <a:gd name="T2" fmla="*/ 82 w 88"/>
              <a:gd name="T3" fmla="*/ 67 h 89"/>
              <a:gd name="T4" fmla="*/ 87 w 88"/>
              <a:gd name="T5" fmla="*/ 53 h 89"/>
              <a:gd name="T6" fmla="*/ 87 w 88"/>
              <a:gd name="T7" fmla="*/ 36 h 89"/>
              <a:gd name="T8" fmla="*/ 82 w 88"/>
              <a:gd name="T9" fmla="*/ 22 h 89"/>
              <a:gd name="T10" fmla="*/ 66 w 88"/>
              <a:gd name="T11" fmla="*/ 6 h 89"/>
              <a:gd name="T12" fmla="*/ 60 w 88"/>
              <a:gd name="T13" fmla="*/ 3 h 89"/>
              <a:gd name="T14" fmla="*/ 47 w 88"/>
              <a:gd name="T15" fmla="*/ 0 h 89"/>
              <a:gd name="T16" fmla="*/ 49 w 88"/>
              <a:gd name="T17" fmla="*/ 5 h 89"/>
              <a:gd name="T18" fmla="*/ 54 w 88"/>
              <a:gd name="T19" fmla="*/ 5 h 89"/>
              <a:gd name="T20" fmla="*/ 59 w 88"/>
              <a:gd name="T21" fmla="*/ 6 h 89"/>
              <a:gd name="T22" fmla="*/ 58 w 88"/>
              <a:gd name="T23" fmla="*/ 7 h 89"/>
              <a:gd name="T24" fmla="*/ 51 w 88"/>
              <a:gd name="T25" fmla="*/ 10 h 89"/>
              <a:gd name="T26" fmla="*/ 52 w 88"/>
              <a:gd name="T27" fmla="*/ 14 h 89"/>
              <a:gd name="T28" fmla="*/ 56 w 88"/>
              <a:gd name="T29" fmla="*/ 17 h 89"/>
              <a:gd name="T30" fmla="*/ 62 w 88"/>
              <a:gd name="T31" fmla="*/ 9 h 89"/>
              <a:gd name="T32" fmla="*/ 67 w 88"/>
              <a:gd name="T33" fmla="*/ 10 h 89"/>
              <a:gd name="T34" fmla="*/ 71 w 88"/>
              <a:gd name="T35" fmla="*/ 12 h 89"/>
              <a:gd name="T36" fmla="*/ 73 w 88"/>
              <a:gd name="T37" fmla="*/ 18 h 89"/>
              <a:gd name="T38" fmla="*/ 71 w 88"/>
              <a:gd name="T39" fmla="*/ 21 h 89"/>
              <a:gd name="T40" fmla="*/ 69 w 88"/>
              <a:gd name="T41" fmla="*/ 19 h 89"/>
              <a:gd name="T42" fmla="*/ 63 w 88"/>
              <a:gd name="T43" fmla="*/ 20 h 89"/>
              <a:gd name="T44" fmla="*/ 67 w 88"/>
              <a:gd name="T45" fmla="*/ 22 h 89"/>
              <a:gd name="T46" fmla="*/ 58 w 88"/>
              <a:gd name="T47" fmla="*/ 26 h 89"/>
              <a:gd name="T48" fmla="*/ 53 w 88"/>
              <a:gd name="T49" fmla="*/ 29 h 89"/>
              <a:gd name="T50" fmla="*/ 48 w 88"/>
              <a:gd name="T51" fmla="*/ 34 h 89"/>
              <a:gd name="T52" fmla="*/ 51 w 88"/>
              <a:gd name="T53" fmla="*/ 53 h 89"/>
              <a:gd name="T54" fmla="*/ 56 w 88"/>
              <a:gd name="T55" fmla="*/ 54 h 89"/>
              <a:gd name="T56" fmla="*/ 61 w 88"/>
              <a:gd name="T57" fmla="*/ 56 h 89"/>
              <a:gd name="T58" fmla="*/ 69 w 88"/>
              <a:gd name="T59" fmla="*/ 60 h 89"/>
              <a:gd name="T60" fmla="*/ 73 w 88"/>
              <a:gd name="T61" fmla="*/ 64 h 89"/>
              <a:gd name="T62" fmla="*/ 80 w 88"/>
              <a:gd name="T63" fmla="*/ 67 h 89"/>
              <a:gd name="T64" fmla="*/ 50 w 88"/>
              <a:gd name="T65" fmla="*/ 78 h 89"/>
              <a:gd name="T66" fmla="*/ 0 w 88"/>
              <a:gd name="T67" fmla="*/ 38 h 89"/>
              <a:gd name="T68" fmla="*/ 1 w 88"/>
              <a:gd name="T69" fmla="*/ 56 h 89"/>
              <a:gd name="T70" fmla="*/ 9 w 88"/>
              <a:gd name="T71" fmla="*/ 72 h 89"/>
              <a:gd name="T72" fmla="*/ 28 w 88"/>
              <a:gd name="T73" fmla="*/ 86 h 89"/>
              <a:gd name="T74" fmla="*/ 45 w 88"/>
              <a:gd name="T75" fmla="*/ 71 h 89"/>
              <a:gd name="T76" fmla="*/ 43 w 88"/>
              <a:gd name="T77" fmla="*/ 63 h 89"/>
              <a:gd name="T78" fmla="*/ 45 w 88"/>
              <a:gd name="T79" fmla="*/ 57 h 89"/>
              <a:gd name="T80" fmla="*/ 40 w 88"/>
              <a:gd name="T81" fmla="*/ 55 h 89"/>
              <a:gd name="T82" fmla="*/ 34 w 88"/>
              <a:gd name="T83" fmla="*/ 51 h 89"/>
              <a:gd name="T84" fmla="*/ 25 w 88"/>
              <a:gd name="T85" fmla="*/ 47 h 89"/>
              <a:gd name="T86" fmla="*/ 21 w 88"/>
              <a:gd name="T87" fmla="*/ 40 h 89"/>
              <a:gd name="T88" fmla="*/ 19 w 88"/>
              <a:gd name="T89" fmla="*/ 39 h 89"/>
              <a:gd name="T90" fmla="*/ 19 w 88"/>
              <a:gd name="T91" fmla="*/ 40 h 89"/>
              <a:gd name="T92" fmla="*/ 16 w 88"/>
              <a:gd name="T93" fmla="*/ 33 h 89"/>
              <a:gd name="T94" fmla="*/ 16 w 88"/>
              <a:gd name="T95" fmla="*/ 26 h 89"/>
              <a:gd name="T96" fmla="*/ 19 w 88"/>
              <a:gd name="T97" fmla="*/ 18 h 89"/>
              <a:gd name="T98" fmla="*/ 18 w 88"/>
              <a:gd name="T99" fmla="*/ 13 h 89"/>
              <a:gd name="T100" fmla="*/ 39 w 88"/>
              <a:gd name="T101" fmla="*/ 3 h 89"/>
              <a:gd name="T102" fmla="*/ 47 w 88"/>
              <a:gd name="T103" fmla="*/ 0 h 89"/>
              <a:gd name="T104" fmla="*/ 27 w 88"/>
              <a:gd name="T105" fmla="*/ 3 h 89"/>
              <a:gd name="T106" fmla="*/ 13 w 88"/>
              <a:gd name="T107" fmla="*/ 13 h 89"/>
              <a:gd name="T108" fmla="*/ 3 w 88"/>
              <a:gd name="T109" fmla="*/ 28 h 89"/>
              <a:gd name="T110" fmla="*/ 47 w 88"/>
              <a:gd name="T111" fmla="*/ 56 h 89"/>
              <a:gd name="T112" fmla="*/ 40 w 88"/>
              <a:gd name="T113" fmla="*/ 49 h 89"/>
              <a:gd name="T114" fmla="*/ 39 w 88"/>
              <a:gd name="T115" fmla="*/ 45 h 89"/>
              <a:gd name="T116" fmla="*/ 31 w 88"/>
              <a:gd name="T117" fmla="*/ 46 h 89"/>
              <a:gd name="T118" fmla="*/ 35 w 88"/>
              <a:gd name="T119" fmla="*/ 37 h 89"/>
              <a:gd name="T120" fmla="*/ 43 w 88"/>
              <a:gd name="T121" fmla="*/ 37 h 89"/>
              <a:gd name="T122" fmla="*/ 46 w 88"/>
              <a:gd name="T123" fmla="*/ 37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88" h="89">
                <a:moveTo>
                  <a:pt x="47" y="89"/>
                </a:moveTo>
                <a:cubicBezTo>
                  <a:pt x="49" y="89"/>
                  <a:pt x="52" y="88"/>
                  <a:pt x="54" y="88"/>
                </a:cubicBezTo>
                <a:cubicBezTo>
                  <a:pt x="55" y="87"/>
                  <a:pt x="57" y="87"/>
                  <a:pt x="58" y="86"/>
                </a:cubicBezTo>
                <a:cubicBezTo>
                  <a:pt x="59" y="86"/>
                  <a:pt x="59" y="86"/>
                  <a:pt x="60" y="86"/>
                </a:cubicBezTo>
                <a:cubicBezTo>
                  <a:pt x="61" y="85"/>
                  <a:pt x="63" y="85"/>
                  <a:pt x="64" y="84"/>
                </a:cubicBezTo>
                <a:cubicBezTo>
                  <a:pt x="65" y="84"/>
                  <a:pt x="65" y="83"/>
                  <a:pt x="66" y="83"/>
                </a:cubicBezTo>
                <a:cubicBezTo>
                  <a:pt x="69" y="81"/>
                  <a:pt x="71" y="79"/>
                  <a:pt x="74" y="77"/>
                </a:cubicBezTo>
                <a:cubicBezTo>
                  <a:pt x="74" y="77"/>
                  <a:pt x="75" y="76"/>
                  <a:pt x="75" y="76"/>
                </a:cubicBezTo>
                <a:cubicBezTo>
                  <a:pt x="76" y="75"/>
                  <a:pt x="76" y="75"/>
                  <a:pt x="77" y="74"/>
                </a:cubicBezTo>
                <a:cubicBezTo>
                  <a:pt x="77" y="73"/>
                  <a:pt x="78" y="73"/>
                  <a:pt x="79" y="72"/>
                </a:cubicBezTo>
                <a:cubicBezTo>
                  <a:pt x="80" y="71"/>
                  <a:pt x="81" y="69"/>
                  <a:pt x="82" y="68"/>
                </a:cubicBezTo>
                <a:cubicBezTo>
                  <a:pt x="82" y="67"/>
                  <a:pt x="82" y="67"/>
                  <a:pt x="82" y="67"/>
                </a:cubicBezTo>
                <a:cubicBezTo>
                  <a:pt x="83" y="66"/>
                  <a:pt x="83" y="65"/>
                  <a:pt x="83" y="65"/>
                </a:cubicBezTo>
                <a:cubicBezTo>
                  <a:pt x="84" y="64"/>
                  <a:pt x="84" y="64"/>
                  <a:pt x="84" y="64"/>
                </a:cubicBezTo>
                <a:cubicBezTo>
                  <a:pt x="84" y="63"/>
                  <a:pt x="84" y="62"/>
                  <a:pt x="85" y="62"/>
                </a:cubicBezTo>
                <a:cubicBezTo>
                  <a:pt x="85" y="61"/>
                  <a:pt x="85" y="60"/>
                  <a:pt x="86" y="60"/>
                </a:cubicBezTo>
                <a:cubicBezTo>
                  <a:pt x="86" y="58"/>
                  <a:pt x="86" y="57"/>
                  <a:pt x="87" y="56"/>
                </a:cubicBezTo>
                <a:cubicBezTo>
                  <a:pt x="87" y="55"/>
                  <a:pt x="87" y="54"/>
                  <a:pt x="87" y="53"/>
                </a:cubicBezTo>
                <a:cubicBezTo>
                  <a:pt x="87" y="53"/>
                  <a:pt x="88" y="52"/>
                  <a:pt x="88" y="51"/>
                </a:cubicBezTo>
                <a:cubicBezTo>
                  <a:pt x="88" y="50"/>
                  <a:pt x="88" y="50"/>
                  <a:pt x="88" y="49"/>
                </a:cubicBezTo>
                <a:cubicBezTo>
                  <a:pt x="88" y="47"/>
                  <a:pt x="88" y="46"/>
                  <a:pt x="88" y="44"/>
                </a:cubicBezTo>
                <a:cubicBezTo>
                  <a:pt x="88" y="43"/>
                  <a:pt x="88" y="41"/>
                  <a:pt x="88" y="40"/>
                </a:cubicBezTo>
                <a:cubicBezTo>
                  <a:pt x="88" y="39"/>
                  <a:pt x="88" y="38"/>
                  <a:pt x="88" y="38"/>
                </a:cubicBezTo>
                <a:cubicBezTo>
                  <a:pt x="88" y="37"/>
                  <a:pt x="87" y="36"/>
                  <a:pt x="87" y="36"/>
                </a:cubicBezTo>
                <a:cubicBezTo>
                  <a:pt x="87" y="35"/>
                  <a:pt x="87" y="34"/>
                  <a:pt x="87" y="33"/>
                </a:cubicBezTo>
                <a:cubicBezTo>
                  <a:pt x="86" y="32"/>
                  <a:pt x="86" y="31"/>
                  <a:pt x="86" y="29"/>
                </a:cubicBezTo>
                <a:cubicBezTo>
                  <a:pt x="85" y="29"/>
                  <a:pt x="85" y="29"/>
                  <a:pt x="85" y="28"/>
                </a:cubicBezTo>
                <a:cubicBezTo>
                  <a:pt x="85" y="27"/>
                  <a:pt x="84" y="26"/>
                  <a:pt x="84" y="25"/>
                </a:cubicBezTo>
                <a:cubicBezTo>
                  <a:pt x="84" y="25"/>
                  <a:pt x="84" y="25"/>
                  <a:pt x="83" y="24"/>
                </a:cubicBezTo>
                <a:cubicBezTo>
                  <a:pt x="83" y="24"/>
                  <a:pt x="83" y="23"/>
                  <a:pt x="82" y="22"/>
                </a:cubicBezTo>
                <a:cubicBezTo>
                  <a:pt x="81" y="21"/>
                  <a:pt x="80" y="19"/>
                  <a:pt x="79" y="17"/>
                </a:cubicBezTo>
                <a:cubicBezTo>
                  <a:pt x="78" y="16"/>
                  <a:pt x="77" y="15"/>
                  <a:pt x="77" y="15"/>
                </a:cubicBezTo>
                <a:cubicBezTo>
                  <a:pt x="76" y="14"/>
                  <a:pt x="76" y="14"/>
                  <a:pt x="75" y="13"/>
                </a:cubicBezTo>
                <a:cubicBezTo>
                  <a:pt x="75" y="13"/>
                  <a:pt x="74" y="12"/>
                  <a:pt x="74" y="12"/>
                </a:cubicBezTo>
                <a:cubicBezTo>
                  <a:pt x="73" y="11"/>
                  <a:pt x="72" y="10"/>
                  <a:pt x="71" y="9"/>
                </a:cubicBezTo>
                <a:cubicBezTo>
                  <a:pt x="69" y="8"/>
                  <a:pt x="68" y="7"/>
                  <a:pt x="66" y="6"/>
                </a:cubicBezTo>
                <a:cubicBezTo>
                  <a:pt x="65" y="6"/>
                  <a:pt x="65" y="5"/>
                  <a:pt x="64" y="5"/>
                </a:cubicBezTo>
                <a:cubicBezTo>
                  <a:pt x="64" y="5"/>
                  <a:pt x="64" y="5"/>
                  <a:pt x="63" y="5"/>
                </a:cubicBezTo>
                <a:cubicBezTo>
                  <a:pt x="63" y="4"/>
                  <a:pt x="63" y="4"/>
                  <a:pt x="62" y="4"/>
                </a:cubicBezTo>
                <a:cubicBezTo>
                  <a:pt x="62" y="4"/>
                  <a:pt x="62" y="4"/>
                  <a:pt x="62" y="4"/>
                </a:cubicBezTo>
                <a:cubicBezTo>
                  <a:pt x="61" y="4"/>
                  <a:pt x="61" y="3"/>
                  <a:pt x="60" y="3"/>
                </a:cubicBezTo>
                <a:cubicBezTo>
                  <a:pt x="60" y="3"/>
                  <a:pt x="60" y="3"/>
                  <a:pt x="60" y="3"/>
                </a:cubicBezTo>
                <a:cubicBezTo>
                  <a:pt x="60" y="3"/>
                  <a:pt x="59" y="3"/>
                  <a:pt x="58" y="3"/>
                </a:cubicBezTo>
                <a:cubicBezTo>
                  <a:pt x="58" y="3"/>
                  <a:pt x="58" y="2"/>
                  <a:pt x="58" y="2"/>
                </a:cubicBezTo>
                <a:cubicBezTo>
                  <a:pt x="57" y="2"/>
                  <a:pt x="55" y="2"/>
                  <a:pt x="54" y="1"/>
                </a:cubicBezTo>
                <a:cubicBezTo>
                  <a:pt x="54" y="1"/>
                  <a:pt x="53" y="1"/>
                  <a:pt x="53" y="1"/>
                </a:cubicBezTo>
                <a:cubicBezTo>
                  <a:pt x="53" y="1"/>
                  <a:pt x="52" y="1"/>
                  <a:pt x="52" y="1"/>
                </a:cubicBezTo>
                <a:cubicBezTo>
                  <a:pt x="50" y="1"/>
                  <a:pt x="49" y="0"/>
                  <a:pt x="47" y="0"/>
                </a:cubicBezTo>
                <a:cubicBezTo>
                  <a:pt x="47" y="3"/>
                  <a:pt x="47" y="3"/>
                  <a:pt x="47" y="3"/>
                </a:cubicBezTo>
                <a:cubicBezTo>
                  <a:pt x="49" y="3"/>
                  <a:pt x="51" y="3"/>
                  <a:pt x="52" y="3"/>
                </a:cubicBezTo>
                <a:cubicBezTo>
                  <a:pt x="52" y="4"/>
                  <a:pt x="52" y="3"/>
                  <a:pt x="51" y="4"/>
                </a:cubicBezTo>
                <a:cubicBezTo>
                  <a:pt x="51" y="4"/>
                  <a:pt x="51" y="4"/>
                  <a:pt x="51" y="4"/>
                </a:cubicBezTo>
                <a:cubicBezTo>
                  <a:pt x="50" y="4"/>
                  <a:pt x="49" y="4"/>
                  <a:pt x="48" y="4"/>
                </a:cubicBezTo>
                <a:cubicBezTo>
                  <a:pt x="48" y="4"/>
                  <a:pt x="49" y="4"/>
                  <a:pt x="49" y="5"/>
                </a:cubicBezTo>
                <a:cubicBezTo>
                  <a:pt x="50" y="5"/>
                  <a:pt x="50" y="5"/>
                  <a:pt x="51" y="5"/>
                </a:cubicBezTo>
                <a:cubicBezTo>
                  <a:pt x="52" y="5"/>
                  <a:pt x="52" y="5"/>
                  <a:pt x="53" y="5"/>
                </a:cubicBezTo>
                <a:cubicBezTo>
                  <a:pt x="53" y="4"/>
                  <a:pt x="53" y="4"/>
                  <a:pt x="53" y="4"/>
                </a:cubicBezTo>
                <a:cubicBezTo>
                  <a:pt x="53" y="4"/>
                  <a:pt x="53" y="4"/>
                  <a:pt x="54" y="4"/>
                </a:cubicBezTo>
                <a:cubicBezTo>
                  <a:pt x="54" y="4"/>
                  <a:pt x="54" y="4"/>
                  <a:pt x="55" y="4"/>
                </a:cubicBezTo>
                <a:cubicBezTo>
                  <a:pt x="55" y="4"/>
                  <a:pt x="54" y="4"/>
                  <a:pt x="54" y="5"/>
                </a:cubicBezTo>
                <a:cubicBezTo>
                  <a:pt x="55" y="5"/>
                  <a:pt x="55" y="5"/>
                  <a:pt x="56" y="4"/>
                </a:cubicBezTo>
                <a:cubicBezTo>
                  <a:pt x="56" y="4"/>
                  <a:pt x="56" y="4"/>
                  <a:pt x="56" y="4"/>
                </a:cubicBezTo>
                <a:cubicBezTo>
                  <a:pt x="57" y="4"/>
                  <a:pt x="57" y="5"/>
                  <a:pt x="58" y="5"/>
                </a:cubicBezTo>
                <a:cubicBezTo>
                  <a:pt x="59" y="5"/>
                  <a:pt x="60" y="6"/>
                  <a:pt x="61" y="6"/>
                </a:cubicBezTo>
                <a:cubicBezTo>
                  <a:pt x="61" y="6"/>
                  <a:pt x="60" y="6"/>
                  <a:pt x="60" y="6"/>
                </a:cubicBezTo>
                <a:cubicBezTo>
                  <a:pt x="60" y="6"/>
                  <a:pt x="60" y="6"/>
                  <a:pt x="59" y="6"/>
                </a:cubicBezTo>
                <a:cubicBezTo>
                  <a:pt x="59" y="6"/>
                  <a:pt x="60" y="7"/>
                  <a:pt x="60" y="7"/>
                </a:cubicBezTo>
                <a:cubicBezTo>
                  <a:pt x="61" y="7"/>
                  <a:pt x="61" y="7"/>
                  <a:pt x="61" y="8"/>
                </a:cubicBezTo>
                <a:cubicBezTo>
                  <a:pt x="61" y="9"/>
                  <a:pt x="60" y="8"/>
                  <a:pt x="60" y="8"/>
                </a:cubicBezTo>
                <a:cubicBezTo>
                  <a:pt x="59" y="8"/>
                  <a:pt x="58" y="9"/>
                  <a:pt x="57" y="8"/>
                </a:cubicBezTo>
                <a:cubicBezTo>
                  <a:pt x="57" y="7"/>
                  <a:pt x="58" y="7"/>
                  <a:pt x="58" y="7"/>
                </a:cubicBezTo>
                <a:cubicBezTo>
                  <a:pt x="58" y="7"/>
                  <a:pt x="58" y="7"/>
                  <a:pt x="58" y="7"/>
                </a:cubicBezTo>
                <a:cubicBezTo>
                  <a:pt x="58" y="7"/>
                  <a:pt x="57" y="7"/>
                  <a:pt x="57" y="7"/>
                </a:cubicBezTo>
                <a:cubicBezTo>
                  <a:pt x="57" y="7"/>
                  <a:pt x="57" y="8"/>
                  <a:pt x="56" y="8"/>
                </a:cubicBezTo>
                <a:cubicBezTo>
                  <a:pt x="56" y="8"/>
                  <a:pt x="56" y="8"/>
                  <a:pt x="55" y="8"/>
                </a:cubicBezTo>
                <a:cubicBezTo>
                  <a:pt x="55" y="8"/>
                  <a:pt x="54" y="8"/>
                  <a:pt x="54" y="9"/>
                </a:cubicBezTo>
                <a:cubicBezTo>
                  <a:pt x="53" y="9"/>
                  <a:pt x="53" y="9"/>
                  <a:pt x="53" y="9"/>
                </a:cubicBezTo>
                <a:cubicBezTo>
                  <a:pt x="52" y="9"/>
                  <a:pt x="52" y="9"/>
                  <a:pt x="51" y="10"/>
                </a:cubicBezTo>
                <a:cubicBezTo>
                  <a:pt x="50" y="10"/>
                  <a:pt x="50" y="10"/>
                  <a:pt x="49" y="11"/>
                </a:cubicBezTo>
                <a:cubicBezTo>
                  <a:pt x="49" y="11"/>
                  <a:pt x="49" y="11"/>
                  <a:pt x="49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3"/>
                  <a:pt x="49" y="13"/>
                  <a:pt x="49" y="13"/>
                </a:cubicBezTo>
                <a:cubicBezTo>
                  <a:pt x="49" y="13"/>
                  <a:pt x="50" y="13"/>
                  <a:pt x="50" y="13"/>
                </a:cubicBezTo>
                <a:cubicBezTo>
                  <a:pt x="51" y="13"/>
                  <a:pt x="51" y="14"/>
                  <a:pt x="52" y="14"/>
                </a:cubicBezTo>
                <a:cubicBezTo>
                  <a:pt x="52" y="14"/>
                  <a:pt x="53" y="15"/>
                  <a:pt x="53" y="15"/>
                </a:cubicBezTo>
                <a:cubicBezTo>
                  <a:pt x="54" y="15"/>
                  <a:pt x="55" y="15"/>
                  <a:pt x="55" y="15"/>
                </a:cubicBezTo>
                <a:cubicBezTo>
                  <a:pt x="55" y="16"/>
                  <a:pt x="54" y="16"/>
                  <a:pt x="54" y="16"/>
                </a:cubicBezTo>
                <a:cubicBezTo>
                  <a:pt x="55" y="17"/>
                  <a:pt x="54" y="17"/>
                  <a:pt x="54" y="17"/>
                </a:cubicBezTo>
                <a:cubicBezTo>
                  <a:pt x="54" y="18"/>
                  <a:pt x="54" y="18"/>
                  <a:pt x="55" y="18"/>
                </a:cubicBezTo>
                <a:cubicBezTo>
                  <a:pt x="55" y="18"/>
                  <a:pt x="56" y="18"/>
                  <a:pt x="56" y="17"/>
                </a:cubicBezTo>
                <a:cubicBezTo>
                  <a:pt x="56" y="17"/>
                  <a:pt x="56" y="16"/>
                  <a:pt x="57" y="15"/>
                </a:cubicBezTo>
                <a:cubicBezTo>
                  <a:pt x="59" y="15"/>
                  <a:pt x="61" y="14"/>
                  <a:pt x="61" y="12"/>
                </a:cubicBezTo>
                <a:cubicBezTo>
                  <a:pt x="61" y="12"/>
                  <a:pt x="61" y="12"/>
                  <a:pt x="61" y="11"/>
                </a:cubicBezTo>
                <a:cubicBezTo>
                  <a:pt x="61" y="11"/>
                  <a:pt x="61" y="11"/>
                  <a:pt x="61" y="10"/>
                </a:cubicBezTo>
                <a:cubicBezTo>
                  <a:pt x="61" y="10"/>
                  <a:pt x="62" y="10"/>
                  <a:pt x="62" y="10"/>
                </a:cubicBezTo>
                <a:cubicBezTo>
                  <a:pt x="62" y="9"/>
                  <a:pt x="62" y="9"/>
                  <a:pt x="62" y="9"/>
                </a:cubicBezTo>
                <a:cubicBezTo>
                  <a:pt x="62" y="9"/>
                  <a:pt x="62" y="9"/>
                  <a:pt x="62" y="9"/>
                </a:cubicBezTo>
                <a:cubicBezTo>
                  <a:pt x="63" y="9"/>
                  <a:pt x="63" y="9"/>
                  <a:pt x="63" y="9"/>
                </a:cubicBezTo>
                <a:cubicBezTo>
                  <a:pt x="63" y="9"/>
                  <a:pt x="64" y="9"/>
                  <a:pt x="64" y="9"/>
                </a:cubicBezTo>
                <a:cubicBezTo>
                  <a:pt x="65" y="9"/>
                  <a:pt x="65" y="9"/>
                  <a:pt x="65" y="9"/>
                </a:cubicBezTo>
                <a:cubicBezTo>
                  <a:pt x="66" y="9"/>
                  <a:pt x="66" y="10"/>
                  <a:pt x="66" y="10"/>
                </a:cubicBezTo>
                <a:cubicBezTo>
                  <a:pt x="66" y="10"/>
                  <a:pt x="67" y="10"/>
                  <a:pt x="67" y="10"/>
                </a:cubicBezTo>
                <a:cubicBezTo>
                  <a:pt x="67" y="11"/>
                  <a:pt x="66" y="11"/>
                  <a:pt x="66" y="11"/>
                </a:cubicBezTo>
                <a:cubicBezTo>
                  <a:pt x="66" y="11"/>
                  <a:pt x="66" y="11"/>
                  <a:pt x="66" y="11"/>
                </a:cubicBezTo>
                <a:cubicBezTo>
                  <a:pt x="66" y="12"/>
                  <a:pt x="67" y="12"/>
                  <a:pt x="67" y="12"/>
                </a:cubicBezTo>
                <a:cubicBezTo>
                  <a:pt x="68" y="12"/>
                  <a:pt x="68" y="12"/>
                  <a:pt x="68" y="12"/>
                </a:cubicBezTo>
                <a:cubicBezTo>
                  <a:pt x="69" y="12"/>
                  <a:pt x="69" y="11"/>
                  <a:pt x="69" y="11"/>
                </a:cubicBezTo>
                <a:cubicBezTo>
                  <a:pt x="70" y="11"/>
                  <a:pt x="70" y="12"/>
                  <a:pt x="71" y="12"/>
                </a:cubicBezTo>
                <a:cubicBezTo>
                  <a:pt x="71" y="12"/>
                  <a:pt x="71" y="13"/>
                  <a:pt x="71" y="13"/>
                </a:cubicBezTo>
                <a:cubicBezTo>
                  <a:pt x="71" y="13"/>
                  <a:pt x="71" y="14"/>
                  <a:pt x="71" y="14"/>
                </a:cubicBezTo>
                <a:cubicBezTo>
                  <a:pt x="71" y="15"/>
                  <a:pt x="72" y="15"/>
                  <a:pt x="72" y="15"/>
                </a:cubicBezTo>
                <a:cubicBezTo>
                  <a:pt x="73" y="15"/>
                  <a:pt x="73" y="16"/>
                  <a:pt x="73" y="16"/>
                </a:cubicBezTo>
                <a:cubicBezTo>
                  <a:pt x="73" y="16"/>
                  <a:pt x="73" y="16"/>
                  <a:pt x="73" y="17"/>
                </a:cubicBezTo>
                <a:cubicBezTo>
                  <a:pt x="73" y="17"/>
                  <a:pt x="73" y="17"/>
                  <a:pt x="73" y="18"/>
                </a:cubicBezTo>
                <a:cubicBezTo>
                  <a:pt x="72" y="19"/>
                  <a:pt x="72" y="19"/>
                  <a:pt x="72" y="19"/>
                </a:cubicBezTo>
                <a:cubicBezTo>
                  <a:pt x="72" y="20"/>
                  <a:pt x="73" y="19"/>
                  <a:pt x="73" y="20"/>
                </a:cubicBezTo>
                <a:cubicBezTo>
                  <a:pt x="74" y="20"/>
                  <a:pt x="73" y="20"/>
                  <a:pt x="73" y="21"/>
                </a:cubicBezTo>
                <a:cubicBezTo>
                  <a:pt x="74" y="21"/>
                  <a:pt x="74" y="22"/>
                  <a:pt x="73" y="22"/>
                </a:cubicBezTo>
                <a:cubicBezTo>
                  <a:pt x="73" y="22"/>
                  <a:pt x="73" y="22"/>
                  <a:pt x="72" y="22"/>
                </a:cubicBezTo>
                <a:cubicBezTo>
                  <a:pt x="72" y="22"/>
                  <a:pt x="72" y="22"/>
                  <a:pt x="71" y="21"/>
                </a:cubicBezTo>
                <a:cubicBezTo>
                  <a:pt x="71" y="21"/>
                  <a:pt x="71" y="21"/>
                  <a:pt x="71" y="21"/>
                </a:cubicBezTo>
                <a:cubicBezTo>
                  <a:pt x="70" y="21"/>
                  <a:pt x="69" y="21"/>
                  <a:pt x="69" y="21"/>
                </a:cubicBezTo>
                <a:cubicBezTo>
                  <a:pt x="70" y="20"/>
                  <a:pt x="70" y="20"/>
                  <a:pt x="71" y="19"/>
                </a:cubicBezTo>
                <a:cubicBezTo>
                  <a:pt x="71" y="19"/>
                  <a:pt x="72" y="19"/>
                  <a:pt x="72" y="18"/>
                </a:cubicBezTo>
                <a:cubicBezTo>
                  <a:pt x="71" y="18"/>
                  <a:pt x="71" y="18"/>
                  <a:pt x="70" y="18"/>
                </a:cubicBezTo>
                <a:cubicBezTo>
                  <a:pt x="70" y="19"/>
                  <a:pt x="69" y="19"/>
                  <a:pt x="69" y="19"/>
                </a:cubicBezTo>
                <a:cubicBezTo>
                  <a:pt x="68" y="19"/>
                  <a:pt x="67" y="19"/>
                  <a:pt x="67" y="19"/>
                </a:cubicBezTo>
                <a:cubicBezTo>
                  <a:pt x="66" y="20"/>
                  <a:pt x="67" y="19"/>
                  <a:pt x="67" y="20"/>
                </a:cubicBezTo>
                <a:cubicBezTo>
                  <a:pt x="67" y="20"/>
                  <a:pt x="67" y="20"/>
                  <a:pt x="66" y="20"/>
                </a:cubicBezTo>
                <a:cubicBezTo>
                  <a:pt x="66" y="20"/>
                  <a:pt x="66" y="19"/>
                  <a:pt x="66" y="19"/>
                </a:cubicBezTo>
                <a:cubicBezTo>
                  <a:pt x="66" y="19"/>
                  <a:pt x="65" y="19"/>
                  <a:pt x="64" y="19"/>
                </a:cubicBezTo>
                <a:cubicBezTo>
                  <a:pt x="64" y="19"/>
                  <a:pt x="64" y="19"/>
                  <a:pt x="63" y="20"/>
                </a:cubicBezTo>
                <a:cubicBezTo>
                  <a:pt x="64" y="20"/>
                  <a:pt x="65" y="20"/>
                  <a:pt x="65" y="20"/>
                </a:cubicBezTo>
                <a:cubicBezTo>
                  <a:pt x="65" y="21"/>
                  <a:pt x="64" y="21"/>
                  <a:pt x="64" y="22"/>
                </a:cubicBezTo>
                <a:cubicBezTo>
                  <a:pt x="64" y="22"/>
                  <a:pt x="65" y="23"/>
                  <a:pt x="65" y="23"/>
                </a:cubicBezTo>
                <a:cubicBezTo>
                  <a:pt x="65" y="23"/>
                  <a:pt x="65" y="23"/>
                  <a:pt x="66" y="23"/>
                </a:cubicBezTo>
                <a:cubicBezTo>
                  <a:pt x="66" y="23"/>
                  <a:pt x="66" y="23"/>
                  <a:pt x="66" y="23"/>
                </a:cubicBezTo>
                <a:cubicBezTo>
                  <a:pt x="67" y="23"/>
                  <a:pt x="67" y="22"/>
                  <a:pt x="67" y="22"/>
                </a:cubicBezTo>
                <a:cubicBezTo>
                  <a:pt x="68" y="23"/>
                  <a:pt x="67" y="23"/>
                  <a:pt x="66" y="23"/>
                </a:cubicBezTo>
                <a:cubicBezTo>
                  <a:pt x="65" y="24"/>
                  <a:pt x="64" y="24"/>
                  <a:pt x="64" y="24"/>
                </a:cubicBezTo>
                <a:cubicBezTo>
                  <a:pt x="64" y="24"/>
                  <a:pt x="62" y="25"/>
                  <a:pt x="62" y="25"/>
                </a:cubicBezTo>
                <a:cubicBezTo>
                  <a:pt x="62" y="24"/>
                  <a:pt x="63" y="24"/>
                  <a:pt x="63" y="24"/>
                </a:cubicBezTo>
                <a:cubicBezTo>
                  <a:pt x="62" y="23"/>
                  <a:pt x="61" y="24"/>
                  <a:pt x="61" y="24"/>
                </a:cubicBezTo>
                <a:cubicBezTo>
                  <a:pt x="60" y="24"/>
                  <a:pt x="58" y="25"/>
                  <a:pt x="58" y="26"/>
                </a:cubicBezTo>
                <a:cubicBezTo>
                  <a:pt x="58" y="26"/>
                  <a:pt x="58" y="26"/>
                  <a:pt x="58" y="27"/>
                </a:cubicBezTo>
                <a:cubicBezTo>
                  <a:pt x="58" y="27"/>
                  <a:pt x="57" y="27"/>
                  <a:pt x="57" y="27"/>
                </a:cubicBezTo>
                <a:cubicBezTo>
                  <a:pt x="56" y="27"/>
                  <a:pt x="56" y="27"/>
                  <a:pt x="56" y="27"/>
                </a:cubicBezTo>
                <a:cubicBezTo>
                  <a:pt x="56" y="27"/>
                  <a:pt x="55" y="27"/>
                  <a:pt x="55" y="27"/>
                </a:cubicBezTo>
                <a:cubicBezTo>
                  <a:pt x="55" y="28"/>
                  <a:pt x="55" y="28"/>
                  <a:pt x="54" y="28"/>
                </a:cubicBezTo>
                <a:cubicBezTo>
                  <a:pt x="54" y="29"/>
                  <a:pt x="54" y="29"/>
                  <a:pt x="53" y="29"/>
                </a:cubicBezTo>
                <a:cubicBezTo>
                  <a:pt x="53" y="29"/>
                  <a:pt x="53" y="30"/>
                  <a:pt x="53" y="30"/>
                </a:cubicBezTo>
                <a:cubicBezTo>
                  <a:pt x="52" y="30"/>
                  <a:pt x="52" y="30"/>
                  <a:pt x="52" y="30"/>
                </a:cubicBezTo>
                <a:cubicBezTo>
                  <a:pt x="52" y="30"/>
                  <a:pt x="52" y="31"/>
                  <a:pt x="52" y="32"/>
                </a:cubicBezTo>
                <a:cubicBezTo>
                  <a:pt x="51" y="32"/>
                  <a:pt x="51" y="33"/>
                  <a:pt x="50" y="33"/>
                </a:cubicBezTo>
                <a:cubicBezTo>
                  <a:pt x="50" y="33"/>
                  <a:pt x="49" y="33"/>
                  <a:pt x="49" y="33"/>
                </a:cubicBezTo>
                <a:cubicBezTo>
                  <a:pt x="48" y="34"/>
                  <a:pt x="48" y="34"/>
                  <a:pt x="48" y="34"/>
                </a:cubicBezTo>
                <a:cubicBezTo>
                  <a:pt x="47" y="34"/>
                  <a:pt x="47" y="35"/>
                  <a:pt x="47" y="35"/>
                </a:cubicBezTo>
                <a:cubicBezTo>
                  <a:pt x="47" y="55"/>
                  <a:pt x="47" y="55"/>
                  <a:pt x="47" y="55"/>
                </a:cubicBezTo>
                <a:cubicBezTo>
                  <a:pt x="47" y="55"/>
                  <a:pt x="47" y="55"/>
                  <a:pt x="48" y="55"/>
                </a:cubicBezTo>
                <a:cubicBezTo>
                  <a:pt x="48" y="54"/>
                  <a:pt x="48" y="54"/>
                  <a:pt x="48" y="54"/>
                </a:cubicBezTo>
                <a:cubicBezTo>
                  <a:pt x="49" y="53"/>
                  <a:pt x="49" y="53"/>
                  <a:pt x="50" y="53"/>
                </a:cubicBezTo>
                <a:cubicBezTo>
                  <a:pt x="50" y="53"/>
                  <a:pt x="50" y="53"/>
                  <a:pt x="51" y="53"/>
                </a:cubicBezTo>
                <a:cubicBezTo>
                  <a:pt x="51" y="53"/>
                  <a:pt x="51" y="52"/>
                  <a:pt x="51" y="52"/>
                </a:cubicBezTo>
                <a:cubicBezTo>
                  <a:pt x="52" y="53"/>
                  <a:pt x="51" y="53"/>
                  <a:pt x="51" y="53"/>
                </a:cubicBezTo>
                <a:cubicBezTo>
                  <a:pt x="52" y="54"/>
                  <a:pt x="52" y="53"/>
                  <a:pt x="53" y="53"/>
                </a:cubicBezTo>
                <a:cubicBezTo>
                  <a:pt x="53" y="53"/>
                  <a:pt x="53" y="53"/>
                  <a:pt x="54" y="53"/>
                </a:cubicBezTo>
                <a:cubicBezTo>
                  <a:pt x="54" y="53"/>
                  <a:pt x="54" y="54"/>
                  <a:pt x="55" y="54"/>
                </a:cubicBezTo>
                <a:cubicBezTo>
                  <a:pt x="55" y="54"/>
                  <a:pt x="55" y="54"/>
                  <a:pt x="56" y="54"/>
                </a:cubicBezTo>
                <a:cubicBezTo>
                  <a:pt x="56" y="54"/>
                  <a:pt x="56" y="54"/>
                  <a:pt x="57" y="54"/>
                </a:cubicBezTo>
                <a:cubicBezTo>
                  <a:pt x="57" y="54"/>
                  <a:pt x="58" y="54"/>
                  <a:pt x="58" y="54"/>
                </a:cubicBezTo>
                <a:cubicBezTo>
                  <a:pt x="59" y="54"/>
                  <a:pt x="59" y="54"/>
                  <a:pt x="59" y="54"/>
                </a:cubicBezTo>
                <a:cubicBezTo>
                  <a:pt x="60" y="54"/>
                  <a:pt x="60" y="54"/>
                  <a:pt x="60" y="54"/>
                </a:cubicBezTo>
                <a:cubicBezTo>
                  <a:pt x="60" y="55"/>
                  <a:pt x="60" y="55"/>
                  <a:pt x="60" y="55"/>
                </a:cubicBezTo>
                <a:cubicBezTo>
                  <a:pt x="61" y="55"/>
                  <a:pt x="61" y="55"/>
                  <a:pt x="61" y="56"/>
                </a:cubicBezTo>
                <a:cubicBezTo>
                  <a:pt x="61" y="56"/>
                  <a:pt x="61" y="56"/>
                  <a:pt x="62" y="56"/>
                </a:cubicBezTo>
                <a:cubicBezTo>
                  <a:pt x="62" y="56"/>
                  <a:pt x="62" y="57"/>
                  <a:pt x="63" y="57"/>
                </a:cubicBezTo>
                <a:cubicBezTo>
                  <a:pt x="63" y="58"/>
                  <a:pt x="64" y="58"/>
                  <a:pt x="64" y="58"/>
                </a:cubicBezTo>
                <a:cubicBezTo>
                  <a:pt x="65" y="58"/>
                  <a:pt x="65" y="58"/>
                  <a:pt x="66" y="58"/>
                </a:cubicBezTo>
                <a:cubicBezTo>
                  <a:pt x="67" y="58"/>
                  <a:pt x="67" y="59"/>
                  <a:pt x="68" y="59"/>
                </a:cubicBezTo>
                <a:cubicBezTo>
                  <a:pt x="68" y="59"/>
                  <a:pt x="69" y="60"/>
                  <a:pt x="69" y="60"/>
                </a:cubicBezTo>
                <a:cubicBezTo>
                  <a:pt x="69" y="60"/>
                  <a:pt x="69" y="61"/>
                  <a:pt x="69" y="61"/>
                </a:cubicBezTo>
                <a:cubicBezTo>
                  <a:pt x="69" y="61"/>
                  <a:pt x="70" y="62"/>
                  <a:pt x="70" y="63"/>
                </a:cubicBezTo>
                <a:cubicBezTo>
                  <a:pt x="70" y="63"/>
                  <a:pt x="70" y="63"/>
                  <a:pt x="71" y="63"/>
                </a:cubicBezTo>
                <a:cubicBezTo>
                  <a:pt x="71" y="63"/>
                  <a:pt x="71" y="64"/>
                  <a:pt x="71" y="64"/>
                </a:cubicBezTo>
                <a:cubicBezTo>
                  <a:pt x="72" y="64"/>
                  <a:pt x="72" y="64"/>
                  <a:pt x="72" y="64"/>
                </a:cubicBezTo>
                <a:cubicBezTo>
                  <a:pt x="72" y="64"/>
                  <a:pt x="73" y="64"/>
                  <a:pt x="73" y="64"/>
                </a:cubicBezTo>
                <a:cubicBezTo>
                  <a:pt x="74" y="64"/>
                  <a:pt x="74" y="64"/>
                  <a:pt x="74" y="65"/>
                </a:cubicBezTo>
                <a:cubicBezTo>
                  <a:pt x="74" y="65"/>
                  <a:pt x="74" y="65"/>
                  <a:pt x="75" y="65"/>
                </a:cubicBezTo>
                <a:cubicBezTo>
                  <a:pt x="75" y="66"/>
                  <a:pt x="75" y="65"/>
                  <a:pt x="76" y="65"/>
                </a:cubicBezTo>
                <a:cubicBezTo>
                  <a:pt x="76" y="65"/>
                  <a:pt x="77" y="66"/>
                  <a:pt x="77" y="66"/>
                </a:cubicBezTo>
                <a:cubicBezTo>
                  <a:pt x="78" y="66"/>
                  <a:pt x="78" y="66"/>
                  <a:pt x="78" y="66"/>
                </a:cubicBezTo>
                <a:cubicBezTo>
                  <a:pt x="79" y="66"/>
                  <a:pt x="79" y="66"/>
                  <a:pt x="80" y="67"/>
                </a:cubicBezTo>
                <a:cubicBezTo>
                  <a:pt x="74" y="76"/>
                  <a:pt x="65" y="83"/>
                  <a:pt x="54" y="85"/>
                </a:cubicBezTo>
                <a:cubicBezTo>
                  <a:pt x="54" y="85"/>
                  <a:pt x="54" y="84"/>
                  <a:pt x="54" y="84"/>
                </a:cubicBezTo>
                <a:cubicBezTo>
                  <a:pt x="54" y="83"/>
                  <a:pt x="54" y="82"/>
                  <a:pt x="54" y="82"/>
                </a:cubicBezTo>
                <a:cubicBezTo>
                  <a:pt x="53" y="81"/>
                  <a:pt x="53" y="80"/>
                  <a:pt x="53" y="80"/>
                </a:cubicBezTo>
                <a:cubicBezTo>
                  <a:pt x="53" y="79"/>
                  <a:pt x="52" y="78"/>
                  <a:pt x="51" y="78"/>
                </a:cubicBezTo>
                <a:cubicBezTo>
                  <a:pt x="51" y="78"/>
                  <a:pt x="51" y="78"/>
                  <a:pt x="50" y="78"/>
                </a:cubicBezTo>
                <a:cubicBezTo>
                  <a:pt x="49" y="77"/>
                  <a:pt x="48" y="77"/>
                  <a:pt x="48" y="76"/>
                </a:cubicBezTo>
                <a:cubicBezTo>
                  <a:pt x="47" y="76"/>
                  <a:pt x="47" y="75"/>
                  <a:pt x="47" y="75"/>
                </a:cubicBezTo>
                <a:cubicBezTo>
                  <a:pt x="47" y="75"/>
                  <a:pt x="47" y="75"/>
                  <a:pt x="47" y="74"/>
                </a:cubicBezTo>
                <a:lnTo>
                  <a:pt x="47" y="89"/>
                </a:lnTo>
                <a:close/>
                <a:moveTo>
                  <a:pt x="0" y="36"/>
                </a:moveTo>
                <a:cubicBezTo>
                  <a:pt x="0" y="36"/>
                  <a:pt x="0" y="37"/>
                  <a:pt x="0" y="38"/>
                </a:cubicBezTo>
                <a:cubicBezTo>
                  <a:pt x="0" y="38"/>
                  <a:pt x="0" y="39"/>
                  <a:pt x="0" y="40"/>
                </a:cubicBezTo>
                <a:cubicBezTo>
                  <a:pt x="0" y="41"/>
                  <a:pt x="0" y="43"/>
                  <a:pt x="0" y="44"/>
                </a:cubicBezTo>
                <a:cubicBezTo>
                  <a:pt x="0" y="46"/>
                  <a:pt x="0" y="47"/>
                  <a:pt x="0" y="49"/>
                </a:cubicBezTo>
                <a:cubicBezTo>
                  <a:pt x="0" y="50"/>
                  <a:pt x="0" y="50"/>
                  <a:pt x="0" y="51"/>
                </a:cubicBezTo>
                <a:cubicBezTo>
                  <a:pt x="0" y="52"/>
                  <a:pt x="0" y="53"/>
                  <a:pt x="0" y="53"/>
                </a:cubicBezTo>
                <a:cubicBezTo>
                  <a:pt x="1" y="54"/>
                  <a:pt x="1" y="55"/>
                  <a:pt x="1" y="56"/>
                </a:cubicBezTo>
                <a:cubicBezTo>
                  <a:pt x="1" y="57"/>
                  <a:pt x="2" y="58"/>
                  <a:pt x="2" y="60"/>
                </a:cubicBezTo>
                <a:cubicBezTo>
                  <a:pt x="2" y="60"/>
                  <a:pt x="3" y="61"/>
                  <a:pt x="3" y="62"/>
                </a:cubicBezTo>
                <a:cubicBezTo>
                  <a:pt x="3" y="62"/>
                  <a:pt x="4" y="63"/>
                  <a:pt x="4" y="64"/>
                </a:cubicBezTo>
                <a:cubicBezTo>
                  <a:pt x="4" y="64"/>
                  <a:pt x="4" y="64"/>
                  <a:pt x="4" y="65"/>
                </a:cubicBezTo>
                <a:cubicBezTo>
                  <a:pt x="5" y="65"/>
                  <a:pt x="5" y="66"/>
                  <a:pt x="5" y="67"/>
                </a:cubicBezTo>
                <a:cubicBezTo>
                  <a:pt x="6" y="68"/>
                  <a:pt x="8" y="70"/>
                  <a:pt x="9" y="72"/>
                </a:cubicBezTo>
                <a:cubicBezTo>
                  <a:pt x="10" y="73"/>
                  <a:pt x="10" y="73"/>
                  <a:pt x="11" y="74"/>
                </a:cubicBezTo>
                <a:cubicBezTo>
                  <a:pt x="12" y="75"/>
                  <a:pt x="12" y="75"/>
                  <a:pt x="13" y="76"/>
                </a:cubicBezTo>
                <a:cubicBezTo>
                  <a:pt x="13" y="76"/>
                  <a:pt x="14" y="77"/>
                  <a:pt x="14" y="77"/>
                </a:cubicBezTo>
                <a:cubicBezTo>
                  <a:pt x="16" y="79"/>
                  <a:pt x="19" y="81"/>
                  <a:pt x="22" y="83"/>
                </a:cubicBezTo>
                <a:cubicBezTo>
                  <a:pt x="22" y="83"/>
                  <a:pt x="23" y="84"/>
                  <a:pt x="24" y="84"/>
                </a:cubicBezTo>
                <a:cubicBezTo>
                  <a:pt x="25" y="85"/>
                  <a:pt x="26" y="85"/>
                  <a:pt x="28" y="86"/>
                </a:cubicBezTo>
                <a:cubicBezTo>
                  <a:pt x="28" y="86"/>
                  <a:pt x="29" y="86"/>
                  <a:pt x="30" y="86"/>
                </a:cubicBezTo>
                <a:cubicBezTo>
                  <a:pt x="34" y="88"/>
                  <a:pt x="39" y="89"/>
                  <a:pt x="44" y="89"/>
                </a:cubicBezTo>
                <a:cubicBezTo>
                  <a:pt x="45" y="89"/>
                  <a:pt x="46" y="89"/>
                  <a:pt x="47" y="89"/>
                </a:cubicBezTo>
                <a:cubicBezTo>
                  <a:pt x="47" y="74"/>
                  <a:pt x="47" y="74"/>
                  <a:pt x="47" y="74"/>
                </a:cubicBezTo>
                <a:cubicBezTo>
                  <a:pt x="47" y="74"/>
                  <a:pt x="47" y="74"/>
                  <a:pt x="46" y="74"/>
                </a:cubicBezTo>
                <a:cubicBezTo>
                  <a:pt x="46" y="73"/>
                  <a:pt x="45" y="72"/>
                  <a:pt x="45" y="71"/>
                </a:cubicBezTo>
                <a:cubicBezTo>
                  <a:pt x="44" y="70"/>
                  <a:pt x="44" y="70"/>
                  <a:pt x="44" y="69"/>
                </a:cubicBezTo>
                <a:cubicBezTo>
                  <a:pt x="44" y="69"/>
                  <a:pt x="43" y="69"/>
                  <a:pt x="43" y="69"/>
                </a:cubicBezTo>
                <a:cubicBezTo>
                  <a:pt x="43" y="68"/>
                  <a:pt x="43" y="68"/>
                  <a:pt x="43" y="67"/>
                </a:cubicBezTo>
                <a:cubicBezTo>
                  <a:pt x="43" y="67"/>
                  <a:pt x="44" y="66"/>
                  <a:pt x="44" y="66"/>
                </a:cubicBezTo>
                <a:cubicBezTo>
                  <a:pt x="44" y="66"/>
                  <a:pt x="43" y="65"/>
                  <a:pt x="43" y="65"/>
                </a:cubicBezTo>
                <a:cubicBezTo>
                  <a:pt x="43" y="64"/>
                  <a:pt x="43" y="64"/>
                  <a:pt x="43" y="63"/>
                </a:cubicBezTo>
                <a:cubicBezTo>
                  <a:pt x="43" y="63"/>
                  <a:pt x="44" y="63"/>
                  <a:pt x="44" y="63"/>
                </a:cubicBezTo>
                <a:cubicBezTo>
                  <a:pt x="44" y="62"/>
                  <a:pt x="44" y="62"/>
                  <a:pt x="44" y="62"/>
                </a:cubicBezTo>
                <a:cubicBezTo>
                  <a:pt x="45" y="62"/>
                  <a:pt x="45" y="62"/>
                  <a:pt x="45" y="61"/>
                </a:cubicBezTo>
                <a:cubicBezTo>
                  <a:pt x="45" y="61"/>
                  <a:pt x="46" y="61"/>
                  <a:pt x="46" y="60"/>
                </a:cubicBezTo>
                <a:cubicBezTo>
                  <a:pt x="46" y="60"/>
                  <a:pt x="46" y="58"/>
                  <a:pt x="46" y="58"/>
                </a:cubicBezTo>
                <a:cubicBezTo>
                  <a:pt x="46" y="57"/>
                  <a:pt x="46" y="57"/>
                  <a:pt x="45" y="57"/>
                </a:cubicBezTo>
                <a:cubicBezTo>
                  <a:pt x="45" y="56"/>
                  <a:pt x="45" y="55"/>
                  <a:pt x="45" y="55"/>
                </a:cubicBezTo>
                <a:cubicBezTo>
                  <a:pt x="44" y="55"/>
                  <a:pt x="44" y="56"/>
                  <a:pt x="44" y="56"/>
                </a:cubicBezTo>
                <a:cubicBezTo>
                  <a:pt x="44" y="56"/>
                  <a:pt x="44" y="57"/>
                  <a:pt x="43" y="57"/>
                </a:cubicBezTo>
                <a:cubicBezTo>
                  <a:pt x="43" y="57"/>
                  <a:pt x="43" y="56"/>
                  <a:pt x="42" y="56"/>
                </a:cubicBezTo>
                <a:cubicBezTo>
                  <a:pt x="42" y="56"/>
                  <a:pt x="41" y="56"/>
                  <a:pt x="41" y="56"/>
                </a:cubicBezTo>
                <a:cubicBezTo>
                  <a:pt x="41" y="56"/>
                  <a:pt x="41" y="55"/>
                  <a:pt x="40" y="55"/>
                </a:cubicBezTo>
                <a:cubicBezTo>
                  <a:pt x="40" y="55"/>
                  <a:pt x="39" y="55"/>
                  <a:pt x="39" y="54"/>
                </a:cubicBezTo>
                <a:cubicBezTo>
                  <a:pt x="39" y="54"/>
                  <a:pt x="39" y="54"/>
                  <a:pt x="39" y="53"/>
                </a:cubicBezTo>
                <a:cubicBezTo>
                  <a:pt x="38" y="53"/>
                  <a:pt x="38" y="52"/>
                  <a:pt x="37" y="52"/>
                </a:cubicBezTo>
                <a:cubicBezTo>
                  <a:pt x="37" y="51"/>
                  <a:pt x="36" y="52"/>
                  <a:pt x="36" y="51"/>
                </a:cubicBezTo>
                <a:cubicBezTo>
                  <a:pt x="36" y="51"/>
                  <a:pt x="35" y="51"/>
                  <a:pt x="35" y="51"/>
                </a:cubicBezTo>
                <a:cubicBezTo>
                  <a:pt x="35" y="51"/>
                  <a:pt x="35" y="51"/>
                  <a:pt x="34" y="51"/>
                </a:cubicBezTo>
                <a:cubicBezTo>
                  <a:pt x="33" y="50"/>
                  <a:pt x="33" y="49"/>
                  <a:pt x="32" y="49"/>
                </a:cubicBezTo>
                <a:cubicBezTo>
                  <a:pt x="31" y="49"/>
                  <a:pt x="31" y="49"/>
                  <a:pt x="30" y="49"/>
                </a:cubicBezTo>
                <a:cubicBezTo>
                  <a:pt x="30" y="49"/>
                  <a:pt x="29" y="49"/>
                  <a:pt x="29" y="49"/>
                </a:cubicBezTo>
                <a:cubicBezTo>
                  <a:pt x="28" y="49"/>
                  <a:pt x="27" y="48"/>
                  <a:pt x="27" y="48"/>
                </a:cubicBezTo>
                <a:cubicBezTo>
                  <a:pt x="26" y="48"/>
                  <a:pt x="26" y="48"/>
                  <a:pt x="26" y="47"/>
                </a:cubicBezTo>
                <a:cubicBezTo>
                  <a:pt x="26" y="47"/>
                  <a:pt x="25" y="47"/>
                  <a:pt x="25" y="47"/>
                </a:cubicBezTo>
                <a:cubicBezTo>
                  <a:pt x="25" y="47"/>
                  <a:pt x="24" y="47"/>
                  <a:pt x="24" y="46"/>
                </a:cubicBezTo>
                <a:cubicBezTo>
                  <a:pt x="24" y="46"/>
                  <a:pt x="23" y="46"/>
                  <a:pt x="23" y="46"/>
                </a:cubicBezTo>
                <a:cubicBezTo>
                  <a:pt x="23" y="45"/>
                  <a:pt x="24" y="45"/>
                  <a:pt x="24" y="44"/>
                </a:cubicBezTo>
                <a:cubicBezTo>
                  <a:pt x="24" y="43"/>
                  <a:pt x="23" y="43"/>
                  <a:pt x="22" y="42"/>
                </a:cubicBezTo>
                <a:cubicBezTo>
                  <a:pt x="22" y="41"/>
                  <a:pt x="22" y="41"/>
                  <a:pt x="21" y="40"/>
                </a:cubicBezTo>
                <a:cubicBezTo>
                  <a:pt x="21" y="40"/>
                  <a:pt x="21" y="40"/>
                  <a:pt x="21" y="40"/>
                </a:cubicBezTo>
                <a:cubicBezTo>
                  <a:pt x="21" y="40"/>
                  <a:pt x="21" y="39"/>
                  <a:pt x="20" y="39"/>
                </a:cubicBezTo>
                <a:cubicBezTo>
                  <a:pt x="20" y="38"/>
                  <a:pt x="19" y="38"/>
                  <a:pt x="19" y="37"/>
                </a:cubicBezTo>
                <a:cubicBezTo>
                  <a:pt x="19" y="37"/>
                  <a:pt x="20" y="36"/>
                  <a:pt x="19" y="36"/>
                </a:cubicBezTo>
                <a:cubicBezTo>
                  <a:pt x="19" y="35"/>
                  <a:pt x="18" y="35"/>
                  <a:pt x="18" y="37"/>
                </a:cubicBezTo>
                <a:cubicBezTo>
                  <a:pt x="18" y="37"/>
                  <a:pt x="18" y="37"/>
                  <a:pt x="19" y="38"/>
                </a:cubicBezTo>
                <a:cubicBezTo>
                  <a:pt x="19" y="38"/>
                  <a:pt x="19" y="38"/>
                  <a:pt x="19" y="39"/>
                </a:cubicBezTo>
                <a:cubicBezTo>
                  <a:pt x="19" y="39"/>
                  <a:pt x="19" y="39"/>
                  <a:pt x="19" y="40"/>
                </a:cubicBezTo>
                <a:cubicBezTo>
                  <a:pt x="20" y="40"/>
                  <a:pt x="20" y="41"/>
                  <a:pt x="20" y="42"/>
                </a:cubicBezTo>
                <a:cubicBezTo>
                  <a:pt x="20" y="42"/>
                  <a:pt x="21" y="42"/>
                  <a:pt x="20" y="43"/>
                </a:cubicBezTo>
                <a:cubicBezTo>
                  <a:pt x="20" y="43"/>
                  <a:pt x="20" y="42"/>
                  <a:pt x="19" y="42"/>
                </a:cubicBezTo>
                <a:cubicBezTo>
                  <a:pt x="19" y="42"/>
                  <a:pt x="19" y="42"/>
                  <a:pt x="19" y="41"/>
                </a:cubicBezTo>
                <a:cubicBezTo>
                  <a:pt x="18" y="41"/>
                  <a:pt x="19" y="41"/>
                  <a:pt x="19" y="40"/>
                </a:cubicBezTo>
                <a:cubicBezTo>
                  <a:pt x="18" y="40"/>
                  <a:pt x="17" y="40"/>
                  <a:pt x="17" y="39"/>
                </a:cubicBezTo>
                <a:cubicBezTo>
                  <a:pt x="17" y="39"/>
                  <a:pt x="18" y="38"/>
                  <a:pt x="18" y="38"/>
                </a:cubicBezTo>
                <a:cubicBezTo>
                  <a:pt x="18" y="38"/>
                  <a:pt x="17" y="37"/>
                  <a:pt x="17" y="37"/>
                </a:cubicBezTo>
                <a:cubicBezTo>
                  <a:pt x="17" y="36"/>
                  <a:pt x="17" y="36"/>
                  <a:pt x="17" y="35"/>
                </a:cubicBezTo>
                <a:cubicBezTo>
                  <a:pt x="17" y="35"/>
                  <a:pt x="17" y="34"/>
                  <a:pt x="17" y="34"/>
                </a:cubicBezTo>
                <a:cubicBezTo>
                  <a:pt x="17" y="34"/>
                  <a:pt x="16" y="33"/>
                  <a:pt x="16" y="33"/>
                </a:cubicBezTo>
                <a:cubicBezTo>
                  <a:pt x="15" y="33"/>
                  <a:pt x="15" y="33"/>
                  <a:pt x="15" y="33"/>
                </a:cubicBezTo>
                <a:cubicBezTo>
                  <a:pt x="15" y="32"/>
                  <a:pt x="14" y="32"/>
                  <a:pt x="14" y="31"/>
                </a:cubicBezTo>
                <a:cubicBezTo>
                  <a:pt x="14" y="31"/>
                  <a:pt x="14" y="30"/>
                  <a:pt x="14" y="30"/>
                </a:cubicBezTo>
                <a:cubicBezTo>
                  <a:pt x="14" y="29"/>
                  <a:pt x="14" y="28"/>
                  <a:pt x="14" y="28"/>
                </a:cubicBezTo>
                <a:cubicBezTo>
                  <a:pt x="15" y="27"/>
                  <a:pt x="15" y="27"/>
                  <a:pt x="15" y="27"/>
                </a:cubicBezTo>
                <a:cubicBezTo>
                  <a:pt x="15" y="26"/>
                  <a:pt x="16" y="26"/>
                  <a:pt x="16" y="26"/>
                </a:cubicBezTo>
                <a:cubicBezTo>
                  <a:pt x="16" y="25"/>
                  <a:pt x="17" y="24"/>
                  <a:pt x="17" y="24"/>
                </a:cubicBezTo>
                <a:cubicBezTo>
                  <a:pt x="18" y="23"/>
                  <a:pt x="18" y="22"/>
                  <a:pt x="19" y="22"/>
                </a:cubicBezTo>
                <a:cubicBezTo>
                  <a:pt x="19" y="21"/>
                  <a:pt x="19" y="21"/>
                  <a:pt x="19" y="20"/>
                </a:cubicBezTo>
                <a:cubicBezTo>
                  <a:pt x="19" y="20"/>
                  <a:pt x="18" y="20"/>
                  <a:pt x="18" y="19"/>
                </a:cubicBezTo>
                <a:cubicBezTo>
                  <a:pt x="18" y="19"/>
                  <a:pt x="19" y="19"/>
                  <a:pt x="19" y="18"/>
                </a:cubicBezTo>
                <a:cubicBezTo>
                  <a:pt x="19" y="18"/>
                  <a:pt x="19" y="18"/>
                  <a:pt x="19" y="18"/>
                </a:cubicBezTo>
                <a:cubicBezTo>
                  <a:pt x="19" y="17"/>
                  <a:pt x="19" y="17"/>
                  <a:pt x="19" y="16"/>
                </a:cubicBezTo>
                <a:cubicBezTo>
                  <a:pt x="19" y="16"/>
                  <a:pt x="20" y="16"/>
                  <a:pt x="19" y="15"/>
                </a:cubicBezTo>
                <a:cubicBezTo>
                  <a:pt x="19" y="15"/>
                  <a:pt x="18" y="15"/>
                  <a:pt x="18" y="15"/>
                </a:cubicBezTo>
                <a:cubicBezTo>
                  <a:pt x="18" y="15"/>
                  <a:pt x="18" y="14"/>
                  <a:pt x="18" y="14"/>
                </a:cubicBezTo>
                <a:cubicBezTo>
                  <a:pt x="18" y="14"/>
                  <a:pt x="18" y="14"/>
                  <a:pt x="18" y="13"/>
                </a:cubicBezTo>
                <a:cubicBezTo>
                  <a:pt x="18" y="13"/>
                  <a:pt x="18" y="13"/>
                  <a:pt x="18" y="13"/>
                </a:cubicBezTo>
                <a:cubicBezTo>
                  <a:pt x="18" y="12"/>
                  <a:pt x="18" y="12"/>
                  <a:pt x="18" y="12"/>
                </a:cubicBezTo>
                <a:cubicBezTo>
                  <a:pt x="23" y="7"/>
                  <a:pt x="29" y="4"/>
                  <a:pt x="36" y="3"/>
                </a:cubicBezTo>
                <a:cubicBezTo>
                  <a:pt x="36" y="3"/>
                  <a:pt x="36" y="3"/>
                  <a:pt x="36" y="3"/>
                </a:cubicBezTo>
                <a:cubicBezTo>
                  <a:pt x="36" y="3"/>
                  <a:pt x="37" y="3"/>
                  <a:pt x="37" y="4"/>
                </a:cubicBezTo>
                <a:cubicBezTo>
                  <a:pt x="37" y="3"/>
                  <a:pt x="38" y="4"/>
                  <a:pt x="38" y="4"/>
                </a:cubicBezTo>
                <a:cubicBezTo>
                  <a:pt x="38" y="4"/>
                  <a:pt x="39" y="3"/>
                  <a:pt x="39" y="3"/>
                </a:cubicBezTo>
                <a:cubicBezTo>
                  <a:pt x="40" y="4"/>
                  <a:pt x="41" y="4"/>
                  <a:pt x="42" y="4"/>
                </a:cubicBezTo>
                <a:cubicBezTo>
                  <a:pt x="42" y="4"/>
                  <a:pt x="42" y="4"/>
                  <a:pt x="42" y="3"/>
                </a:cubicBezTo>
                <a:cubicBezTo>
                  <a:pt x="43" y="3"/>
                  <a:pt x="43" y="3"/>
                  <a:pt x="43" y="2"/>
                </a:cubicBezTo>
                <a:cubicBezTo>
                  <a:pt x="43" y="2"/>
                  <a:pt x="44" y="2"/>
                  <a:pt x="44" y="2"/>
                </a:cubicBezTo>
                <a:cubicBezTo>
                  <a:pt x="45" y="2"/>
                  <a:pt x="46" y="3"/>
                  <a:pt x="47" y="3"/>
                </a:cubicBezTo>
                <a:cubicBezTo>
                  <a:pt x="47" y="0"/>
                  <a:pt x="47" y="0"/>
                  <a:pt x="47" y="0"/>
                </a:cubicBezTo>
                <a:cubicBezTo>
                  <a:pt x="46" y="0"/>
                  <a:pt x="45" y="0"/>
                  <a:pt x="45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38" y="0"/>
                  <a:pt x="34" y="1"/>
                  <a:pt x="30" y="2"/>
                </a:cubicBezTo>
                <a:cubicBezTo>
                  <a:pt x="29" y="3"/>
                  <a:pt x="28" y="3"/>
                  <a:pt x="28" y="3"/>
                </a:cubicBezTo>
                <a:cubicBezTo>
                  <a:pt x="27" y="3"/>
                  <a:pt x="27" y="3"/>
                  <a:pt x="27" y="3"/>
                </a:cubicBezTo>
                <a:cubicBezTo>
                  <a:pt x="27" y="4"/>
                  <a:pt x="26" y="4"/>
                  <a:pt x="26" y="4"/>
                </a:cubicBezTo>
                <a:cubicBezTo>
                  <a:pt x="25" y="4"/>
                  <a:pt x="24" y="5"/>
                  <a:pt x="24" y="5"/>
                </a:cubicBezTo>
                <a:cubicBezTo>
                  <a:pt x="23" y="5"/>
                  <a:pt x="22" y="6"/>
                  <a:pt x="22" y="6"/>
                </a:cubicBezTo>
                <a:cubicBezTo>
                  <a:pt x="19" y="7"/>
                  <a:pt x="17" y="9"/>
                  <a:pt x="15" y="11"/>
                </a:cubicBezTo>
                <a:cubicBezTo>
                  <a:pt x="15" y="11"/>
                  <a:pt x="14" y="11"/>
                  <a:pt x="14" y="12"/>
                </a:cubicBezTo>
                <a:cubicBezTo>
                  <a:pt x="14" y="12"/>
                  <a:pt x="13" y="13"/>
                  <a:pt x="13" y="13"/>
                </a:cubicBezTo>
                <a:cubicBezTo>
                  <a:pt x="12" y="14"/>
                  <a:pt x="12" y="14"/>
                  <a:pt x="11" y="15"/>
                </a:cubicBezTo>
                <a:cubicBezTo>
                  <a:pt x="10" y="15"/>
                  <a:pt x="10" y="16"/>
                  <a:pt x="9" y="17"/>
                </a:cubicBezTo>
                <a:cubicBezTo>
                  <a:pt x="8" y="19"/>
                  <a:pt x="6" y="21"/>
                  <a:pt x="5" y="22"/>
                </a:cubicBezTo>
                <a:cubicBezTo>
                  <a:pt x="5" y="23"/>
                  <a:pt x="5" y="24"/>
                  <a:pt x="4" y="24"/>
                </a:cubicBezTo>
                <a:cubicBezTo>
                  <a:pt x="4" y="25"/>
                  <a:pt x="4" y="25"/>
                  <a:pt x="4" y="25"/>
                </a:cubicBezTo>
                <a:cubicBezTo>
                  <a:pt x="3" y="26"/>
                  <a:pt x="3" y="27"/>
                  <a:pt x="3" y="28"/>
                </a:cubicBezTo>
                <a:cubicBezTo>
                  <a:pt x="2" y="29"/>
                  <a:pt x="2" y="29"/>
                  <a:pt x="2" y="29"/>
                </a:cubicBezTo>
                <a:cubicBezTo>
                  <a:pt x="2" y="31"/>
                  <a:pt x="1" y="32"/>
                  <a:pt x="1" y="33"/>
                </a:cubicBezTo>
                <a:cubicBezTo>
                  <a:pt x="1" y="34"/>
                  <a:pt x="1" y="35"/>
                  <a:pt x="0" y="36"/>
                </a:cubicBezTo>
                <a:close/>
                <a:moveTo>
                  <a:pt x="47" y="35"/>
                </a:moveTo>
                <a:cubicBezTo>
                  <a:pt x="47" y="55"/>
                  <a:pt x="47" y="55"/>
                  <a:pt x="47" y="55"/>
                </a:cubicBezTo>
                <a:cubicBezTo>
                  <a:pt x="47" y="56"/>
                  <a:pt x="47" y="56"/>
                  <a:pt x="47" y="56"/>
                </a:cubicBezTo>
                <a:cubicBezTo>
                  <a:pt x="46" y="56"/>
                  <a:pt x="46" y="55"/>
                  <a:pt x="45" y="55"/>
                </a:cubicBezTo>
                <a:cubicBezTo>
                  <a:pt x="44" y="55"/>
                  <a:pt x="44" y="55"/>
                  <a:pt x="43" y="55"/>
                </a:cubicBezTo>
                <a:cubicBezTo>
                  <a:pt x="42" y="55"/>
                  <a:pt x="41" y="54"/>
                  <a:pt x="41" y="53"/>
                </a:cubicBezTo>
                <a:cubicBezTo>
                  <a:pt x="41" y="53"/>
                  <a:pt x="41" y="52"/>
                  <a:pt x="41" y="51"/>
                </a:cubicBezTo>
                <a:cubicBezTo>
                  <a:pt x="41" y="51"/>
                  <a:pt x="42" y="51"/>
                  <a:pt x="42" y="50"/>
                </a:cubicBezTo>
                <a:cubicBezTo>
                  <a:pt x="42" y="50"/>
                  <a:pt x="41" y="49"/>
                  <a:pt x="40" y="49"/>
                </a:cubicBezTo>
                <a:cubicBezTo>
                  <a:pt x="40" y="49"/>
                  <a:pt x="38" y="50"/>
                  <a:pt x="37" y="49"/>
                </a:cubicBezTo>
                <a:cubicBezTo>
                  <a:pt x="37" y="49"/>
                  <a:pt x="38" y="49"/>
                  <a:pt x="38" y="48"/>
                </a:cubicBezTo>
                <a:cubicBezTo>
                  <a:pt x="38" y="48"/>
                  <a:pt x="38" y="48"/>
                  <a:pt x="38" y="48"/>
                </a:cubicBezTo>
                <a:cubicBezTo>
                  <a:pt x="38" y="47"/>
                  <a:pt x="38" y="47"/>
                  <a:pt x="38" y="47"/>
                </a:cubicBezTo>
                <a:cubicBezTo>
                  <a:pt x="38" y="47"/>
                  <a:pt x="38" y="46"/>
                  <a:pt x="39" y="46"/>
                </a:cubicBezTo>
                <a:cubicBezTo>
                  <a:pt x="39" y="46"/>
                  <a:pt x="39" y="45"/>
                  <a:pt x="39" y="45"/>
                </a:cubicBezTo>
                <a:cubicBezTo>
                  <a:pt x="39" y="45"/>
                  <a:pt x="39" y="44"/>
                  <a:pt x="39" y="44"/>
                </a:cubicBezTo>
                <a:cubicBezTo>
                  <a:pt x="38" y="44"/>
                  <a:pt x="37" y="44"/>
                  <a:pt x="37" y="44"/>
                </a:cubicBezTo>
                <a:cubicBezTo>
                  <a:pt x="36" y="45"/>
                  <a:pt x="36" y="46"/>
                  <a:pt x="35" y="47"/>
                </a:cubicBezTo>
                <a:cubicBezTo>
                  <a:pt x="35" y="47"/>
                  <a:pt x="34" y="47"/>
                  <a:pt x="34" y="47"/>
                </a:cubicBezTo>
                <a:cubicBezTo>
                  <a:pt x="33" y="47"/>
                  <a:pt x="33" y="47"/>
                  <a:pt x="33" y="47"/>
                </a:cubicBezTo>
                <a:cubicBezTo>
                  <a:pt x="32" y="47"/>
                  <a:pt x="31" y="47"/>
                  <a:pt x="31" y="46"/>
                </a:cubicBezTo>
                <a:cubicBezTo>
                  <a:pt x="31" y="46"/>
                  <a:pt x="30" y="45"/>
                  <a:pt x="30" y="45"/>
                </a:cubicBezTo>
                <a:cubicBezTo>
                  <a:pt x="30" y="43"/>
                  <a:pt x="30" y="42"/>
                  <a:pt x="31" y="41"/>
                </a:cubicBezTo>
                <a:cubicBezTo>
                  <a:pt x="31" y="41"/>
                  <a:pt x="31" y="41"/>
                  <a:pt x="31" y="41"/>
                </a:cubicBezTo>
                <a:cubicBezTo>
                  <a:pt x="31" y="40"/>
                  <a:pt x="31" y="40"/>
                  <a:pt x="32" y="39"/>
                </a:cubicBezTo>
                <a:cubicBezTo>
                  <a:pt x="32" y="39"/>
                  <a:pt x="33" y="38"/>
                  <a:pt x="33" y="38"/>
                </a:cubicBezTo>
                <a:cubicBezTo>
                  <a:pt x="34" y="38"/>
                  <a:pt x="34" y="37"/>
                  <a:pt x="35" y="37"/>
                </a:cubicBezTo>
                <a:cubicBezTo>
                  <a:pt x="36" y="37"/>
                  <a:pt x="36" y="37"/>
                  <a:pt x="37" y="37"/>
                </a:cubicBezTo>
                <a:cubicBezTo>
                  <a:pt x="37" y="37"/>
                  <a:pt x="37" y="37"/>
                  <a:pt x="38" y="37"/>
                </a:cubicBezTo>
                <a:cubicBezTo>
                  <a:pt x="38" y="38"/>
                  <a:pt x="39" y="37"/>
                  <a:pt x="39" y="36"/>
                </a:cubicBezTo>
                <a:cubicBezTo>
                  <a:pt x="40" y="37"/>
                  <a:pt x="41" y="36"/>
                  <a:pt x="41" y="36"/>
                </a:cubicBezTo>
                <a:cubicBezTo>
                  <a:pt x="42" y="36"/>
                  <a:pt x="42" y="37"/>
                  <a:pt x="42" y="37"/>
                </a:cubicBezTo>
                <a:cubicBezTo>
                  <a:pt x="43" y="37"/>
                  <a:pt x="43" y="37"/>
                  <a:pt x="43" y="37"/>
                </a:cubicBezTo>
                <a:cubicBezTo>
                  <a:pt x="44" y="37"/>
                  <a:pt x="44" y="37"/>
                  <a:pt x="44" y="38"/>
                </a:cubicBezTo>
                <a:cubicBezTo>
                  <a:pt x="44" y="38"/>
                  <a:pt x="44" y="39"/>
                  <a:pt x="44" y="39"/>
                </a:cubicBezTo>
                <a:cubicBezTo>
                  <a:pt x="44" y="40"/>
                  <a:pt x="45" y="40"/>
                  <a:pt x="46" y="40"/>
                </a:cubicBezTo>
                <a:cubicBezTo>
                  <a:pt x="46" y="40"/>
                  <a:pt x="46" y="39"/>
                  <a:pt x="46" y="38"/>
                </a:cubicBezTo>
                <a:cubicBezTo>
                  <a:pt x="46" y="38"/>
                  <a:pt x="46" y="38"/>
                  <a:pt x="46" y="38"/>
                </a:cubicBezTo>
                <a:cubicBezTo>
                  <a:pt x="46" y="37"/>
                  <a:pt x="46" y="37"/>
                  <a:pt x="46" y="37"/>
                </a:cubicBezTo>
                <a:cubicBezTo>
                  <a:pt x="46" y="36"/>
                  <a:pt x="46" y="35"/>
                  <a:pt x="47" y="35"/>
                </a:cubicBezTo>
                <a:close/>
              </a:path>
            </a:pathLst>
          </a:custGeom>
          <a:solidFill>
            <a:srgbClr val="6C79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41">
            <a:extLst>
              <a:ext uri="{FF2B5EF4-FFF2-40B4-BE49-F238E27FC236}">
                <a16:creationId xmlns:a16="http://schemas.microsoft.com/office/drawing/2014/main" id="{7DB62A21-BAC3-49FE-84C7-62B5E590D03E}"/>
              </a:ext>
            </a:extLst>
          </p:cNvPr>
          <p:cNvSpPr>
            <a:spLocks/>
          </p:cNvSpPr>
          <p:nvPr/>
        </p:nvSpPr>
        <p:spPr bwMode="auto">
          <a:xfrm>
            <a:off x="9276331" y="5372097"/>
            <a:ext cx="1328048" cy="554056"/>
          </a:xfrm>
          <a:custGeom>
            <a:avLst/>
            <a:gdLst>
              <a:gd name="T0" fmla="*/ 537 w 733"/>
              <a:gd name="T1" fmla="*/ 173 h 306"/>
              <a:gd name="T2" fmla="*/ 543 w 733"/>
              <a:gd name="T3" fmla="*/ 306 h 306"/>
              <a:gd name="T4" fmla="*/ 338 w 733"/>
              <a:gd name="T5" fmla="*/ 173 h 306"/>
              <a:gd name="T6" fmla="*/ 39 w 733"/>
              <a:gd name="T7" fmla="*/ 89 h 306"/>
              <a:gd name="T8" fmla="*/ 300 w 733"/>
              <a:gd name="T9" fmla="*/ 0 h 306"/>
              <a:gd name="T10" fmla="*/ 702 w 733"/>
              <a:gd name="T11" fmla="*/ 89 h 306"/>
              <a:gd name="T12" fmla="*/ 537 w 733"/>
              <a:gd name="T13" fmla="*/ 173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33" h="306">
                <a:moveTo>
                  <a:pt x="537" y="173"/>
                </a:moveTo>
                <a:cubicBezTo>
                  <a:pt x="543" y="306"/>
                  <a:pt x="543" y="306"/>
                  <a:pt x="543" y="306"/>
                </a:cubicBezTo>
                <a:cubicBezTo>
                  <a:pt x="338" y="173"/>
                  <a:pt x="338" y="173"/>
                  <a:pt x="338" y="173"/>
                </a:cubicBezTo>
                <a:cubicBezTo>
                  <a:pt x="195" y="162"/>
                  <a:pt x="70" y="128"/>
                  <a:pt x="39" y="89"/>
                </a:cubicBezTo>
                <a:cubicBezTo>
                  <a:pt x="0" y="40"/>
                  <a:pt x="117" y="0"/>
                  <a:pt x="300" y="0"/>
                </a:cubicBezTo>
                <a:cubicBezTo>
                  <a:pt x="483" y="0"/>
                  <a:pt x="663" y="40"/>
                  <a:pt x="702" y="89"/>
                </a:cubicBezTo>
                <a:cubicBezTo>
                  <a:pt x="733" y="128"/>
                  <a:pt x="662" y="162"/>
                  <a:pt x="537" y="173"/>
                </a:cubicBezTo>
                <a:close/>
              </a:path>
            </a:pathLst>
          </a:custGeom>
          <a:solidFill>
            <a:srgbClr val="D0DB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028559C-1365-46B8-B1B4-6BC4F9EA6791}"/>
              </a:ext>
            </a:extLst>
          </p:cNvPr>
          <p:cNvGrpSpPr/>
          <p:nvPr/>
        </p:nvGrpSpPr>
        <p:grpSpPr>
          <a:xfrm>
            <a:off x="10526521" y="5044409"/>
            <a:ext cx="206142" cy="164761"/>
            <a:chOff x="10496305" y="4420184"/>
            <a:chExt cx="236358" cy="188911"/>
          </a:xfrm>
        </p:grpSpPr>
        <p:sp>
          <p:nvSpPr>
            <p:cNvPr id="23" name="Freeform 45">
              <a:extLst>
                <a:ext uri="{FF2B5EF4-FFF2-40B4-BE49-F238E27FC236}">
                  <a16:creationId xmlns:a16="http://schemas.microsoft.com/office/drawing/2014/main" id="{CE09902F-4BD7-4E45-8CE5-1D8AD347CA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96305" y="4420184"/>
              <a:ext cx="201212" cy="188911"/>
            </a:xfrm>
            <a:custGeom>
              <a:avLst/>
              <a:gdLst>
                <a:gd name="T0" fmla="*/ 58 w 97"/>
                <a:gd name="T1" fmla="*/ 45 h 91"/>
                <a:gd name="T2" fmla="*/ 74 w 97"/>
                <a:gd name="T3" fmla="*/ 32 h 91"/>
                <a:gd name="T4" fmla="*/ 78 w 97"/>
                <a:gd name="T5" fmla="*/ 32 h 91"/>
                <a:gd name="T6" fmla="*/ 89 w 97"/>
                <a:gd name="T7" fmla="*/ 40 h 91"/>
                <a:gd name="T8" fmla="*/ 96 w 97"/>
                <a:gd name="T9" fmla="*/ 37 h 91"/>
                <a:gd name="T10" fmla="*/ 96 w 97"/>
                <a:gd name="T11" fmla="*/ 22 h 91"/>
                <a:gd name="T12" fmla="*/ 65 w 97"/>
                <a:gd name="T13" fmla="*/ 3 h 91"/>
                <a:gd name="T14" fmla="*/ 47 w 97"/>
                <a:gd name="T15" fmla="*/ 20 h 91"/>
                <a:gd name="T16" fmla="*/ 22 w 97"/>
                <a:gd name="T17" fmla="*/ 13 h 91"/>
                <a:gd name="T18" fmla="*/ 3 w 97"/>
                <a:gd name="T19" fmla="*/ 43 h 91"/>
                <a:gd name="T20" fmla="*/ 62 w 97"/>
                <a:gd name="T21" fmla="*/ 91 h 91"/>
                <a:gd name="T22" fmla="*/ 72 w 97"/>
                <a:gd name="T23" fmla="*/ 82 h 91"/>
                <a:gd name="T24" fmla="*/ 58 w 97"/>
                <a:gd name="T25" fmla="*/ 45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7" h="91">
                  <a:moveTo>
                    <a:pt x="58" y="45"/>
                  </a:moveTo>
                  <a:cubicBezTo>
                    <a:pt x="60" y="37"/>
                    <a:pt x="66" y="32"/>
                    <a:pt x="74" y="32"/>
                  </a:cubicBezTo>
                  <a:cubicBezTo>
                    <a:pt x="76" y="32"/>
                    <a:pt x="77" y="32"/>
                    <a:pt x="78" y="32"/>
                  </a:cubicBezTo>
                  <a:cubicBezTo>
                    <a:pt x="83" y="33"/>
                    <a:pt x="87" y="36"/>
                    <a:pt x="89" y="40"/>
                  </a:cubicBezTo>
                  <a:cubicBezTo>
                    <a:pt x="91" y="39"/>
                    <a:pt x="94" y="38"/>
                    <a:pt x="96" y="37"/>
                  </a:cubicBezTo>
                  <a:cubicBezTo>
                    <a:pt x="97" y="28"/>
                    <a:pt x="96" y="22"/>
                    <a:pt x="96" y="22"/>
                  </a:cubicBezTo>
                  <a:cubicBezTo>
                    <a:pt x="93" y="9"/>
                    <a:pt x="79" y="0"/>
                    <a:pt x="65" y="3"/>
                  </a:cubicBezTo>
                  <a:cubicBezTo>
                    <a:pt x="56" y="5"/>
                    <a:pt x="49" y="12"/>
                    <a:pt x="47" y="20"/>
                  </a:cubicBezTo>
                  <a:cubicBezTo>
                    <a:pt x="41" y="14"/>
                    <a:pt x="31" y="10"/>
                    <a:pt x="22" y="13"/>
                  </a:cubicBezTo>
                  <a:cubicBezTo>
                    <a:pt x="8" y="16"/>
                    <a:pt x="0" y="29"/>
                    <a:pt x="3" y="43"/>
                  </a:cubicBezTo>
                  <a:cubicBezTo>
                    <a:pt x="3" y="43"/>
                    <a:pt x="8" y="77"/>
                    <a:pt x="62" y="91"/>
                  </a:cubicBezTo>
                  <a:cubicBezTo>
                    <a:pt x="66" y="88"/>
                    <a:pt x="69" y="85"/>
                    <a:pt x="72" y="82"/>
                  </a:cubicBezTo>
                  <a:cubicBezTo>
                    <a:pt x="54" y="63"/>
                    <a:pt x="57" y="47"/>
                    <a:pt x="58" y="45"/>
                  </a:cubicBezTo>
                  <a:close/>
                </a:path>
              </a:pathLst>
            </a:custGeom>
            <a:solidFill>
              <a:srgbClr val="6C79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46">
              <a:extLst>
                <a:ext uri="{FF2B5EF4-FFF2-40B4-BE49-F238E27FC236}">
                  <a16:creationId xmlns:a16="http://schemas.microsoft.com/office/drawing/2014/main" id="{760EA8A1-452D-4569-8344-86B4A65823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2287" y="4493113"/>
              <a:ext cx="120376" cy="101924"/>
            </a:xfrm>
            <a:custGeom>
              <a:avLst/>
              <a:gdLst>
                <a:gd name="T0" fmla="*/ 46 w 58"/>
                <a:gd name="T1" fmla="*/ 6 h 49"/>
                <a:gd name="T2" fmla="*/ 42 w 58"/>
                <a:gd name="T3" fmla="*/ 5 h 49"/>
                <a:gd name="T4" fmla="*/ 40 w 58"/>
                <a:gd name="T5" fmla="*/ 5 h 49"/>
                <a:gd name="T6" fmla="*/ 32 w 58"/>
                <a:gd name="T7" fmla="*/ 10 h 49"/>
                <a:gd name="T8" fmla="*/ 22 w 58"/>
                <a:gd name="T9" fmla="*/ 0 h 49"/>
                <a:gd name="T10" fmla="*/ 18 w 58"/>
                <a:gd name="T11" fmla="*/ 0 h 49"/>
                <a:gd name="T12" fmla="*/ 5 w 58"/>
                <a:gd name="T13" fmla="*/ 11 h 49"/>
                <a:gd name="T14" fmla="*/ 18 w 58"/>
                <a:gd name="T15" fmla="*/ 45 h 49"/>
                <a:gd name="T16" fmla="*/ 23 w 58"/>
                <a:gd name="T17" fmla="*/ 49 h 49"/>
                <a:gd name="T18" fmla="*/ 56 w 58"/>
                <a:gd name="T19" fmla="*/ 23 h 49"/>
                <a:gd name="T20" fmla="*/ 46 w 58"/>
                <a:gd name="T21" fmla="*/ 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49">
                  <a:moveTo>
                    <a:pt x="46" y="6"/>
                  </a:moveTo>
                  <a:cubicBezTo>
                    <a:pt x="45" y="5"/>
                    <a:pt x="43" y="5"/>
                    <a:pt x="42" y="5"/>
                  </a:cubicBezTo>
                  <a:cubicBezTo>
                    <a:pt x="42" y="5"/>
                    <a:pt x="41" y="5"/>
                    <a:pt x="40" y="5"/>
                  </a:cubicBezTo>
                  <a:cubicBezTo>
                    <a:pt x="37" y="6"/>
                    <a:pt x="34" y="8"/>
                    <a:pt x="32" y="10"/>
                  </a:cubicBezTo>
                  <a:cubicBezTo>
                    <a:pt x="31" y="5"/>
                    <a:pt x="27" y="1"/>
                    <a:pt x="22" y="0"/>
                  </a:cubicBezTo>
                  <a:cubicBezTo>
                    <a:pt x="21" y="0"/>
                    <a:pt x="20" y="0"/>
                    <a:pt x="18" y="0"/>
                  </a:cubicBezTo>
                  <a:cubicBezTo>
                    <a:pt x="12" y="0"/>
                    <a:pt x="6" y="4"/>
                    <a:pt x="5" y="11"/>
                  </a:cubicBezTo>
                  <a:cubicBezTo>
                    <a:pt x="5" y="11"/>
                    <a:pt x="0" y="27"/>
                    <a:pt x="18" y="45"/>
                  </a:cubicBezTo>
                  <a:cubicBezTo>
                    <a:pt x="20" y="46"/>
                    <a:pt x="21" y="48"/>
                    <a:pt x="23" y="49"/>
                  </a:cubicBezTo>
                  <a:cubicBezTo>
                    <a:pt x="53" y="41"/>
                    <a:pt x="56" y="23"/>
                    <a:pt x="56" y="23"/>
                  </a:cubicBezTo>
                  <a:cubicBezTo>
                    <a:pt x="58" y="15"/>
                    <a:pt x="53" y="7"/>
                    <a:pt x="46" y="6"/>
                  </a:cubicBezTo>
                  <a:close/>
                </a:path>
              </a:pathLst>
            </a:custGeom>
            <a:solidFill>
              <a:srgbClr val="6C79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5" name="Freeform 47">
            <a:extLst>
              <a:ext uri="{FF2B5EF4-FFF2-40B4-BE49-F238E27FC236}">
                <a16:creationId xmlns:a16="http://schemas.microsoft.com/office/drawing/2014/main" id="{0FDD9A7A-B049-43F1-AF56-79503C5294B8}"/>
              </a:ext>
            </a:extLst>
          </p:cNvPr>
          <p:cNvSpPr>
            <a:spLocks noEditPoints="1"/>
          </p:cNvSpPr>
          <p:nvPr/>
        </p:nvSpPr>
        <p:spPr bwMode="auto">
          <a:xfrm>
            <a:off x="8933143" y="5130141"/>
            <a:ext cx="191582" cy="150201"/>
          </a:xfrm>
          <a:custGeom>
            <a:avLst/>
            <a:gdLst>
              <a:gd name="T0" fmla="*/ 95 w 106"/>
              <a:gd name="T1" fmla="*/ 19 h 83"/>
              <a:gd name="T2" fmla="*/ 86 w 106"/>
              <a:gd name="T3" fmla="*/ 19 h 83"/>
              <a:gd name="T4" fmla="*/ 86 w 106"/>
              <a:gd name="T5" fmla="*/ 24 h 83"/>
              <a:gd name="T6" fmla="*/ 96 w 106"/>
              <a:gd name="T7" fmla="*/ 47 h 83"/>
              <a:gd name="T8" fmla="*/ 96 w 106"/>
              <a:gd name="T9" fmla="*/ 58 h 83"/>
              <a:gd name="T10" fmla="*/ 86 w 106"/>
              <a:gd name="T11" fmla="*/ 83 h 83"/>
              <a:gd name="T12" fmla="*/ 106 w 106"/>
              <a:gd name="T13" fmla="*/ 79 h 83"/>
              <a:gd name="T14" fmla="*/ 106 w 106"/>
              <a:gd name="T15" fmla="*/ 30 h 83"/>
              <a:gd name="T16" fmla="*/ 85 w 106"/>
              <a:gd name="T17" fmla="*/ 0 h 83"/>
              <a:gd name="T18" fmla="*/ 53 w 106"/>
              <a:gd name="T19" fmla="*/ 7 h 83"/>
              <a:gd name="T20" fmla="*/ 86 w 106"/>
              <a:gd name="T21" fmla="*/ 19 h 83"/>
              <a:gd name="T22" fmla="*/ 53 w 106"/>
              <a:gd name="T23" fmla="*/ 67 h 83"/>
              <a:gd name="T24" fmla="*/ 81 w 106"/>
              <a:gd name="T25" fmla="*/ 79 h 83"/>
              <a:gd name="T26" fmla="*/ 86 w 106"/>
              <a:gd name="T27" fmla="*/ 83 h 83"/>
              <a:gd name="T28" fmla="*/ 75 w 106"/>
              <a:gd name="T29" fmla="*/ 58 h 83"/>
              <a:gd name="T30" fmla="*/ 86 w 106"/>
              <a:gd name="T31" fmla="*/ 47 h 83"/>
              <a:gd name="T32" fmla="*/ 53 w 106"/>
              <a:gd name="T33" fmla="*/ 24 h 83"/>
              <a:gd name="T34" fmla="*/ 53 w 106"/>
              <a:gd name="T35" fmla="*/ 0 h 83"/>
              <a:gd name="T36" fmla="*/ 20 w 106"/>
              <a:gd name="T37" fmla="*/ 1 h 83"/>
              <a:gd name="T38" fmla="*/ 27 w 106"/>
              <a:gd name="T39" fmla="*/ 7 h 83"/>
              <a:gd name="T40" fmla="*/ 53 w 106"/>
              <a:gd name="T41" fmla="*/ 7 h 83"/>
              <a:gd name="T42" fmla="*/ 20 w 106"/>
              <a:gd name="T43" fmla="*/ 83 h 83"/>
              <a:gd name="T44" fmla="*/ 25 w 106"/>
              <a:gd name="T45" fmla="*/ 79 h 83"/>
              <a:gd name="T46" fmla="*/ 53 w 106"/>
              <a:gd name="T47" fmla="*/ 67 h 83"/>
              <a:gd name="T48" fmla="*/ 20 w 106"/>
              <a:gd name="T49" fmla="*/ 24 h 83"/>
              <a:gd name="T50" fmla="*/ 31 w 106"/>
              <a:gd name="T51" fmla="*/ 47 h 83"/>
              <a:gd name="T52" fmla="*/ 31 w 106"/>
              <a:gd name="T53" fmla="*/ 58 h 83"/>
              <a:gd name="T54" fmla="*/ 20 w 106"/>
              <a:gd name="T55" fmla="*/ 83 h 83"/>
              <a:gd name="T56" fmla="*/ 11 w 106"/>
              <a:gd name="T57" fmla="*/ 19 h 83"/>
              <a:gd name="T58" fmla="*/ 0 w 106"/>
              <a:gd name="T59" fmla="*/ 64 h 83"/>
              <a:gd name="T60" fmla="*/ 0 w 106"/>
              <a:gd name="T61" fmla="*/ 79 h 83"/>
              <a:gd name="T62" fmla="*/ 20 w 106"/>
              <a:gd name="T63" fmla="*/ 83 h 83"/>
              <a:gd name="T64" fmla="*/ 10 w 106"/>
              <a:gd name="T65" fmla="*/ 58 h 83"/>
              <a:gd name="T66" fmla="*/ 20 w 106"/>
              <a:gd name="T67" fmla="*/ 47 h 83"/>
              <a:gd name="T68" fmla="*/ 18 w 106"/>
              <a:gd name="T69" fmla="*/ 24 h 83"/>
              <a:gd name="T70" fmla="*/ 20 w 106"/>
              <a:gd name="T71" fmla="*/ 1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06" h="83">
                <a:moveTo>
                  <a:pt x="106" y="30"/>
                </a:moveTo>
                <a:cubicBezTo>
                  <a:pt x="95" y="19"/>
                  <a:pt x="95" y="19"/>
                  <a:pt x="95" y="19"/>
                </a:cubicBezTo>
                <a:cubicBezTo>
                  <a:pt x="86" y="1"/>
                  <a:pt x="86" y="1"/>
                  <a:pt x="86" y="1"/>
                </a:cubicBezTo>
                <a:cubicBezTo>
                  <a:pt x="86" y="19"/>
                  <a:pt x="86" y="19"/>
                  <a:pt x="86" y="19"/>
                </a:cubicBezTo>
                <a:cubicBezTo>
                  <a:pt x="88" y="24"/>
                  <a:pt x="88" y="24"/>
                  <a:pt x="88" y="24"/>
                </a:cubicBezTo>
                <a:cubicBezTo>
                  <a:pt x="86" y="24"/>
                  <a:pt x="86" y="24"/>
                  <a:pt x="86" y="24"/>
                </a:cubicBezTo>
                <a:cubicBezTo>
                  <a:pt x="86" y="47"/>
                  <a:pt x="86" y="47"/>
                  <a:pt x="86" y="47"/>
                </a:cubicBezTo>
                <a:cubicBezTo>
                  <a:pt x="96" y="47"/>
                  <a:pt x="96" y="47"/>
                  <a:pt x="96" y="47"/>
                </a:cubicBezTo>
                <a:cubicBezTo>
                  <a:pt x="96" y="58"/>
                  <a:pt x="96" y="58"/>
                  <a:pt x="96" y="58"/>
                </a:cubicBezTo>
                <a:cubicBezTo>
                  <a:pt x="96" y="58"/>
                  <a:pt x="96" y="58"/>
                  <a:pt x="96" y="58"/>
                </a:cubicBezTo>
                <a:cubicBezTo>
                  <a:pt x="86" y="58"/>
                  <a:pt x="86" y="58"/>
                  <a:pt x="86" y="58"/>
                </a:cubicBezTo>
                <a:cubicBezTo>
                  <a:pt x="86" y="83"/>
                  <a:pt x="86" y="83"/>
                  <a:pt x="86" y="83"/>
                </a:cubicBezTo>
                <a:cubicBezTo>
                  <a:pt x="101" y="83"/>
                  <a:pt x="101" y="83"/>
                  <a:pt x="101" y="83"/>
                </a:cubicBezTo>
                <a:cubicBezTo>
                  <a:pt x="103" y="83"/>
                  <a:pt x="106" y="81"/>
                  <a:pt x="106" y="79"/>
                </a:cubicBezTo>
                <a:cubicBezTo>
                  <a:pt x="106" y="67"/>
                  <a:pt x="106" y="67"/>
                  <a:pt x="106" y="67"/>
                </a:cubicBezTo>
                <a:lnTo>
                  <a:pt x="106" y="30"/>
                </a:lnTo>
                <a:close/>
                <a:moveTo>
                  <a:pt x="86" y="1"/>
                </a:moveTo>
                <a:cubicBezTo>
                  <a:pt x="85" y="0"/>
                  <a:pt x="85" y="0"/>
                  <a:pt x="85" y="0"/>
                </a:cubicBezTo>
                <a:cubicBezTo>
                  <a:pt x="53" y="0"/>
                  <a:pt x="53" y="0"/>
                  <a:pt x="53" y="0"/>
                </a:cubicBezTo>
                <a:cubicBezTo>
                  <a:pt x="53" y="7"/>
                  <a:pt x="53" y="7"/>
                  <a:pt x="53" y="7"/>
                </a:cubicBezTo>
                <a:cubicBezTo>
                  <a:pt x="79" y="7"/>
                  <a:pt x="79" y="7"/>
                  <a:pt x="79" y="7"/>
                </a:cubicBezTo>
                <a:cubicBezTo>
                  <a:pt x="86" y="19"/>
                  <a:pt x="86" y="19"/>
                  <a:pt x="86" y="19"/>
                </a:cubicBezTo>
                <a:cubicBezTo>
                  <a:pt x="86" y="1"/>
                  <a:pt x="86" y="1"/>
                  <a:pt x="86" y="1"/>
                </a:cubicBezTo>
                <a:close/>
                <a:moveTo>
                  <a:pt x="53" y="67"/>
                </a:moveTo>
                <a:cubicBezTo>
                  <a:pt x="81" y="67"/>
                  <a:pt x="81" y="67"/>
                  <a:pt x="81" y="67"/>
                </a:cubicBezTo>
                <a:cubicBezTo>
                  <a:pt x="81" y="79"/>
                  <a:pt x="81" y="79"/>
                  <a:pt x="81" y="79"/>
                </a:cubicBezTo>
                <a:cubicBezTo>
                  <a:pt x="81" y="81"/>
                  <a:pt x="83" y="83"/>
                  <a:pt x="85" y="83"/>
                </a:cubicBezTo>
                <a:cubicBezTo>
                  <a:pt x="86" y="83"/>
                  <a:pt x="86" y="83"/>
                  <a:pt x="86" y="83"/>
                </a:cubicBezTo>
                <a:cubicBezTo>
                  <a:pt x="86" y="58"/>
                  <a:pt x="86" y="58"/>
                  <a:pt x="86" y="58"/>
                </a:cubicBezTo>
                <a:cubicBezTo>
                  <a:pt x="75" y="58"/>
                  <a:pt x="75" y="58"/>
                  <a:pt x="75" y="58"/>
                </a:cubicBezTo>
                <a:cubicBezTo>
                  <a:pt x="75" y="47"/>
                  <a:pt x="75" y="47"/>
                  <a:pt x="75" y="47"/>
                </a:cubicBezTo>
                <a:cubicBezTo>
                  <a:pt x="86" y="47"/>
                  <a:pt x="86" y="47"/>
                  <a:pt x="86" y="47"/>
                </a:cubicBezTo>
                <a:cubicBezTo>
                  <a:pt x="86" y="24"/>
                  <a:pt x="86" y="24"/>
                  <a:pt x="86" y="24"/>
                </a:cubicBezTo>
                <a:cubicBezTo>
                  <a:pt x="53" y="24"/>
                  <a:pt x="53" y="24"/>
                  <a:pt x="53" y="24"/>
                </a:cubicBezTo>
                <a:lnTo>
                  <a:pt x="53" y="67"/>
                </a:lnTo>
                <a:close/>
                <a:moveTo>
                  <a:pt x="53" y="0"/>
                </a:moveTo>
                <a:cubicBezTo>
                  <a:pt x="21" y="0"/>
                  <a:pt x="21" y="0"/>
                  <a:pt x="21" y="0"/>
                </a:cubicBezTo>
                <a:cubicBezTo>
                  <a:pt x="20" y="1"/>
                  <a:pt x="20" y="1"/>
                  <a:pt x="20" y="1"/>
                </a:cubicBezTo>
                <a:cubicBezTo>
                  <a:pt x="20" y="19"/>
                  <a:pt x="20" y="19"/>
                  <a:pt x="20" y="19"/>
                </a:cubicBezTo>
                <a:cubicBezTo>
                  <a:pt x="27" y="7"/>
                  <a:pt x="27" y="7"/>
                  <a:pt x="27" y="7"/>
                </a:cubicBezTo>
                <a:cubicBezTo>
                  <a:pt x="27" y="7"/>
                  <a:pt x="27" y="7"/>
                  <a:pt x="27" y="7"/>
                </a:cubicBezTo>
                <a:cubicBezTo>
                  <a:pt x="53" y="7"/>
                  <a:pt x="53" y="7"/>
                  <a:pt x="53" y="7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20" y="83"/>
                </a:moveTo>
                <a:cubicBezTo>
                  <a:pt x="20" y="83"/>
                  <a:pt x="20" y="83"/>
                  <a:pt x="20" y="83"/>
                </a:cubicBezTo>
                <a:cubicBezTo>
                  <a:pt x="23" y="83"/>
                  <a:pt x="25" y="81"/>
                  <a:pt x="25" y="79"/>
                </a:cubicBezTo>
                <a:cubicBezTo>
                  <a:pt x="25" y="67"/>
                  <a:pt x="25" y="67"/>
                  <a:pt x="25" y="67"/>
                </a:cubicBezTo>
                <a:cubicBezTo>
                  <a:pt x="53" y="67"/>
                  <a:pt x="53" y="67"/>
                  <a:pt x="53" y="67"/>
                </a:cubicBezTo>
                <a:cubicBezTo>
                  <a:pt x="53" y="24"/>
                  <a:pt x="53" y="24"/>
                  <a:pt x="53" y="24"/>
                </a:cubicBezTo>
                <a:cubicBezTo>
                  <a:pt x="20" y="24"/>
                  <a:pt x="20" y="24"/>
                  <a:pt x="20" y="24"/>
                </a:cubicBezTo>
                <a:cubicBezTo>
                  <a:pt x="20" y="47"/>
                  <a:pt x="20" y="47"/>
                  <a:pt x="20" y="47"/>
                </a:cubicBezTo>
                <a:cubicBezTo>
                  <a:pt x="31" y="47"/>
                  <a:pt x="31" y="47"/>
                  <a:pt x="31" y="47"/>
                </a:cubicBezTo>
                <a:cubicBezTo>
                  <a:pt x="31" y="58"/>
                  <a:pt x="31" y="58"/>
                  <a:pt x="31" y="58"/>
                </a:cubicBezTo>
                <a:cubicBezTo>
                  <a:pt x="31" y="58"/>
                  <a:pt x="31" y="58"/>
                  <a:pt x="31" y="58"/>
                </a:cubicBezTo>
                <a:cubicBezTo>
                  <a:pt x="20" y="58"/>
                  <a:pt x="20" y="58"/>
                  <a:pt x="20" y="58"/>
                </a:cubicBezTo>
                <a:lnTo>
                  <a:pt x="20" y="83"/>
                </a:lnTo>
                <a:close/>
                <a:moveTo>
                  <a:pt x="20" y="1"/>
                </a:moveTo>
                <a:cubicBezTo>
                  <a:pt x="11" y="19"/>
                  <a:pt x="11" y="19"/>
                  <a:pt x="11" y="19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67"/>
                  <a:pt x="0" y="67"/>
                  <a:pt x="0" y="67"/>
                </a:cubicBezTo>
                <a:cubicBezTo>
                  <a:pt x="0" y="79"/>
                  <a:pt x="0" y="79"/>
                  <a:pt x="0" y="79"/>
                </a:cubicBezTo>
                <a:cubicBezTo>
                  <a:pt x="0" y="81"/>
                  <a:pt x="2" y="83"/>
                  <a:pt x="5" y="83"/>
                </a:cubicBezTo>
                <a:cubicBezTo>
                  <a:pt x="20" y="83"/>
                  <a:pt x="20" y="83"/>
                  <a:pt x="20" y="83"/>
                </a:cubicBezTo>
                <a:cubicBezTo>
                  <a:pt x="20" y="58"/>
                  <a:pt x="20" y="58"/>
                  <a:pt x="20" y="58"/>
                </a:cubicBezTo>
                <a:cubicBezTo>
                  <a:pt x="10" y="58"/>
                  <a:pt x="10" y="58"/>
                  <a:pt x="10" y="58"/>
                </a:cubicBezTo>
                <a:cubicBezTo>
                  <a:pt x="10" y="47"/>
                  <a:pt x="10" y="47"/>
                  <a:pt x="10" y="47"/>
                </a:cubicBezTo>
                <a:cubicBezTo>
                  <a:pt x="20" y="47"/>
                  <a:pt x="20" y="47"/>
                  <a:pt x="20" y="47"/>
                </a:cubicBezTo>
                <a:cubicBezTo>
                  <a:pt x="20" y="24"/>
                  <a:pt x="20" y="24"/>
                  <a:pt x="20" y="24"/>
                </a:cubicBezTo>
                <a:cubicBezTo>
                  <a:pt x="18" y="24"/>
                  <a:pt x="18" y="24"/>
                  <a:pt x="18" y="24"/>
                </a:cubicBezTo>
                <a:cubicBezTo>
                  <a:pt x="20" y="19"/>
                  <a:pt x="20" y="19"/>
                  <a:pt x="20" y="19"/>
                </a:cubicBezTo>
                <a:lnTo>
                  <a:pt x="20" y="1"/>
                </a:lnTo>
                <a:close/>
              </a:path>
            </a:pathLst>
          </a:custGeom>
          <a:solidFill>
            <a:srgbClr val="6C79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48">
            <a:extLst>
              <a:ext uri="{FF2B5EF4-FFF2-40B4-BE49-F238E27FC236}">
                <a16:creationId xmlns:a16="http://schemas.microsoft.com/office/drawing/2014/main" id="{30D36ED4-6F94-4447-9C71-EFD0D57346B4}"/>
              </a:ext>
            </a:extLst>
          </p:cNvPr>
          <p:cNvSpPr>
            <a:spLocks/>
          </p:cNvSpPr>
          <p:nvPr/>
        </p:nvSpPr>
        <p:spPr bwMode="auto">
          <a:xfrm>
            <a:off x="7796427" y="5444718"/>
            <a:ext cx="1116542" cy="426080"/>
          </a:xfrm>
          <a:custGeom>
            <a:avLst/>
            <a:gdLst>
              <a:gd name="T0" fmla="*/ 493 w 616"/>
              <a:gd name="T1" fmla="*/ 235 h 235"/>
              <a:gd name="T2" fmla="*/ 300 w 616"/>
              <a:gd name="T3" fmla="*/ 133 h 235"/>
              <a:gd name="T4" fmla="*/ 40 w 616"/>
              <a:gd name="T5" fmla="*/ 68 h 235"/>
              <a:gd name="T6" fmla="*/ 238 w 616"/>
              <a:gd name="T7" fmla="*/ 0 h 235"/>
              <a:gd name="T8" fmla="*/ 583 w 616"/>
              <a:gd name="T9" fmla="*/ 68 h 235"/>
              <a:gd name="T10" fmla="*/ 463 w 616"/>
              <a:gd name="T11" fmla="*/ 133 h 235"/>
              <a:gd name="T12" fmla="*/ 493 w 616"/>
              <a:gd name="T13" fmla="*/ 235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16" h="235">
                <a:moveTo>
                  <a:pt x="493" y="235"/>
                </a:moveTo>
                <a:cubicBezTo>
                  <a:pt x="300" y="133"/>
                  <a:pt x="300" y="133"/>
                  <a:pt x="300" y="133"/>
                </a:cubicBezTo>
                <a:cubicBezTo>
                  <a:pt x="181" y="124"/>
                  <a:pt x="73" y="99"/>
                  <a:pt x="40" y="68"/>
                </a:cubicBezTo>
                <a:cubicBezTo>
                  <a:pt x="0" y="31"/>
                  <a:pt x="88" y="0"/>
                  <a:pt x="238" y="0"/>
                </a:cubicBezTo>
                <a:cubicBezTo>
                  <a:pt x="388" y="0"/>
                  <a:pt x="542" y="31"/>
                  <a:pt x="583" y="68"/>
                </a:cubicBezTo>
                <a:cubicBezTo>
                  <a:pt x="616" y="99"/>
                  <a:pt x="564" y="124"/>
                  <a:pt x="463" y="133"/>
                </a:cubicBezTo>
                <a:lnTo>
                  <a:pt x="493" y="235"/>
                </a:lnTo>
                <a:close/>
              </a:path>
            </a:pathLst>
          </a:custGeom>
          <a:solidFill>
            <a:srgbClr val="D0DB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58D1DC1-CF30-4D36-AB27-C5992365BF21}"/>
              </a:ext>
            </a:extLst>
          </p:cNvPr>
          <p:cNvGrpSpPr/>
          <p:nvPr/>
        </p:nvGrpSpPr>
        <p:grpSpPr>
          <a:xfrm>
            <a:off x="8849511" y="1317095"/>
            <a:ext cx="514207" cy="889707"/>
            <a:chOff x="8774141" y="586610"/>
            <a:chExt cx="589578" cy="1020118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FF6B57C9-42FE-4EF0-B161-A003867577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74141" y="586610"/>
              <a:ext cx="589578" cy="58957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6">
              <a:extLst>
                <a:ext uri="{FF2B5EF4-FFF2-40B4-BE49-F238E27FC236}">
                  <a16:creationId xmlns:a16="http://schemas.microsoft.com/office/drawing/2014/main" id="{53512638-2CBF-4092-A172-56E479282262}"/>
                </a:ext>
              </a:extLst>
            </p:cNvPr>
            <p:cNvSpPr>
              <a:spLocks/>
            </p:cNvSpPr>
            <p:nvPr/>
          </p:nvSpPr>
          <p:spPr bwMode="auto">
            <a:xfrm>
              <a:off x="8969203" y="1008364"/>
              <a:ext cx="199454" cy="598364"/>
            </a:xfrm>
            <a:custGeom>
              <a:avLst/>
              <a:gdLst>
                <a:gd name="T0" fmla="*/ 113 w 227"/>
                <a:gd name="T1" fmla="*/ 681 h 681"/>
                <a:gd name="T2" fmla="*/ 0 w 227"/>
                <a:gd name="T3" fmla="*/ 113 h 681"/>
                <a:gd name="T4" fmla="*/ 94 w 227"/>
                <a:gd name="T5" fmla="*/ 0 h 681"/>
                <a:gd name="T6" fmla="*/ 227 w 227"/>
                <a:gd name="T7" fmla="*/ 113 h 681"/>
                <a:gd name="T8" fmla="*/ 113 w 227"/>
                <a:gd name="T9" fmla="*/ 681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7" h="681">
                  <a:moveTo>
                    <a:pt x="113" y="681"/>
                  </a:moveTo>
                  <a:lnTo>
                    <a:pt x="0" y="113"/>
                  </a:lnTo>
                  <a:lnTo>
                    <a:pt x="94" y="0"/>
                  </a:lnTo>
                  <a:lnTo>
                    <a:pt x="227" y="113"/>
                  </a:lnTo>
                  <a:lnTo>
                    <a:pt x="113" y="6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Oval 28">
              <a:extLst>
                <a:ext uri="{FF2B5EF4-FFF2-40B4-BE49-F238E27FC236}">
                  <a16:creationId xmlns:a16="http://schemas.microsoft.com/office/drawing/2014/main" id="{21F28F65-B337-4572-B251-A36311DD5A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36526" y="650752"/>
              <a:ext cx="464808" cy="46305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ADDA9C9-BA26-474F-8995-2C478CE54830}"/>
                </a:ext>
              </a:extLst>
            </p:cNvPr>
            <p:cNvSpPr txBox="1"/>
            <p:nvPr/>
          </p:nvSpPr>
          <p:spPr>
            <a:xfrm>
              <a:off x="8897016" y="660420"/>
              <a:ext cx="345906" cy="4234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1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B272240-E69F-4415-8A61-4A2B55045B88}"/>
              </a:ext>
            </a:extLst>
          </p:cNvPr>
          <p:cNvGrpSpPr/>
          <p:nvPr/>
        </p:nvGrpSpPr>
        <p:grpSpPr>
          <a:xfrm>
            <a:off x="7802324" y="1584387"/>
            <a:ext cx="701191" cy="1214631"/>
            <a:chOff x="7699546" y="806274"/>
            <a:chExt cx="803970" cy="1392669"/>
          </a:xfrm>
        </p:grpSpPr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id="{62BEF9CE-004D-420A-9387-0AE7A6B5CBF4}"/>
                </a:ext>
              </a:extLst>
            </p:cNvPr>
            <p:cNvSpPr>
              <a:spLocks/>
            </p:cNvSpPr>
            <p:nvPr/>
          </p:nvSpPr>
          <p:spPr bwMode="auto">
            <a:xfrm>
              <a:off x="7965778" y="1380036"/>
              <a:ext cx="271504" cy="818907"/>
            </a:xfrm>
            <a:custGeom>
              <a:avLst/>
              <a:gdLst>
                <a:gd name="T0" fmla="*/ 153 w 309"/>
                <a:gd name="T1" fmla="*/ 932 h 932"/>
                <a:gd name="T2" fmla="*/ 0 w 309"/>
                <a:gd name="T3" fmla="*/ 156 h 932"/>
                <a:gd name="T4" fmla="*/ 127 w 309"/>
                <a:gd name="T5" fmla="*/ 0 h 932"/>
                <a:gd name="T6" fmla="*/ 309 w 309"/>
                <a:gd name="T7" fmla="*/ 156 h 932"/>
                <a:gd name="T8" fmla="*/ 153 w 309"/>
                <a:gd name="T9" fmla="*/ 932 h 9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9" h="932">
                  <a:moveTo>
                    <a:pt x="153" y="932"/>
                  </a:moveTo>
                  <a:lnTo>
                    <a:pt x="0" y="156"/>
                  </a:lnTo>
                  <a:lnTo>
                    <a:pt x="127" y="0"/>
                  </a:lnTo>
                  <a:lnTo>
                    <a:pt x="309" y="156"/>
                  </a:lnTo>
                  <a:lnTo>
                    <a:pt x="153" y="93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Oval 34">
              <a:extLst>
                <a:ext uri="{FF2B5EF4-FFF2-40B4-BE49-F238E27FC236}">
                  <a16:creationId xmlns:a16="http://schemas.microsoft.com/office/drawing/2014/main" id="{F0DE7907-B050-465E-8775-E1AC2A46B8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99546" y="806274"/>
              <a:ext cx="803970" cy="80484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Oval 35">
              <a:extLst>
                <a:ext uri="{FF2B5EF4-FFF2-40B4-BE49-F238E27FC236}">
                  <a16:creationId xmlns:a16="http://schemas.microsoft.com/office/drawing/2014/main" id="{E426DC7D-5C23-4DFD-8BFB-6C197FFB5E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84775" y="891503"/>
              <a:ext cx="633511" cy="63439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B82D8D6-10D1-474F-AF5F-B8A2CC281D11}"/>
                </a:ext>
              </a:extLst>
            </p:cNvPr>
            <p:cNvSpPr txBox="1"/>
            <p:nvPr/>
          </p:nvSpPr>
          <p:spPr>
            <a:xfrm>
              <a:off x="7906522" y="923259"/>
              <a:ext cx="390016" cy="5293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accent2"/>
                  </a:solidFill>
                </a:rPr>
                <a:t>2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9442F98-9C91-494D-BE89-388AEDADDCBC}"/>
              </a:ext>
            </a:extLst>
          </p:cNvPr>
          <p:cNvGrpSpPr/>
          <p:nvPr/>
        </p:nvGrpSpPr>
        <p:grpSpPr>
          <a:xfrm>
            <a:off x="6578090" y="2068841"/>
            <a:ext cx="855223" cy="1480549"/>
            <a:chOff x="6452734" y="1251752"/>
            <a:chExt cx="980579" cy="1697563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42929BD9-7ABC-4619-B350-E6F0F6F69A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9594" y="1952041"/>
              <a:ext cx="329496" cy="997274"/>
            </a:xfrm>
            <a:custGeom>
              <a:avLst/>
              <a:gdLst>
                <a:gd name="T0" fmla="*/ 186 w 375"/>
                <a:gd name="T1" fmla="*/ 1135 h 1135"/>
                <a:gd name="T2" fmla="*/ 0 w 375"/>
                <a:gd name="T3" fmla="*/ 189 h 1135"/>
                <a:gd name="T4" fmla="*/ 156 w 375"/>
                <a:gd name="T5" fmla="*/ 0 h 1135"/>
                <a:gd name="T6" fmla="*/ 375 w 375"/>
                <a:gd name="T7" fmla="*/ 189 h 1135"/>
                <a:gd name="T8" fmla="*/ 186 w 375"/>
                <a:gd name="T9" fmla="*/ 1135 h 1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5" h="1135">
                  <a:moveTo>
                    <a:pt x="186" y="1135"/>
                  </a:moveTo>
                  <a:lnTo>
                    <a:pt x="0" y="189"/>
                  </a:lnTo>
                  <a:lnTo>
                    <a:pt x="156" y="0"/>
                  </a:lnTo>
                  <a:lnTo>
                    <a:pt x="375" y="189"/>
                  </a:lnTo>
                  <a:lnTo>
                    <a:pt x="186" y="113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BCFADC5D-2EF3-4E09-81FD-36E900079C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52734" y="1251752"/>
              <a:ext cx="980579" cy="98233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CF0AA8CF-2471-4EC0-B7AA-C93B0B0C10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6415" y="1357191"/>
              <a:ext cx="773217" cy="77146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278CCA2-403B-4BA0-9D41-09A40A69BD8E}"/>
                </a:ext>
              </a:extLst>
            </p:cNvPr>
            <p:cNvSpPr txBox="1"/>
            <p:nvPr/>
          </p:nvSpPr>
          <p:spPr>
            <a:xfrm>
              <a:off x="6714115" y="1395048"/>
              <a:ext cx="450669" cy="6704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accent3"/>
                  </a:solidFill>
                </a:rPr>
                <a:t>3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CBC7FBF-5250-455E-A564-3AFFC321F343}"/>
              </a:ext>
            </a:extLst>
          </p:cNvPr>
          <p:cNvGrpSpPr/>
          <p:nvPr/>
        </p:nvGrpSpPr>
        <p:grpSpPr>
          <a:xfrm>
            <a:off x="8236531" y="4168780"/>
            <a:ext cx="983967" cy="1702017"/>
            <a:chOff x="8092305" y="3319229"/>
            <a:chExt cx="1128194" cy="1951494"/>
          </a:xfrm>
        </p:grpSpPr>
        <p:sp>
          <p:nvSpPr>
            <p:cNvPr id="43" name="Freeform 49">
              <a:extLst>
                <a:ext uri="{FF2B5EF4-FFF2-40B4-BE49-F238E27FC236}">
                  <a16:creationId xmlns:a16="http://schemas.microsoft.com/office/drawing/2014/main" id="{3DE5A8D3-B34A-423C-92A6-E023B8EE650F}"/>
                </a:ext>
              </a:extLst>
            </p:cNvPr>
            <p:cNvSpPr>
              <a:spLocks/>
            </p:cNvSpPr>
            <p:nvPr/>
          </p:nvSpPr>
          <p:spPr bwMode="auto">
            <a:xfrm>
              <a:off x="8466612" y="4123199"/>
              <a:ext cx="379579" cy="1147524"/>
            </a:xfrm>
            <a:custGeom>
              <a:avLst/>
              <a:gdLst>
                <a:gd name="T0" fmla="*/ 217 w 432"/>
                <a:gd name="T1" fmla="*/ 1306 h 1306"/>
                <a:gd name="T2" fmla="*/ 0 w 432"/>
                <a:gd name="T3" fmla="*/ 218 h 1306"/>
                <a:gd name="T4" fmla="*/ 179 w 432"/>
                <a:gd name="T5" fmla="*/ 0 h 1306"/>
                <a:gd name="T6" fmla="*/ 432 w 432"/>
                <a:gd name="T7" fmla="*/ 218 h 1306"/>
                <a:gd name="T8" fmla="*/ 217 w 432"/>
                <a:gd name="T9" fmla="*/ 1306 h 1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2" h="1306">
                  <a:moveTo>
                    <a:pt x="217" y="1306"/>
                  </a:moveTo>
                  <a:lnTo>
                    <a:pt x="0" y="218"/>
                  </a:lnTo>
                  <a:lnTo>
                    <a:pt x="179" y="0"/>
                  </a:lnTo>
                  <a:lnTo>
                    <a:pt x="432" y="218"/>
                  </a:lnTo>
                  <a:lnTo>
                    <a:pt x="217" y="130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Oval 50">
              <a:extLst>
                <a:ext uri="{FF2B5EF4-FFF2-40B4-BE49-F238E27FC236}">
                  <a16:creationId xmlns:a16="http://schemas.microsoft.com/office/drawing/2014/main" id="{60972D73-C784-4396-B42C-38B299F04E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2305" y="3319229"/>
              <a:ext cx="1128194" cy="112819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Oval 51">
              <a:extLst>
                <a:ext uri="{FF2B5EF4-FFF2-40B4-BE49-F238E27FC236}">
                  <a16:creationId xmlns:a16="http://schemas.microsoft.com/office/drawing/2014/main" id="{1BB25436-5D8E-4508-A0CA-06E85B5A42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12680" y="3439605"/>
              <a:ext cx="887442" cy="88744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4C6EE5A-0BA8-4E90-82F4-8DB70189FBC6}"/>
                </a:ext>
              </a:extLst>
            </p:cNvPr>
            <p:cNvSpPr txBox="1"/>
            <p:nvPr/>
          </p:nvSpPr>
          <p:spPr>
            <a:xfrm>
              <a:off x="8405442" y="3519123"/>
              <a:ext cx="480076" cy="7410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600" dirty="0">
                  <a:solidFill>
                    <a:schemeClr val="accent4"/>
                  </a:solidFill>
                </a:rPr>
                <a:t>4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9360E51-FF96-4E91-AF93-3277EBD65BC4}"/>
              </a:ext>
            </a:extLst>
          </p:cNvPr>
          <p:cNvGrpSpPr/>
          <p:nvPr/>
        </p:nvGrpSpPr>
        <p:grpSpPr>
          <a:xfrm>
            <a:off x="9698005" y="3847869"/>
            <a:ext cx="1201603" cy="2078284"/>
            <a:chOff x="9521877" y="2943164"/>
            <a:chExt cx="1377731" cy="2382914"/>
          </a:xfrm>
        </p:grpSpPr>
        <p:sp>
          <p:nvSpPr>
            <p:cNvPr id="48" name="Freeform 42">
              <a:extLst>
                <a:ext uri="{FF2B5EF4-FFF2-40B4-BE49-F238E27FC236}">
                  <a16:creationId xmlns:a16="http://schemas.microsoft.com/office/drawing/2014/main" id="{EE50E6A5-5E8F-4A69-A4DC-64166C611306}"/>
                </a:ext>
              </a:extLst>
            </p:cNvPr>
            <p:cNvSpPr>
              <a:spLocks/>
            </p:cNvSpPr>
            <p:nvPr/>
          </p:nvSpPr>
          <p:spPr bwMode="auto">
            <a:xfrm>
              <a:off x="9977020" y="3925501"/>
              <a:ext cx="464808" cy="1400577"/>
            </a:xfrm>
            <a:custGeom>
              <a:avLst/>
              <a:gdLst>
                <a:gd name="T0" fmla="*/ 265 w 529"/>
                <a:gd name="T1" fmla="*/ 1594 h 1594"/>
                <a:gd name="T2" fmla="*/ 0 w 529"/>
                <a:gd name="T3" fmla="*/ 265 h 1594"/>
                <a:gd name="T4" fmla="*/ 220 w 529"/>
                <a:gd name="T5" fmla="*/ 0 h 1594"/>
                <a:gd name="T6" fmla="*/ 529 w 529"/>
                <a:gd name="T7" fmla="*/ 265 h 1594"/>
                <a:gd name="T8" fmla="*/ 265 w 529"/>
                <a:gd name="T9" fmla="*/ 1594 h 1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9" h="1594">
                  <a:moveTo>
                    <a:pt x="265" y="1594"/>
                  </a:moveTo>
                  <a:lnTo>
                    <a:pt x="0" y="265"/>
                  </a:lnTo>
                  <a:lnTo>
                    <a:pt x="220" y="0"/>
                  </a:lnTo>
                  <a:lnTo>
                    <a:pt x="529" y="265"/>
                  </a:lnTo>
                  <a:lnTo>
                    <a:pt x="265" y="159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Oval 43">
              <a:extLst>
                <a:ext uri="{FF2B5EF4-FFF2-40B4-BE49-F238E27FC236}">
                  <a16:creationId xmlns:a16="http://schemas.microsoft.com/office/drawing/2014/main" id="{300D4B1E-27F0-4EDE-BD3A-28BD920CD8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21877" y="2943164"/>
              <a:ext cx="1377731" cy="137773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Oval 44">
              <a:extLst>
                <a:ext uri="{FF2B5EF4-FFF2-40B4-BE49-F238E27FC236}">
                  <a16:creationId xmlns:a16="http://schemas.microsoft.com/office/drawing/2014/main" id="{A381AEE3-8CE4-4280-AF4F-D0931A4EA9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66855" y="3088142"/>
              <a:ext cx="1085139" cy="108514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5AF0D0A-44C2-4D2F-88A0-597ACF9DA74B}"/>
                </a:ext>
              </a:extLst>
            </p:cNvPr>
            <p:cNvSpPr txBox="1"/>
            <p:nvPr/>
          </p:nvSpPr>
          <p:spPr>
            <a:xfrm>
              <a:off x="9944549" y="3192837"/>
              <a:ext cx="538891" cy="8822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>
                  <a:solidFill>
                    <a:schemeClr val="accent5"/>
                  </a:solidFill>
                </a:rPr>
                <a:t>5</a:t>
              </a: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EA61AAA4-C979-4A08-9231-A807E990B9E3}"/>
              </a:ext>
            </a:extLst>
          </p:cNvPr>
          <p:cNvSpPr txBox="1"/>
          <p:nvPr/>
        </p:nvSpPr>
        <p:spPr>
          <a:xfrm>
            <a:off x="1740738" y="2065633"/>
            <a:ext cx="49284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FFBF53"/>
                </a:solidFill>
                <a:latin typeface="微软雅黑"/>
                <a:ea typeface="微软雅黑"/>
              </a:rPr>
              <a:t>User specifies image and parameters</a:t>
            </a:r>
            <a:endParaRPr lang="en-GB" altLang="zh-CN" sz="2000" b="1" dirty="0">
              <a:solidFill>
                <a:srgbClr val="FFBF53"/>
              </a:solidFill>
              <a:latin typeface="微软雅黑"/>
              <a:ea typeface="微软雅黑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48FE1DC-23D6-4DB1-96E0-534DF602D63B}"/>
              </a:ext>
            </a:extLst>
          </p:cNvPr>
          <p:cNvSpPr txBox="1"/>
          <p:nvPr/>
        </p:nvSpPr>
        <p:spPr>
          <a:xfrm>
            <a:off x="1740738" y="2918606"/>
            <a:ext cx="28488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F17475"/>
                </a:solidFill>
                <a:latin typeface="微软雅黑"/>
                <a:ea typeface="微软雅黑"/>
              </a:rPr>
              <a:t>Image segmentation</a:t>
            </a:r>
            <a:endParaRPr lang="en-GB" altLang="zh-CN" sz="2000" b="1" dirty="0">
              <a:solidFill>
                <a:srgbClr val="F17475"/>
              </a:solidFill>
              <a:latin typeface="微软雅黑"/>
              <a:ea typeface="微软雅黑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9C510F8-BF0A-4CAF-BC72-DFCD647D893B}"/>
              </a:ext>
            </a:extLst>
          </p:cNvPr>
          <p:cNvSpPr txBox="1"/>
          <p:nvPr/>
        </p:nvSpPr>
        <p:spPr>
          <a:xfrm>
            <a:off x="1740738" y="3785129"/>
            <a:ext cx="18458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01B3C5"/>
                </a:solidFill>
                <a:latin typeface="微软雅黑"/>
                <a:ea typeface="微软雅黑"/>
              </a:rPr>
              <a:t>Enhance text</a:t>
            </a:r>
            <a:endParaRPr lang="en-GB" altLang="zh-CN" sz="2000" b="1" dirty="0">
              <a:solidFill>
                <a:srgbClr val="01B3C5"/>
              </a:solidFill>
              <a:latin typeface="微软雅黑"/>
              <a:ea typeface="微软雅黑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E61A869-A425-4537-A43C-1F3C397F24C5}"/>
              </a:ext>
            </a:extLst>
          </p:cNvPr>
          <p:cNvSpPr txBox="1"/>
          <p:nvPr/>
        </p:nvSpPr>
        <p:spPr>
          <a:xfrm>
            <a:off x="1740738" y="4644535"/>
            <a:ext cx="34615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sz="2000" b="1" dirty="0">
                <a:solidFill>
                  <a:srgbClr val="77448C"/>
                </a:solidFill>
                <a:latin typeface="微软雅黑"/>
                <a:ea typeface="微软雅黑"/>
              </a:rPr>
              <a:t>Machine Learning Trainer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D4EFB3F-2498-4460-B0AC-B5BC09FCDB8A}"/>
              </a:ext>
            </a:extLst>
          </p:cNvPr>
          <p:cNvSpPr txBox="1"/>
          <p:nvPr/>
        </p:nvSpPr>
        <p:spPr>
          <a:xfrm>
            <a:off x="1740738" y="5495999"/>
            <a:ext cx="16983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sz="2000" b="1" dirty="0">
                <a:solidFill>
                  <a:srgbClr val="00AF92"/>
                </a:solidFill>
                <a:latin typeface="微软雅黑"/>
                <a:ea typeface="微软雅黑"/>
              </a:rPr>
              <a:t>Output text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30D2ECA-54F3-478B-9843-F81D5ED59729}"/>
              </a:ext>
            </a:extLst>
          </p:cNvPr>
          <p:cNvGrpSpPr/>
          <p:nvPr/>
        </p:nvGrpSpPr>
        <p:grpSpPr>
          <a:xfrm>
            <a:off x="1100743" y="1959819"/>
            <a:ext cx="622647" cy="622647"/>
            <a:chOff x="1100743" y="1959819"/>
            <a:chExt cx="622647" cy="622647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2D4E8C25-5A7A-4A57-9EC3-D12F888E8648}"/>
                </a:ext>
              </a:extLst>
            </p:cNvPr>
            <p:cNvSpPr/>
            <p:nvPr/>
          </p:nvSpPr>
          <p:spPr>
            <a:xfrm>
              <a:off x="1100743" y="1959819"/>
              <a:ext cx="622647" cy="62264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E282E259-D59D-4CF5-892C-6F15A3C299FE}"/>
                </a:ext>
              </a:extLst>
            </p:cNvPr>
            <p:cNvGrpSpPr/>
            <p:nvPr/>
          </p:nvGrpSpPr>
          <p:grpSpPr>
            <a:xfrm>
              <a:off x="1236606" y="2119219"/>
              <a:ext cx="350920" cy="303846"/>
              <a:chOff x="9322422" y="1072507"/>
              <a:chExt cx="216149" cy="187154"/>
            </a:xfrm>
            <a:solidFill>
              <a:schemeClr val="bg1"/>
            </a:solidFill>
          </p:grpSpPr>
          <p:sp>
            <p:nvSpPr>
              <p:cNvPr id="70" name="Freeform 22">
                <a:extLst>
                  <a:ext uri="{FF2B5EF4-FFF2-40B4-BE49-F238E27FC236}">
                    <a16:creationId xmlns:a16="http://schemas.microsoft.com/office/drawing/2014/main" id="{6D09892A-9D32-4CAE-8E72-F09DF8BBF1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67400" y="1081293"/>
                <a:ext cx="36024" cy="43054"/>
              </a:xfrm>
              <a:custGeom>
                <a:avLst/>
                <a:gdLst>
                  <a:gd name="T0" fmla="*/ 41 w 41"/>
                  <a:gd name="T1" fmla="*/ 0 h 49"/>
                  <a:gd name="T2" fmla="*/ 0 w 41"/>
                  <a:gd name="T3" fmla="*/ 0 h 49"/>
                  <a:gd name="T4" fmla="*/ 0 w 41"/>
                  <a:gd name="T5" fmla="*/ 16 h 49"/>
                  <a:gd name="T6" fmla="*/ 41 w 41"/>
                  <a:gd name="T7" fmla="*/ 49 h 49"/>
                  <a:gd name="T8" fmla="*/ 41 w 41"/>
                  <a:gd name="T9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49">
                    <a:moveTo>
                      <a:pt x="41" y="0"/>
                    </a:moveTo>
                    <a:lnTo>
                      <a:pt x="0" y="0"/>
                    </a:lnTo>
                    <a:lnTo>
                      <a:pt x="0" y="16"/>
                    </a:lnTo>
                    <a:lnTo>
                      <a:pt x="41" y="49"/>
                    </a:lnTo>
                    <a:lnTo>
                      <a:pt x="4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23">
                <a:extLst>
                  <a:ext uri="{FF2B5EF4-FFF2-40B4-BE49-F238E27FC236}">
                    <a16:creationId xmlns:a16="http://schemas.microsoft.com/office/drawing/2014/main" id="{7DD936F6-DE6C-4974-8400-C8A0B55520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57568" y="1118197"/>
                <a:ext cx="145857" cy="141464"/>
              </a:xfrm>
              <a:custGeom>
                <a:avLst/>
                <a:gdLst>
                  <a:gd name="T0" fmla="*/ 166 w 166"/>
                  <a:gd name="T1" fmla="*/ 85 h 161"/>
                  <a:gd name="T2" fmla="*/ 166 w 166"/>
                  <a:gd name="T3" fmla="*/ 69 h 161"/>
                  <a:gd name="T4" fmla="*/ 125 w 166"/>
                  <a:gd name="T5" fmla="*/ 36 h 161"/>
                  <a:gd name="T6" fmla="*/ 83 w 166"/>
                  <a:gd name="T7" fmla="*/ 0 h 161"/>
                  <a:gd name="T8" fmla="*/ 0 w 166"/>
                  <a:gd name="T9" fmla="*/ 69 h 161"/>
                  <a:gd name="T10" fmla="*/ 0 w 166"/>
                  <a:gd name="T11" fmla="*/ 161 h 161"/>
                  <a:gd name="T12" fmla="*/ 52 w 166"/>
                  <a:gd name="T13" fmla="*/ 161 h 161"/>
                  <a:gd name="T14" fmla="*/ 52 w 166"/>
                  <a:gd name="T15" fmla="*/ 69 h 161"/>
                  <a:gd name="T16" fmla="*/ 114 w 166"/>
                  <a:gd name="T17" fmla="*/ 69 h 161"/>
                  <a:gd name="T18" fmla="*/ 114 w 166"/>
                  <a:gd name="T19" fmla="*/ 161 h 161"/>
                  <a:gd name="T20" fmla="*/ 166 w 166"/>
                  <a:gd name="T21" fmla="*/ 161 h 161"/>
                  <a:gd name="T22" fmla="*/ 166 w 166"/>
                  <a:gd name="T23" fmla="*/ 85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6" h="161">
                    <a:moveTo>
                      <a:pt x="166" y="85"/>
                    </a:moveTo>
                    <a:lnTo>
                      <a:pt x="166" y="69"/>
                    </a:lnTo>
                    <a:lnTo>
                      <a:pt x="125" y="36"/>
                    </a:lnTo>
                    <a:lnTo>
                      <a:pt x="83" y="0"/>
                    </a:lnTo>
                    <a:lnTo>
                      <a:pt x="0" y="69"/>
                    </a:lnTo>
                    <a:lnTo>
                      <a:pt x="0" y="161"/>
                    </a:lnTo>
                    <a:lnTo>
                      <a:pt x="52" y="161"/>
                    </a:lnTo>
                    <a:lnTo>
                      <a:pt x="52" y="69"/>
                    </a:lnTo>
                    <a:lnTo>
                      <a:pt x="114" y="69"/>
                    </a:lnTo>
                    <a:lnTo>
                      <a:pt x="114" y="161"/>
                    </a:lnTo>
                    <a:lnTo>
                      <a:pt x="166" y="161"/>
                    </a:lnTo>
                    <a:lnTo>
                      <a:pt x="166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24">
                <a:extLst>
                  <a:ext uri="{FF2B5EF4-FFF2-40B4-BE49-F238E27FC236}">
                    <a16:creationId xmlns:a16="http://schemas.microsoft.com/office/drawing/2014/main" id="{4445C969-C153-4D69-8448-7DF7478628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22422" y="1072507"/>
                <a:ext cx="216149" cy="109832"/>
              </a:xfrm>
              <a:custGeom>
                <a:avLst/>
                <a:gdLst>
                  <a:gd name="T0" fmla="*/ 40 w 246"/>
                  <a:gd name="T1" fmla="*/ 111 h 125"/>
                  <a:gd name="T2" fmla="*/ 123 w 246"/>
                  <a:gd name="T3" fmla="*/ 45 h 125"/>
                  <a:gd name="T4" fmla="*/ 165 w 246"/>
                  <a:gd name="T5" fmla="*/ 78 h 125"/>
                  <a:gd name="T6" fmla="*/ 206 w 246"/>
                  <a:gd name="T7" fmla="*/ 111 h 125"/>
                  <a:gd name="T8" fmla="*/ 224 w 246"/>
                  <a:gd name="T9" fmla="*/ 125 h 125"/>
                  <a:gd name="T10" fmla="*/ 246 w 246"/>
                  <a:gd name="T11" fmla="*/ 102 h 125"/>
                  <a:gd name="T12" fmla="*/ 206 w 246"/>
                  <a:gd name="T13" fmla="*/ 69 h 125"/>
                  <a:gd name="T14" fmla="*/ 165 w 246"/>
                  <a:gd name="T15" fmla="*/ 36 h 125"/>
                  <a:gd name="T16" fmla="*/ 123 w 246"/>
                  <a:gd name="T17" fmla="*/ 0 h 125"/>
                  <a:gd name="T18" fmla="*/ 0 w 246"/>
                  <a:gd name="T19" fmla="*/ 102 h 125"/>
                  <a:gd name="T20" fmla="*/ 21 w 246"/>
                  <a:gd name="T21" fmla="*/ 125 h 125"/>
                  <a:gd name="T22" fmla="*/ 40 w 246"/>
                  <a:gd name="T23" fmla="*/ 111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46" h="125">
                    <a:moveTo>
                      <a:pt x="40" y="111"/>
                    </a:moveTo>
                    <a:lnTo>
                      <a:pt x="123" y="45"/>
                    </a:lnTo>
                    <a:lnTo>
                      <a:pt x="165" y="78"/>
                    </a:lnTo>
                    <a:lnTo>
                      <a:pt x="206" y="111"/>
                    </a:lnTo>
                    <a:lnTo>
                      <a:pt x="224" y="125"/>
                    </a:lnTo>
                    <a:lnTo>
                      <a:pt x="246" y="102"/>
                    </a:lnTo>
                    <a:lnTo>
                      <a:pt x="206" y="69"/>
                    </a:lnTo>
                    <a:lnTo>
                      <a:pt x="165" y="36"/>
                    </a:lnTo>
                    <a:lnTo>
                      <a:pt x="123" y="0"/>
                    </a:lnTo>
                    <a:lnTo>
                      <a:pt x="0" y="102"/>
                    </a:lnTo>
                    <a:lnTo>
                      <a:pt x="21" y="125"/>
                    </a:lnTo>
                    <a:lnTo>
                      <a:pt x="40" y="1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BA79388F-FC24-4A72-B068-F04FA4300951}"/>
              </a:ext>
            </a:extLst>
          </p:cNvPr>
          <p:cNvGrpSpPr/>
          <p:nvPr/>
        </p:nvGrpSpPr>
        <p:grpSpPr>
          <a:xfrm>
            <a:off x="1100743" y="2816840"/>
            <a:ext cx="622647" cy="622647"/>
            <a:chOff x="1100743" y="2816840"/>
            <a:chExt cx="622647" cy="622647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E391EFA-5CB2-4A03-B64C-09C4B609154A}"/>
                </a:ext>
              </a:extLst>
            </p:cNvPr>
            <p:cNvSpPr/>
            <p:nvPr/>
          </p:nvSpPr>
          <p:spPr>
            <a:xfrm>
              <a:off x="1100743" y="2816840"/>
              <a:ext cx="622647" cy="6226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A0173A10-D34E-4CAA-BD9A-ACE179B32110}"/>
                </a:ext>
              </a:extLst>
            </p:cNvPr>
            <p:cNvGrpSpPr/>
            <p:nvPr/>
          </p:nvGrpSpPr>
          <p:grpSpPr>
            <a:xfrm>
              <a:off x="1248731" y="2973201"/>
              <a:ext cx="326670" cy="273890"/>
              <a:chOff x="8297910" y="1608487"/>
              <a:chExt cx="201212" cy="168702"/>
            </a:xfrm>
            <a:solidFill>
              <a:schemeClr val="bg1"/>
            </a:solidFill>
          </p:grpSpPr>
          <p:sp>
            <p:nvSpPr>
              <p:cNvPr id="76" name="Freeform 29">
                <a:extLst>
                  <a:ext uri="{FF2B5EF4-FFF2-40B4-BE49-F238E27FC236}">
                    <a16:creationId xmlns:a16="http://schemas.microsoft.com/office/drawing/2014/main" id="{C87F1901-19AE-4100-B1D7-86E8C63420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97910" y="1725348"/>
                <a:ext cx="201212" cy="51841"/>
              </a:xfrm>
              <a:custGeom>
                <a:avLst/>
                <a:gdLst>
                  <a:gd name="T0" fmla="*/ 149 w 229"/>
                  <a:gd name="T1" fmla="*/ 31 h 59"/>
                  <a:gd name="T2" fmla="*/ 78 w 229"/>
                  <a:gd name="T3" fmla="*/ 31 h 59"/>
                  <a:gd name="T4" fmla="*/ 78 w 229"/>
                  <a:gd name="T5" fmla="*/ 0 h 59"/>
                  <a:gd name="T6" fmla="*/ 0 w 229"/>
                  <a:gd name="T7" fmla="*/ 0 h 59"/>
                  <a:gd name="T8" fmla="*/ 0 w 229"/>
                  <a:gd name="T9" fmla="*/ 59 h 59"/>
                  <a:gd name="T10" fmla="*/ 229 w 229"/>
                  <a:gd name="T11" fmla="*/ 59 h 59"/>
                  <a:gd name="T12" fmla="*/ 229 w 229"/>
                  <a:gd name="T13" fmla="*/ 0 h 59"/>
                  <a:gd name="T14" fmla="*/ 149 w 229"/>
                  <a:gd name="T15" fmla="*/ 0 h 59"/>
                  <a:gd name="T16" fmla="*/ 149 w 229"/>
                  <a:gd name="T17" fmla="*/ 31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9" h="59">
                    <a:moveTo>
                      <a:pt x="149" y="31"/>
                    </a:moveTo>
                    <a:lnTo>
                      <a:pt x="78" y="31"/>
                    </a:lnTo>
                    <a:lnTo>
                      <a:pt x="78" y="0"/>
                    </a:lnTo>
                    <a:lnTo>
                      <a:pt x="0" y="0"/>
                    </a:lnTo>
                    <a:lnTo>
                      <a:pt x="0" y="59"/>
                    </a:lnTo>
                    <a:lnTo>
                      <a:pt x="229" y="59"/>
                    </a:lnTo>
                    <a:lnTo>
                      <a:pt x="229" y="0"/>
                    </a:lnTo>
                    <a:lnTo>
                      <a:pt x="149" y="0"/>
                    </a:lnTo>
                    <a:lnTo>
                      <a:pt x="149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Rectangle 30">
                <a:extLst>
                  <a:ext uri="{FF2B5EF4-FFF2-40B4-BE49-F238E27FC236}">
                    <a16:creationId xmlns:a16="http://schemas.microsoft.com/office/drawing/2014/main" id="{C0D35B7C-BA98-4AE8-80FE-D379DAA0E7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78746" y="1725348"/>
                <a:ext cx="37782" cy="1669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Freeform 31">
                <a:extLst>
                  <a:ext uri="{FF2B5EF4-FFF2-40B4-BE49-F238E27FC236}">
                    <a16:creationId xmlns:a16="http://schemas.microsoft.com/office/drawing/2014/main" id="{3DA8E2DF-7479-4814-8992-9AACF4CF8AB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297910" y="1608487"/>
                <a:ext cx="201212" cy="106317"/>
              </a:xfrm>
              <a:custGeom>
                <a:avLst/>
                <a:gdLst>
                  <a:gd name="T0" fmla="*/ 170 w 229"/>
                  <a:gd name="T1" fmla="*/ 0 h 121"/>
                  <a:gd name="T2" fmla="*/ 114 w 229"/>
                  <a:gd name="T3" fmla="*/ 0 h 121"/>
                  <a:gd name="T4" fmla="*/ 114 w 229"/>
                  <a:gd name="T5" fmla="*/ 19 h 121"/>
                  <a:gd name="T6" fmla="*/ 151 w 229"/>
                  <a:gd name="T7" fmla="*/ 19 h 121"/>
                  <a:gd name="T8" fmla="*/ 151 w 229"/>
                  <a:gd name="T9" fmla="*/ 43 h 121"/>
                  <a:gd name="T10" fmla="*/ 114 w 229"/>
                  <a:gd name="T11" fmla="*/ 43 h 121"/>
                  <a:gd name="T12" fmla="*/ 114 w 229"/>
                  <a:gd name="T13" fmla="*/ 121 h 121"/>
                  <a:gd name="T14" fmla="*/ 149 w 229"/>
                  <a:gd name="T15" fmla="*/ 121 h 121"/>
                  <a:gd name="T16" fmla="*/ 229 w 229"/>
                  <a:gd name="T17" fmla="*/ 121 h 121"/>
                  <a:gd name="T18" fmla="*/ 229 w 229"/>
                  <a:gd name="T19" fmla="*/ 43 h 121"/>
                  <a:gd name="T20" fmla="*/ 170 w 229"/>
                  <a:gd name="T21" fmla="*/ 43 h 121"/>
                  <a:gd name="T22" fmla="*/ 170 w 229"/>
                  <a:gd name="T23" fmla="*/ 0 h 121"/>
                  <a:gd name="T24" fmla="*/ 114 w 229"/>
                  <a:gd name="T25" fmla="*/ 0 h 121"/>
                  <a:gd name="T26" fmla="*/ 57 w 229"/>
                  <a:gd name="T27" fmla="*/ 0 h 121"/>
                  <a:gd name="T28" fmla="*/ 57 w 229"/>
                  <a:gd name="T29" fmla="*/ 43 h 121"/>
                  <a:gd name="T30" fmla="*/ 0 w 229"/>
                  <a:gd name="T31" fmla="*/ 43 h 121"/>
                  <a:gd name="T32" fmla="*/ 0 w 229"/>
                  <a:gd name="T33" fmla="*/ 121 h 121"/>
                  <a:gd name="T34" fmla="*/ 78 w 229"/>
                  <a:gd name="T35" fmla="*/ 121 h 121"/>
                  <a:gd name="T36" fmla="*/ 114 w 229"/>
                  <a:gd name="T37" fmla="*/ 121 h 121"/>
                  <a:gd name="T38" fmla="*/ 114 w 229"/>
                  <a:gd name="T39" fmla="*/ 43 h 121"/>
                  <a:gd name="T40" fmla="*/ 78 w 229"/>
                  <a:gd name="T41" fmla="*/ 43 h 121"/>
                  <a:gd name="T42" fmla="*/ 78 w 229"/>
                  <a:gd name="T43" fmla="*/ 43 h 121"/>
                  <a:gd name="T44" fmla="*/ 78 w 229"/>
                  <a:gd name="T45" fmla="*/ 19 h 121"/>
                  <a:gd name="T46" fmla="*/ 114 w 229"/>
                  <a:gd name="T47" fmla="*/ 19 h 121"/>
                  <a:gd name="T48" fmla="*/ 114 w 229"/>
                  <a:gd name="T49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29" h="121">
                    <a:moveTo>
                      <a:pt x="170" y="0"/>
                    </a:moveTo>
                    <a:lnTo>
                      <a:pt x="114" y="0"/>
                    </a:lnTo>
                    <a:lnTo>
                      <a:pt x="114" y="19"/>
                    </a:lnTo>
                    <a:lnTo>
                      <a:pt x="151" y="19"/>
                    </a:lnTo>
                    <a:lnTo>
                      <a:pt x="151" y="43"/>
                    </a:lnTo>
                    <a:lnTo>
                      <a:pt x="114" y="43"/>
                    </a:lnTo>
                    <a:lnTo>
                      <a:pt x="114" y="121"/>
                    </a:lnTo>
                    <a:lnTo>
                      <a:pt x="149" y="121"/>
                    </a:lnTo>
                    <a:lnTo>
                      <a:pt x="229" y="121"/>
                    </a:lnTo>
                    <a:lnTo>
                      <a:pt x="229" y="43"/>
                    </a:lnTo>
                    <a:lnTo>
                      <a:pt x="170" y="43"/>
                    </a:lnTo>
                    <a:lnTo>
                      <a:pt x="170" y="0"/>
                    </a:lnTo>
                    <a:close/>
                    <a:moveTo>
                      <a:pt x="114" y="0"/>
                    </a:moveTo>
                    <a:lnTo>
                      <a:pt x="57" y="0"/>
                    </a:lnTo>
                    <a:lnTo>
                      <a:pt x="57" y="43"/>
                    </a:lnTo>
                    <a:lnTo>
                      <a:pt x="0" y="43"/>
                    </a:lnTo>
                    <a:lnTo>
                      <a:pt x="0" y="121"/>
                    </a:lnTo>
                    <a:lnTo>
                      <a:pt x="78" y="121"/>
                    </a:lnTo>
                    <a:lnTo>
                      <a:pt x="114" y="121"/>
                    </a:lnTo>
                    <a:lnTo>
                      <a:pt x="114" y="43"/>
                    </a:lnTo>
                    <a:lnTo>
                      <a:pt x="78" y="43"/>
                    </a:lnTo>
                    <a:lnTo>
                      <a:pt x="78" y="43"/>
                    </a:lnTo>
                    <a:lnTo>
                      <a:pt x="78" y="19"/>
                    </a:lnTo>
                    <a:lnTo>
                      <a:pt x="114" y="19"/>
                    </a:lnTo>
                    <a:lnTo>
                      <a:pt x="11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D136133F-6A2A-4183-B604-EB0D50F211D8}"/>
              </a:ext>
            </a:extLst>
          </p:cNvPr>
          <p:cNvGrpSpPr/>
          <p:nvPr/>
        </p:nvGrpSpPr>
        <p:grpSpPr>
          <a:xfrm>
            <a:off x="1100743" y="3673861"/>
            <a:ext cx="622647" cy="622647"/>
            <a:chOff x="1100743" y="3673861"/>
            <a:chExt cx="622647" cy="622647"/>
          </a:xfrm>
        </p:grpSpPr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68525129-AF5D-4B3B-AC3E-CBDAAB763BBD}"/>
                </a:ext>
              </a:extLst>
            </p:cNvPr>
            <p:cNvSpPr/>
            <p:nvPr/>
          </p:nvSpPr>
          <p:spPr>
            <a:xfrm>
              <a:off x="1100743" y="3673861"/>
              <a:ext cx="622647" cy="62264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81" name="Freeform 40">
              <a:extLst>
                <a:ext uri="{FF2B5EF4-FFF2-40B4-BE49-F238E27FC236}">
                  <a16:creationId xmlns:a16="http://schemas.microsoft.com/office/drawing/2014/main" id="{D3D95375-F853-43C2-AB6B-BF2E381132F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63710" y="3835401"/>
              <a:ext cx="296713" cy="299566"/>
            </a:xfrm>
            <a:custGeom>
              <a:avLst/>
              <a:gdLst>
                <a:gd name="T0" fmla="*/ 66 w 88"/>
                <a:gd name="T1" fmla="*/ 83 h 89"/>
                <a:gd name="T2" fmla="*/ 82 w 88"/>
                <a:gd name="T3" fmla="*/ 67 h 89"/>
                <a:gd name="T4" fmla="*/ 87 w 88"/>
                <a:gd name="T5" fmla="*/ 53 h 89"/>
                <a:gd name="T6" fmla="*/ 87 w 88"/>
                <a:gd name="T7" fmla="*/ 36 h 89"/>
                <a:gd name="T8" fmla="*/ 82 w 88"/>
                <a:gd name="T9" fmla="*/ 22 h 89"/>
                <a:gd name="T10" fmla="*/ 66 w 88"/>
                <a:gd name="T11" fmla="*/ 6 h 89"/>
                <a:gd name="T12" fmla="*/ 60 w 88"/>
                <a:gd name="T13" fmla="*/ 3 h 89"/>
                <a:gd name="T14" fmla="*/ 47 w 88"/>
                <a:gd name="T15" fmla="*/ 0 h 89"/>
                <a:gd name="T16" fmla="*/ 49 w 88"/>
                <a:gd name="T17" fmla="*/ 5 h 89"/>
                <a:gd name="T18" fmla="*/ 54 w 88"/>
                <a:gd name="T19" fmla="*/ 5 h 89"/>
                <a:gd name="T20" fmla="*/ 59 w 88"/>
                <a:gd name="T21" fmla="*/ 6 h 89"/>
                <a:gd name="T22" fmla="*/ 58 w 88"/>
                <a:gd name="T23" fmla="*/ 7 h 89"/>
                <a:gd name="T24" fmla="*/ 51 w 88"/>
                <a:gd name="T25" fmla="*/ 10 h 89"/>
                <a:gd name="T26" fmla="*/ 52 w 88"/>
                <a:gd name="T27" fmla="*/ 14 h 89"/>
                <a:gd name="T28" fmla="*/ 56 w 88"/>
                <a:gd name="T29" fmla="*/ 17 h 89"/>
                <a:gd name="T30" fmla="*/ 62 w 88"/>
                <a:gd name="T31" fmla="*/ 9 h 89"/>
                <a:gd name="T32" fmla="*/ 67 w 88"/>
                <a:gd name="T33" fmla="*/ 10 h 89"/>
                <a:gd name="T34" fmla="*/ 71 w 88"/>
                <a:gd name="T35" fmla="*/ 12 h 89"/>
                <a:gd name="T36" fmla="*/ 73 w 88"/>
                <a:gd name="T37" fmla="*/ 18 h 89"/>
                <a:gd name="T38" fmla="*/ 71 w 88"/>
                <a:gd name="T39" fmla="*/ 21 h 89"/>
                <a:gd name="T40" fmla="*/ 69 w 88"/>
                <a:gd name="T41" fmla="*/ 19 h 89"/>
                <a:gd name="T42" fmla="*/ 63 w 88"/>
                <a:gd name="T43" fmla="*/ 20 h 89"/>
                <a:gd name="T44" fmla="*/ 67 w 88"/>
                <a:gd name="T45" fmla="*/ 22 h 89"/>
                <a:gd name="T46" fmla="*/ 58 w 88"/>
                <a:gd name="T47" fmla="*/ 26 h 89"/>
                <a:gd name="T48" fmla="*/ 53 w 88"/>
                <a:gd name="T49" fmla="*/ 29 h 89"/>
                <a:gd name="T50" fmla="*/ 48 w 88"/>
                <a:gd name="T51" fmla="*/ 34 h 89"/>
                <a:gd name="T52" fmla="*/ 51 w 88"/>
                <a:gd name="T53" fmla="*/ 53 h 89"/>
                <a:gd name="T54" fmla="*/ 56 w 88"/>
                <a:gd name="T55" fmla="*/ 54 h 89"/>
                <a:gd name="T56" fmla="*/ 61 w 88"/>
                <a:gd name="T57" fmla="*/ 56 h 89"/>
                <a:gd name="T58" fmla="*/ 69 w 88"/>
                <a:gd name="T59" fmla="*/ 60 h 89"/>
                <a:gd name="T60" fmla="*/ 73 w 88"/>
                <a:gd name="T61" fmla="*/ 64 h 89"/>
                <a:gd name="T62" fmla="*/ 80 w 88"/>
                <a:gd name="T63" fmla="*/ 67 h 89"/>
                <a:gd name="T64" fmla="*/ 50 w 88"/>
                <a:gd name="T65" fmla="*/ 78 h 89"/>
                <a:gd name="T66" fmla="*/ 0 w 88"/>
                <a:gd name="T67" fmla="*/ 38 h 89"/>
                <a:gd name="T68" fmla="*/ 1 w 88"/>
                <a:gd name="T69" fmla="*/ 56 h 89"/>
                <a:gd name="T70" fmla="*/ 9 w 88"/>
                <a:gd name="T71" fmla="*/ 72 h 89"/>
                <a:gd name="T72" fmla="*/ 28 w 88"/>
                <a:gd name="T73" fmla="*/ 86 h 89"/>
                <a:gd name="T74" fmla="*/ 45 w 88"/>
                <a:gd name="T75" fmla="*/ 71 h 89"/>
                <a:gd name="T76" fmla="*/ 43 w 88"/>
                <a:gd name="T77" fmla="*/ 63 h 89"/>
                <a:gd name="T78" fmla="*/ 45 w 88"/>
                <a:gd name="T79" fmla="*/ 57 h 89"/>
                <a:gd name="T80" fmla="*/ 40 w 88"/>
                <a:gd name="T81" fmla="*/ 55 h 89"/>
                <a:gd name="T82" fmla="*/ 34 w 88"/>
                <a:gd name="T83" fmla="*/ 51 h 89"/>
                <a:gd name="T84" fmla="*/ 25 w 88"/>
                <a:gd name="T85" fmla="*/ 47 h 89"/>
                <a:gd name="T86" fmla="*/ 21 w 88"/>
                <a:gd name="T87" fmla="*/ 40 h 89"/>
                <a:gd name="T88" fmla="*/ 19 w 88"/>
                <a:gd name="T89" fmla="*/ 39 h 89"/>
                <a:gd name="T90" fmla="*/ 19 w 88"/>
                <a:gd name="T91" fmla="*/ 40 h 89"/>
                <a:gd name="T92" fmla="*/ 16 w 88"/>
                <a:gd name="T93" fmla="*/ 33 h 89"/>
                <a:gd name="T94" fmla="*/ 16 w 88"/>
                <a:gd name="T95" fmla="*/ 26 h 89"/>
                <a:gd name="T96" fmla="*/ 19 w 88"/>
                <a:gd name="T97" fmla="*/ 18 h 89"/>
                <a:gd name="T98" fmla="*/ 18 w 88"/>
                <a:gd name="T99" fmla="*/ 13 h 89"/>
                <a:gd name="T100" fmla="*/ 39 w 88"/>
                <a:gd name="T101" fmla="*/ 3 h 89"/>
                <a:gd name="T102" fmla="*/ 47 w 88"/>
                <a:gd name="T103" fmla="*/ 0 h 89"/>
                <a:gd name="T104" fmla="*/ 27 w 88"/>
                <a:gd name="T105" fmla="*/ 3 h 89"/>
                <a:gd name="T106" fmla="*/ 13 w 88"/>
                <a:gd name="T107" fmla="*/ 13 h 89"/>
                <a:gd name="T108" fmla="*/ 3 w 88"/>
                <a:gd name="T109" fmla="*/ 28 h 89"/>
                <a:gd name="T110" fmla="*/ 47 w 88"/>
                <a:gd name="T111" fmla="*/ 56 h 89"/>
                <a:gd name="T112" fmla="*/ 40 w 88"/>
                <a:gd name="T113" fmla="*/ 49 h 89"/>
                <a:gd name="T114" fmla="*/ 39 w 88"/>
                <a:gd name="T115" fmla="*/ 45 h 89"/>
                <a:gd name="T116" fmla="*/ 31 w 88"/>
                <a:gd name="T117" fmla="*/ 46 h 89"/>
                <a:gd name="T118" fmla="*/ 35 w 88"/>
                <a:gd name="T119" fmla="*/ 37 h 89"/>
                <a:gd name="T120" fmla="*/ 43 w 88"/>
                <a:gd name="T121" fmla="*/ 37 h 89"/>
                <a:gd name="T122" fmla="*/ 46 w 88"/>
                <a:gd name="T123" fmla="*/ 37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8" h="89">
                  <a:moveTo>
                    <a:pt x="47" y="89"/>
                  </a:moveTo>
                  <a:cubicBezTo>
                    <a:pt x="49" y="89"/>
                    <a:pt x="52" y="88"/>
                    <a:pt x="54" y="88"/>
                  </a:cubicBezTo>
                  <a:cubicBezTo>
                    <a:pt x="55" y="87"/>
                    <a:pt x="57" y="87"/>
                    <a:pt x="58" y="86"/>
                  </a:cubicBezTo>
                  <a:cubicBezTo>
                    <a:pt x="59" y="86"/>
                    <a:pt x="59" y="86"/>
                    <a:pt x="60" y="86"/>
                  </a:cubicBezTo>
                  <a:cubicBezTo>
                    <a:pt x="61" y="85"/>
                    <a:pt x="63" y="85"/>
                    <a:pt x="64" y="84"/>
                  </a:cubicBezTo>
                  <a:cubicBezTo>
                    <a:pt x="65" y="84"/>
                    <a:pt x="65" y="83"/>
                    <a:pt x="66" y="83"/>
                  </a:cubicBezTo>
                  <a:cubicBezTo>
                    <a:pt x="69" y="81"/>
                    <a:pt x="71" y="79"/>
                    <a:pt x="74" y="77"/>
                  </a:cubicBezTo>
                  <a:cubicBezTo>
                    <a:pt x="74" y="77"/>
                    <a:pt x="75" y="76"/>
                    <a:pt x="75" y="76"/>
                  </a:cubicBezTo>
                  <a:cubicBezTo>
                    <a:pt x="76" y="75"/>
                    <a:pt x="76" y="75"/>
                    <a:pt x="77" y="74"/>
                  </a:cubicBezTo>
                  <a:cubicBezTo>
                    <a:pt x="77" y="73"/>
                    <a:pt x="78" y="73"/>
                    <a:pt x="79" y="72"/>
                  </a:cubicBezTo>
                  <a:cubicBezTo>
                    <a:pt x="80" y="71"/>
                    <a:pt x="81" y="69"/>
                    <a:pt x="82" y="68"/>
                  </a:cubicBezTo>
                  <a:cubicBezTo>
                    <a:pt x="82" y="67"/>
                    <a:pt x="82" y="67"/>
                    <a:pt x="82" y="67"/>
                  </a:cubicBezTo>
                  <a:cubicBezTo>
                    <a:pt x="83" y="66"/>
                    <a:pt x="83" y="65"/>
                    <a:pt x="83" y="65"/>
                  </a:cubicBezTo>
                  <a:cubicBezTo>
                    <a:pt x="84" y="64"/>
                    <a:pt x="84" y="64"/>
                    <a:pt x="84" y="64"/>
                  </a:cubicBezTo>
                  <a:cubicBezTo>
                    <a:pt x="84" y="63"/>
                    <a:pt x="84" y="62"/>
                    <a:pt x="85" y="62"/>
                  </a:cubicBezTo>
                  <a:cubicBezTo>
                    <a:pt x="85" y="61"/>
                    <a:pt x="85" y="60"/>
                    <a:pt x="86" y="60"/>
                  </a:cubicBezTo>
                  <a:cubicBezTo>
                    <a:pt x="86" y="58"/>
                    <a:pt x="86" y="57"/>
                    <a:pt x="87" y="56"/>
                  </a:cubicBezTo>
                  <a:cubicBezTo>
                    <a:pt x="87" y="55"/>
                    <a:pt x="87" y="54"/>
                    <a:pt x="87" y="53"/>
                  </a:cubicBezTo>
                  <a:cubicBezTo>
                    <a:pt x="87" y="53"/>
                    <a:pt x="88" y="52"/>
                    <a:pt x="88" y="51"/>
                  </a:cubicBezTo>
                  <a:cubicBezTo>
                    <a:pt x="88" y="50"/>
                    <a:pt x="88" y="50"/>
                    <a:pt x="88" y="49"/>
                  </a:cubicBezTo>
                  <a:cubicBezTo>
                    <a:pt x="88" y="47"/>
                    <a:pt x="88" y="46"/>
                    <a:pt x="88" y="44"/>
                  </a:cubicBezTo>
                  <a:cubicBezTo>
                    <a:pt x="88" y="43"/>
                    <a:pt x="88" y="41"/>
                    <a:pt x="88" y="40"/>
                  </a:cubicBezTo>
                  <a:cubicBezTo>
                    <a:pt x="88" y="39"/>
                    <a:pt x="88" y="38"/>
                    <a:pt x="88" y="38"/>
                  </a:cubicBezTo>
                  <a:cubicBezTo>
                    <a:pt x="88" y="37"/>
                    <a:pt x="87" y="36"/>
                    <a:pt x="87" y="36"/>
                  </a:cubicBezTo>
                  <a:cubicBezTo>
                    <a:pt x="87" y="35"/>
                    <a:pt x="87" y="34"/>
                    <a:pt x="87" y="33"/>
                  </a:cubicBezTo>
                  <a:cubicBezTo>
                    <a:pt x="86" y="32"/>
                    <a:pt x="86" y="31"/>
                    <a:pt x="86" y="29"/>
                  </a:cubicBezTo>
                  <a:cubicBezTo>
                    <a:pt x="85" y="29"/>
                    <a:pt x="85" y="29"/>
                    <a:pt x="85" y="28"/>
                  </a:cubicBezTo>
                  <a:cubicBezTo>
                    <a:pt x="85" y="27"/>
                    <a:pt x="84" y="26"/>
                    <a:pt x="84" y="25"/>
                  </a:cubicBezTo>
                  <a:cubicBezTo>
                    <a:pt x="84" y="25"/>
                    <a:pt x="84" y="25"/>
                    <a:pt x="83" y="24"/>
                  </a:cubicBezTo>
                  <a:cubicBezTo>
                    <a:pt x="83" y="24"/>
                    <a:pt x="83" y="23"/>
                    <a:pt x="82" y="22"/>
                  </a:cubicBezTo>
                  <a:cubicBezTo>
                    <a:pt x="81" y="21"/>
                    <a:pt x="80" y="19"/>
                    <a:pt x="79" y="17"/>
                  </a:cubicBezTo>
                  <a:cubicBezTo>
                    <a:pt x="78" y="16"/>
                    <a:pt x="77" y="15"/>
                    <a:pt x="77" y="15"/>
                  </a:cubicBezTo>
                  <a:cubicBezTo>
                    <a:pt x="76" y="14"/>
                    <a:pt x="76" y="14"/>
                    <a:pt x="75" y="13"/>
                  </a:cubicBezTo>
                  <a:cubicBezTo>
                    <a:pt x="75" y="13"/>
                    <a:pt x="74" y="12"/>
                    <a:pt x="74" y="12"/>
                  </a:cubicBezTo>
                  <a:cubicBezTo>
                    <a:pt x="73" y="11"/>
                    <a:pt x="72" y="10"/>
                    <a:pt x="71" y="9"/>
                  </a:cubicBezTo>
                  <a:cubicBezTo>
                    <a:pt x="69" y="8"/>
                    <a:pt x="68" y="7"/>
                    <a:pt x="66" y="6"/>
                  </a:cubicBezTo>
                  <a:cubicBezTo>
                    <a:pt x="65" y="6"/>
                    <a:pt x="65" y="5"/>
                    <a:pt x="64" y="5"/>
                  </a:cubicBezTo>
                  <a:cubicBezTo>
                    <a:pt x="64" y="5"/>
                    <a:pt x="64" y="5"/>
                    <a:pt x="63" y="5"/>
                  </a:cubicBezTo>
                  <a:cubicBezTo>
                    <a:pt x="63" y="4"/>
                    <a:pt x="63" y="4"/>
                    <a:pt x="62" y="4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61" y="4"/>
                    <a:pt x="61" y="3"/>
                    <a:pt x="60" y="3"/>
                  </a:cubicBezTo>
                  <a:cubicBezTo>
                    <a:pt x="60" y="3"/>
                    <a:pt x="60" y="3"/>
                    <a:pt x="60" y="3"/>
                  </a:cubicBezTo>
                  <a:cubicBezTo>
                    <a:pt x="60" y="3"/>
                    <a:pt x="59" y="3"/>
                    <a:pt x="58" y="3"/>
                  </a:cubicBezTo>
                  <a:cubicBezTo>
                    <a:pt x="58" y="3"/>
                    <a:pt x="58" y="2"/>
                    <a:pt x="58" y="2"/>
                  </a:cubicBezTo>
                  <a:cubicBezTo>
                    <a:pt x="57" y="2"/>
                    <a:pt x="55" y="2"/>
                    <a:pt x="54" y="1"/>
                  </a:cubicBezTo>
                  <a:cubicBezTo>
                    <a:pt x="54" y="1"/>
                    <a:pt x="53" y="1"/>
                    <a:pt x="53" y="1"/>
                  </a:cubicBezTo>
                  <a:cubicBezTo>
                    <a:pt x="53" y="1"/>
                    <a:pt x="52" y="1"/>
                    <a:pt x="52" y="1"/>
                  </a:cubicBezTo>
                  <a:cubicBezTo>
                    <a:pt x="50" y="1"/>
                    <a:pt x="49" y="0"/>
                    <a:pt x="47" y="0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49" y="3"/>
                    <a:pt x="51" y="3"/>
                    <a:pt x="52" y="3"/>
                  </a:cubicBezTo>
                  <a:cubicBezTo>
                    <a:pt x="52" y="4"/>
                    <a:pt x="52" y="3"/>
                    <a:pt x="51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50" y="4"/>
                    <a:pt x="49" y="4"/>
                    <a:pt x="48" y="4"/>
                  </a:cubicBezTo>
                  <a:cubicBezTo>
                    <a:pt x="48" y="4"/>
                    <a:pt x="49" y="4"/>
                    <a:pt x="49" y="5"/>
                  </a:cubicBezTo>
                  <a:cubicBezTo>
                    <a:pt x="50" y="5"/>
                    <a:pt x="50" y="5"/>
                    <a:pt x="51" y="5"/>
                  </a:cubicBezTo>
                  <a:cubicBezTo>
                    <a:pt x="52" y="5"/>
                    <a:pt x="52" y="5"/>
                    <a:pt x="53" y="5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3" y="4"/>
                    <a:pt x="53" y="4"/>
                    <a:pt x="54" y="4"/>
                  </a:cubicBezTo>
                  <a:cubicBezTo>
                    <a:pt x="54" y="4"/>
                    <a:pt x="54" y="4"/>
                    <a:pt x="55" y="4"/>
                  </a:cubicBezTo>
                  <a:cubicBezTo>
                    <a:pt x="55" y="4"/>
                    <a:pt x="54" y="4"/>
                    <a:pt x="54" y="5"/>
                  </a:cubicBezTo>
                  <a:cubicBezTo>
                    <a:pt x="55" y="5"/>
                    <a:pt x="55" y="5"/>
                    <a:pt x="56" y="4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7" y="4"/>
                    <a:pt x="57" y="5"/>
                    <a:pt x="58" y="5"/>
                  </a:cubicBezTo>
                  <a:cubicBezTo>
                    <a:pt x="59" y="5"/>
                    <a:pt x="60" y="6"/>
                    <a:pt x="61" y="6"/>
                  </a:cubicBezTo>
                  <a:cubicBezTo>
                    <a:pt x="61" y="6"/>
                    <a:pt x="60" y="6"/>
                    <a:pt x="60" y="6"/>
                  </a:cubicBezTo>
                  <a:cubicBezTo>
                    <a:pt x="60" y="6"/>
                    <a:pt x="60" y="6"/>
                    <a:pt x="59" y="6"/>
                  </a:cubicBezTo>
                  <a:cubicBezTo>
                    <a:pt x="59" y="6"/>
                    <a:pt x="60" y="7"/>
                    <a:pt x="60" y="7"/>
                  </a:cubicBezTo>
                  <a:cubicBezTo>
                    <a:pt x="61" y="7"/>
                    <a:pt x="61" y="7"/>
                    <a:pt x="61" y="8"/>
                  </a:cubicBezTo>
                  <a:cubicBezTo>
                    <a:pt x="61" y="9"/>
                    <a:pt x="60" y="8"/>
                    <a:pt x="60" y="8"/>
                  </a:cubicBezTo>
                  <a:cubicBezTo>
                    <a:pt x="59" y="8"/>
                    <a:pt x="58" y="9"/>
                    <a:pt x="57" y="8"/>
                  </a:cubicBezTo>
                  <a:cubicBezTo>
                    <a:pt x="57" y="7"/>
                    <a:pt x="58" y="7"/>
                    <a:pt x="58" y="7"/>
                  </a:cubicBezTo>
                  <a:cubicBezTo>
                    <a:pt x="58" y="7"/>
                    <a:pt x="58" y="7"/>
                    <a:pt x="58" y="7"/>
                  </a:cubicBezTo>
                  <a:cubicBezTo>
                    <a:pt x="58" y="7"/>
                    <a:pt x="57" y="7"/>
                    <a:pt x="57" y="7"/>
                  </a:cubicBezTo>
                  <a:cubicBezTo>
                    <a:pt x="57" y="7"/>
                    <a:pt x="57" y="8"/>
                    <a:pt x="56" y="8"/>
                  </a:cubicBezTo>
                  <a:cubicBezTo>
                    <a:pt x="56" y="8"/>
                    <a:pt x="56" y="8"/>
                    <a:pt x="55" y="8"/>
                  </a:cubicBezTo>
                  <a:cubicBezTo>
                    <a:pt x="55" y="8"/>
                    <a:pt x="54" y="8"/>
                    <a:pt x="54" y="9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2" y="9"/>
                    <a:pt x="52" y="9"/>
                    <a:pt x="51" y="10"/>
                  </a:cubicBezTo>
                  <a:cubicBezTo>
                    <a:pt x="50" y="10"/>
                    <a:pt x="50" y="10"/>
                    <a:pt x="49" y="11"/>
                  </a:cubicBezTo>
                  <a:cubicBezTo>
                    <a:pt x="49" y="11"/>
                    <a:pt x="49" y="11"/>
                    <a:pt x="49" y="12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49" y="13"/>
                    <a:pt x="50" y="13"/>
                    <a:pt x="50" y="13"/>
                  </a:cubicBezTo>
                  <a:cubicBezTo>
                    <a:pt x="51" y="13"/>
                    <a:pt x="51" y="14"/>
                    <a:pt x="52" y="14"/>
                  </a:cubicBezTo>
                  <a:cubicBezTo>
                    <a:pt x="52" y="14"/>
                    <a:pt x="53" y="15"/>
                    <a:pt x="53" y="15"/>
                  </a:cubicBezTo>
                  <a:cubicBezTo>
                    <a:pt x="54" y="15"/>
                    <a:pt x="55" y="15"/>
                    <a:pt x="55" y="15"/>
                  </a:cubicBezTo>
                  <a:cubicBezTo>
                    <a:pt x="55" y="16"/>
                    <a:pt x="54" y="16"/>
                    <a:pt x="54" y="16"/>
                  </a:cubicBezTo>
                  <a:cubicBezTo>
                    <a:pt x="55" y="17"/>
                    <a:pt x="54" y="17"/>
                    <a:pt x="54" y="17"/>
                  </a:cubicBezTo>
                  <a:cubicBezTo>
                    <a:pt x="54" y="18"/>
                    <a:pt x="54" y="18"/>
                    <a:pt x="55" y="18"/>
                  </a:cubicBezTo>
                  <a:cubicBezTo>
                    <a:pt x="55" y="18"/>
                    <a:pt x="56" y="18"/>
                    <a:pt x="56" y="17"/>
                  </a:cubicBezTo>
                  <a:cubicBezTo>
                    <a:pt x="56" y="17"/>
                    <a:pt x="56" y="16"/>
                    <a:pt x="57" y="15"/>
                  </a:cubicBezTo>
                  <a:cubicBezTo>
                    <a:pt x="59" y="15"/>
                    <a:pt x="61" y="14"/>
                    <a:pt x="61" y="12"/>
                  </a:cubicBezTo>
                  <a:cubicBezTo>
                    <a:pt x="61" y="12"/>
                    <a:pt x="61" y="12"/>
                    <a:pt x="61" y="11"/>
                  </a:cubicBezTo>
                  <a:cubicBezTo>
                    <a:pt x="61" y="11"/>
                    <a:pt x="61" y="11"/>
                    <a:pt x="61" y="10"/>
                  </a:cubicBezTo>
                  <a:cubicBezTo>
                    <a:pt x="61" y="10"/>
                    <a:pt x="62" y="10"/>
                    <a:pt x="62" y="10"/>
                  </a:cubicBezTo>
                  <a:cubicBezTo>
                    <a:pt x="62" y="9"/>
                    <a:pt x="62" y="9"/>
                    <a:pt x="62" y="9"/>
                  </a:cubicBezTo>
                  <a:cubicBezTo>
                    <a:pt x="62" y="9"/>
                    <a:pt x="62" y="9"/>
                    <a:pt x="62" y="9"/>
                  </a:cubicBezTo>
                  <a:cubicBezTo>
                    <a:pt x="63" y="9"/>
                    <a:pt x="63" y="9"/>
                    <a:pt x="63" y="9"/>
                  </a:cubicBezTo>
                  <a:cubicBezTo>
                    <a:pt x="63" y="9"/>
                    <a:pt x="64" y="9"/>
                    <a:pt x="64" y="9"/>
                  </a:cubicBezTo>
                  <a:cubicBezTo>
                    <a:pt x="65" y="9"/>
                    <a:pt x="65" y="9"/>
                    <a:pt x="65" y="9"/>
                  </a:cubicBezTo>
                  <a:cubicBezTo>
                    <a:pt x="66" y="9"/>
                    <a:pt x="66" y="10"/>
                    <a:pt x="66" y="10"/>
                  </a:cubicBezTo>
                  <a:cubicBezTo>
                    <a:pt x="66" y="10"/>
                    <a:pt x="67" y="10"/>
                    <a:pt x="67" y="10"/>
                  </a:cubicBezTo>
                  <a:cubicBezTo>
                    <a:pt x="67" y="11"/>
                    <a:pt x="66" y="11"/>
                    <a:pt x="66" y="11"/>
                  </a:cubicBezTo>
                  <a:cubicBezTo>
                    <a:pt x="66" y="11"/>
                    <a:pt x="66" y="11"/>
                    <a:pt x="66" y="11"/>
                  </a:cubicBezTo>
                  <a:cubicBezTo>
                    <a:pt x="66" y="12"/>
                    <a:pt x="67" y="12"/>
                    <a:pt x="67" y="12"/>
                  </a:cubicBezTo>
                  <a:cubicBezTo>
                    <a:pt x="68" y="12"/>
                    <a:pt x="68" y="12"/>
                    <a:pt x="68" y="12"/>
                  </a:cubicBezTo>
                  <a:cubicBezTo>
                    <a:pt x="69" y="12"/>
                    <a:pt x="69" y="11"/>
                    <a:pt x="69" y="11"/>
                  </a:cubicBezTo>
                  <a:cubicBezTo>
                    <a:pt x="70" y="11"/>
                    <a:pt x="70" y="12"/>
                    <a:pt x="71" y="12"/>
                  </a:cubicBezTo>
                  <a:cubicBezTo>
                    <a:pt x="71" y="12"/>
                    <a:pt x="71" y="13"/>
                    <a:pt x="71" y="13"/>
                  </a:cubicBezTo>
                  <a:cubicBezTo>
                    <a:pt x="71" y="13"/>
                    <a:pt x="71" y="14"/>
                    <a:pt x="71" y="14"/>
                  </a:cubicBezTo>
                  <a:cubicBezTo>
                    <a:pt x="71" y="15"/>
                    <a:pt x="72" y="15"/>
                    <a:pt x="72" y="15"/>
                  </a:cubicBezTo>
                  <a:cubicBezTo>
                    <a:pt x="73" y="15"/>
                    <a:pt x="73" y="16"/>
                    <a:pt x="73" y="16"/>
                  </a:cubicBezTo>
                  <a:cubicBezTo>
                    <a:pt x="73" y="16"/>
                    <a:pt x="73" y="16"/>
                    <a:pt x="73" y="17"/>
                  </a:cubicBezTo>
                  <a:cubicBezTo>
                    <a:pt x="73" y="17"/>
                    <a:pt x="73" y="17"/>
                    <a:pt x="73" y="18"/>
                  </a:cubicBezTo>
                  <a:cubicBezTo>
                    <a:pt x="72" y="19"/>
                    <a:pt x="72" y="19"/>
                    <a:pt x="72" y="19"/>
                  </a:cubicBezTo>
                  <a:cubicBezTo>
                    <a:pt x="72" y="20"/>
                    <a:pt x="73" y="19"/>
                    <a:pt x="73" y="20"/>
                  </a:cubicBezTo>
                  <a:cubicBezTo>
                    <a:pt x="74" y="20"/>
                    <a:pt x="73" y="20"/>
                    <a:pt x="73" y="21"/>
                  </a:cubicBezTo>
                  <a:cubicBezTo>
                    <a:pt x="74" y="21"/>
                    <a:pt x="74" y="22"/>
                    <a:pt x="73" y="22"/>
                  </a:cubicBezTo>
                  <a:cubicBezTo>
                    <a:pt x="73" y="22"/>
                    <a:pt x="73" y="22"/>
                    <a:pt x="72" y="22"/>
                  </a:cubicBezTo>
                  <a:cubicBezTo>
                    <a:pt x="72" y="22"/>
                    <a:pt x="72" y="22"/>
                    <a:pt x="71" y="21"/>
                  </a:cubicBezTo>
                  <a:cubicBezTo>
                    <a:pt x="71" y="21"/>
                    <a:pt x="71" y="21"/>
                    <a:pt x="71" y="21"/>
                  </a:cubicBezTo>
                  <a:cubicBezTo>
                    <a:pt x="70" y="21"/>
                    <a:pt x="69" y="21"/>
                    <a:pt x="69" y="21"/>
                  </a:cubicBezTo>
                  <a:cubicBezTo>
                    <a:pt x="70" y="20"/>
                    <a:pt x="70" y="20"/>
                    <a:pt x="71" y="19"/>
                  </a:cubicBezTo>
                  <a:cubicBezTo>
                    <a:pt x="71" y="19"/>
                    <a:pt x="72" y="19"/>
                    <a:pt x="72" y="18"/>
                  </a:cubicBezTo>
                  <a:cubicBezTo>
                    <a:pt x="71" y="18"/>
                    <a:pt x="71" y="18"/>
                    <a:pt x="70" y="18"/>
                  </a:cubicBezTo>
                  <a:cubicBezTo>
                    <a:pt x="70" y="19"/>
                    <a:pt x="69" y="19"/>
                    <a:pt x="69" y="19"/>
                  </a:cubicBezTo>
                  <a:cubicBezTo>
                    <a:pt x="68" y="19"/>
                    <a:pt x="67" y="19"/>
                    <a:pt x="67" y="19"/>
                  </a:cubicBezTo>
                  <a:cubicBezTo>
                    <a:pt x="66" y="20"/>
                    <a:pt x="67" y="19"/>
                    <a:pt x="67" y="20"/>
                  </a:cubicBezTo>
                  <a:cubicBezTo>
                    <a:pt x="67" y="20"/>
                    <a:pt x="67" y="20"/>
                    <a:pt x="66" y="20"/>
                  </a:cubicBezTo>
                  <a:cubicBezTo>
                    <a:pt x="66" y="20"/>
                    <a:pt x="66" y="19"/>
                    <a:pt x="66" y="19"/>
                  </a:cubicBezTo>
                  <a:cubicBezTo>
                    <a:pt x="66" y="19"/>
                    <a:pt x="65" y="19"/>
                    <a:pt x="64" y="19"/>
                  </a:cubicBezTo>
                  <a:cubicBezTo>
                    <a:pt x="64" y="19"/>
                    <a:pt x="64" y="19"/>
                    <a:pt x="63" y="20"/>
                  </a:cubicBezTo>
                  <a:cubicBezTo>
                    <a:pt x="64" y="20"/>
                    <a:pt x="65" y="20"/>
                    <a:pt x="65" y="20"/>
                  </a:cubicBezTo>
                  <a:cubicBezTo>
                    <a:pt x="65" y="21"/>
                    <a:pt x="64" y="21"/>
                    <a:pt x="64" y="22"/>
                  </a:cubicBezTo>
                  <a:cubicBezTo>
                    <a:pt x="64" y="22"/>
                    <a:pt x="65" y="23"/>
                    <a:pt x="65" y="23"/>
                  </a:cubicBezTo>
                  <a:cubicBezTo>
                    <a:pt x="65" y="23"/>
                    <a:pt x="65" y="23"/>
                    <a:pt x="66" y="23"/>
                  </a:cubicBezTo>
                  <a:cubicBezTo>
                    <a:pt x="66" y="23"/>
                    <a:pt x="66" y="23"/>
                    <a:pt x="66" y="23"/>
                  </a:cubicBezTo>
                  <a:cubicBezTo>
                    <a:pt x="67" y="23"/>
                    <a:pt x="67" y="22"/>
                    <a:pt x="67" y="22"/>
                  </a:cubicBezTo>
                  <a:cubicBezTo>
                    <a:pt x="68" y="23"/>
                    <a:pt x="67" y="23"/>
                    <a:pt x="66" y="23"/>
                  </a:cubicBezTo>
                  <a:cubicBezTo>
                    <a:pt x="65" y="24"/>
                    <a:pt x="64" y="24"/>
                    <a:pt x="64" y="24"/>
                  </a:cubicBezTo>
                  <a:cubicBezTo>
                    <a:pt x="64" y="24"/>
                    <a:pt x="62" y="25"/>
                    <a:pt x="62" y="25"/>
                  </a:cubicBezTo>
                  <a:cubicBezTo>
                    <a:pt x="62" y="24"/>
                    <a:pt x="63" y="24"/>
                    <a:pt x="63" y="24"/>
                  </a:cubicBezTo>
                  <a:cubicBezTo>
                    <a:pt x="62" y="23"/>
                    <a:pt x="61" y="24"/>
                    <a:pt x="61" y="24"/>
                  </a:cubicBezTo>
                  <a:cubicBezTo>
                    <a:pt x="60" y="24"/>
                    <a:pt x="58" y="25"/>
                    <a:pt x="58" y="26"/>
                  </a:cubicBezTo>
                  <a:cubicBezTo>
                    <a:pt x="58" y="26"/>
                    <a:pt x="58" y="26"/>
                    <a:pt x="58" y="27"/>
                  </a:cubicBezTo>
                  <a:cubicBezTo>
                    <a:pt x="58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6" y="27"/>
                    <a:pt x="55" y="27"/>
                    <a:pt x="55" y="27"/>
                  </a:cubicBezTo>
                  <a:cubicBezTo>
                    <a:pt x="55" y="28"/>
                    <a:pt x="55" y="28"/>
                    <a:pt x="54" y="28"/>
                  </a:cubicBezTo>
                  <a:cubicBezTo>
                    <a:pt x="54" y="29"/>
                    <a:pt x="54" y="29"/>
                    <a:pt x="53" y="29"/>
                  </a:cubicBezTo>
                  <a:cubicBezTo>
                    <a:pt x="53" y="29"/>
                    <a:pt x="53" y="30"/>
                    <a:pt x="53" y="30"/>
                  </a:cubicBezTo>
                  <a:cubicBezTo>
                    <a:pt x="52" y="30"/>
                    <a:pt x="52" y="30"/>
                    <a:pt x="52" y="30"/>
                  </a:cubicBezTo>
                  <a:cubicBezTo>
                    <a:pt x="52" y="30"/>
                    <a:pt x="52" y="31"/>
                    <a:pt x="52" y="32"/>
                  </a:cubicBezTo>
                  <a:cubicBezTo>
                    <a:pt x="51" y="32"/>
                    <a:pt x="51" y="33"/>
                    <a:pt x="50" y="33"/>
                  </a:cubicBezTo>
                  <a:cubicBezTo>
                    <a:pt x="50" y="33"/>
                    <a:pt x="49" y="33"/>
                    <a:pt x="49" y="33"/>
                  </a:cubicBezTo>
                  <a:cubicBezTo>
                    <a:pt x="48" y="34"/>
                    <a:pt x="48" y="34"/>
                    <a:pt x="48" y="34"/>
                  </a:cubicBezTo>
                  <a:cubicBezTo>
                    <a:pt x="47" y="34"/>
                    <a:pt x="47" y="35"/>
                    <a:pt x="47" y="35"/>
                  </a:cubicBezTo>
                  <a:cubicBezTo>
                    <a:pt x="47" y="55"/>
                    <a:pt x="47" y="55"/>
                    <a:pt x="47" y="55"/>
                  </a:cubicBezTo>
                  <a:cubicBezTo>
                    <a:pt x="47" y="55"/>
                    <a:pt x="47" y="55"/>
                    <a:pt x="48" y="55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9" y="53"/>
                    <a:pt x="49" y="53"/>
                    <a:pt x="50" y="53"/>
                  </a:cubicBezTo>
                  <a:cubicBezTo>
                    <a:pt x="50" y="53"/>
                    <a:pt x="50" y="53"/>
                    <a:pt x="51" y="53"/>
                  </a:cubicBezTo>
                  <a:cubicBezTo>
                    <a:pt x="51" y="53"/>
                    <a:pt x="51" y="52"/>
                    <a:pt x="51" y="52"/>
                  </a:cubicBezTo>
                  <a:cubicBezTo>
                    <a:pt x="52" y="53"/>
                    <a:pt x="51" y="53"/>
                    <a:pt x="51" y="53"/>
                  </a:cubicBezTo>
                  <a:cubicBezTo>
                    <a:pt x="52" y="54"/>
                    <a:pt x="52" y="53"/>
                    <a:pt x="53" y="53"/>
                  </a:cubicBezTo>
                  <a:cubicBezTo>
                    <a:pt x="53" y="53"/>
                    <a:pt x="53" y="53"/>
                    <a:pt x="54" y="53"/>
                  </a:cubicBezTo>
                  <a:cubicBezTo>
                    <a:pt x="54" y="53"/>
                    <a:pt x="54" y="54"/>
                    <a:pt x="55" y="54"/>
                  </a:cubicBezTo>
                  <a:cubicBezTo>
                    <a:pt x="55" y="54"/>
                    <a:pt x="55" y="54"/>
                    <a:pt x="56" y="54"/>
                  </a:cubicBezTo>
                  <a:cubicBezTo>
                    <a:pt x="56" y="54"/>
                    <a:pt x="56" y="54"/>
                    <a:pt x="57" y="54"/>
                  </a:cubicBezTo>
                  <a:cubicBezTo>
                    <a:pt x="57" y="54"/>
                    <a:pt x="58" y="54"/>
                    <a:pt x="58" y="54"/>
                  </a:cubicBezTo>
                  <a:cubicBezTo>
                    <a:pt x="59" y="54"/>
                    <a:pt x="59" y="54"/>
                    <a:pt x="59" y="54"/>
                  </a:cubicBezTo>
                  <a:cubicBezTo>
                    <a:pt x="60" y="54"/>
                    <a:pt x="60" y="54"/>
                    <a:pt x="60" y="54"/>
                  </a:cubicBezTo>
                  <a:cubicBezTo>
                    <a:pt x="60" y="55"/>
                    <a:pt x="60" y="55"/>
                    <a:pt x="60" y="55"/>
                  </a:cubicBezTo>
                  <a:cubicBezTo>
                    <a:pt x="61" y="55"/>
                    <a:pt x="61" y="55"/>
                    <a:pt x="61" y="56"/>
                  </a:cubicBezTo>
                  <a:cubicBezTo>
                    <a:pt x="61" y="56"/>
                    <a:pt x="61" y="56"/>
                    <a:pt x="62" y="56"/>
                  </a:cubicBezTo>
                  <a:cubicBezTo>
                    <a:pt x="62" y="56"/>
                    <a:pt x="62" y="57"/>
                    <a:pt x="63" y="57"/>
                  </a:cubicBezTo>
                  <a:cubicBezTo>
                    <a:pt x="63" y="58"/>
                    <a:pt x="64" y="58"/>
                    <a:pt x="64" y="58"/>
                  </a:cubicBezTo>
                  <a:cubicBezTo>
                    <a:pt x="65" y="58"/>
                    <a:pt x="65" y="58"/>
                    <a:pt x="66" y="58"/>
                  </a:cubicBezTo>
                  <a:cubicBezTo>
                    <a:pt x="67" y="58"/>
                    <a:pt x="67" y="59"/>
                    <a:pt x="68" y="59"/>
                  </a:cubicBezTo>
                  <a:cubicBezTo>
                    <a:pt x="68" y="59"/>
                    <a:pt x="69" y="60"/>
                    <a:pt x="69" y="60"/>
                  </a:cubicBezTo>
                  <a:cubicBezTo>
                    <a:pt x="69" y="60"/>
                    <a:pt x="69" y="61"/>
                    <a:pt x="69" y="61"/>
                  </a:cubicBezTo>
                  <a:cubicBezTo>
                    <a:pt x="69" y="61"/>
                    <a:pt x="70" y="62"/>
                    <a:pt x="70" y="63"/>
                  </a:cubicBezTo>
                  <a:cubicBezTo>
                    <a:pt x="70" y="63"/>
                    <a:pt x="70" y="63"/>
                    <a:pt x="71" y="63"/>
                  </a:cubicBezTo>
                  <a:cubicBezTo>
                    <a:pt x="71" y="63"/>
                    <a:pt x="71" y="64"/>
                    <a:pt x="71" y="64"/>
                  </a:cubicBezTo>
                  <a:cubicBezTo>
                    <a:pt x="72" y="64"/>
                    <a:pt x="72" y="64"/>
                    <a:pt x="72" y="64"/>
                  </a:cubicBezTo>
                  <a:cubicBezTo>
                    <a:pt x="72" y="64"/>
                    <a:pt x="73" y="64"/>
                    <a:pt x="73" y="64"/>
                  </a:cubicBezTo>
                  <a:cubicBezTo>
                    <a:pt x="74" y="64"/>
                    <a:pt x="74" y="64"/>
                    <a:pt x="74" y="65"/>
                  </a:cubicBezTo>
                  <a:cubicBezTo>
                    <a:pt x="74" y="65"/>
                    <a:pt x="74" y="65"/>
                    <a:pt x="75" y="65"/>
                  </a:cubicBezTo>
                  <a:cubicBezTo>
                    <a:pt x="75" y="66"/>
                    <a:pt x="75" y="65"/>
                    <a:pt x="76" y="65"/>
                  </a:cubicBezTo>
                  <a:cubicBezTo>
                    <a:pt x="76" y="65"/>
                    <a:pt x="77" y="66"/>
                    <a:pt x="77" y="66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79" y="66"/>
                    <a:pt x="79" y="66"/>
                    <a:pt x="80" y="67"/>
                  </a:cubicBezTo>
                  <a:cubicBezTo>
                    <a:pt x="74" y="76"/>
                    <a:pt x="65" y="83"/>
                    <a:pt x="54" y="85"/>
                  </a:cubicBezTo>
                  <a:cubicBezTo>
                    <a:pt x="54" y="85"/>
                    <a:pt x="54" y="84"/>
                    <a:pt x="54" y="84"/>
                  </a:cubicBezTo>
                  <a:cubicBezTo>
                    <a:pt x="54" y="83"/>
                    <a:pt x="54" y="82"/>
                    <a:pt x="54" y="82"/>
                  </a:cubicBezTo>
                  <a:cubicBezTo>
                    <a:pt x="53" y="81"/>
                    <a:pt x="53" y="80"/>
                    <a:pt x="53" y="80"/>
                  </a:cubicBezTo>
                  <a:cubicBezTo>
                    <a:pt x="53" y="79"/>
                    <a:pt x="52" y="78"/>
                    <a:pt x="51" y="78"/>
                  </a:cubicBezTo>
                  <a:cubicBezTo>
                    <a:pt x="51" y="78"/>
                    <a:pt x="51" y="78"/>
                    <a:pt x="50" y="78"/>
                  </a:cubicBezTo>
                  <a:cubicBezTo>
                    <a:pt x="49" y="77"/>
                    <a:pt x="48" y="77"/>
                    <a:pt x="48" y="76"/>
                  </a:cubicBezTo>
                  <a:cubicBezTo>
                    <a:pt x="47" y="76"/>
                    <a:pt x="47" y="75"/>
                    <a:pt x="47" y="75"/>
                  </a:cubicBezTo>
                  <a:cubicBezTo>
                    <a:pt x="47" y="75"/>
                    <a:pt x="47" y="75"/>
                    <a:pt x="47" y="74"/>
                  </a:cubicBezTo>
                  <a:lnTo>
                    <a:pt x="47" y="89"/>
                  </a:lnTo>
                  <a:close/>
                  <a:moveTo>
                    <a:pt x="0" y="36"/>
                  </a:moveTo>
                  <a:cubicBezTo>
                    <a:pt x="0" y="36"/>
                    <a:pt x="0" y="37"/>
                    <a:pt x="0" y="38"/>
                  </a:cubicBezTo>
                  <a:cubicBezTo>
                    <a:pt x="0" y="38"/>
                    <a:pt x="0" y="39"/>
                    <a:pt x="0" y="40"/>
                  </a:cubicBezTo>
                  <a:cubicBezTo>
                    <a:pt x="0" y="41"/>
                    <a:pt x="0" y="43"/>
                    <a:pt x="0" y="44"/>
                  </a:cubicBezTo>
                  <a:cubicBezTo>
                    <a:pt x="0" y="46"/>
                    <a:pt x="0" y="47"/>
                    <a:pt x="0" y="49"/>
                  </a:cubicBezTo>
                  <a:cubicBezTo>
                    <a:pt x="0" y="50"/>
                    <a:pt x="0" y="50"/>
                    <a:pt x="0" y="51"/>
                  </a:cubicBezTo>
                  <a:cubicBezTo>
                    <a:pt x="0" y="52"/>
                    <a:pt x="0" y="53"/>
                    <a:pt x="0" y="53"/>
                  </a:cubicBezTo>
                  <a:cubicBezTo>
                    <a:pt x="1" y="54"/>
                    <a:pt x="1" y="55"/>
                    <a:pt x="1" y="56"/>
                  </a:cubicBezTo>
                  <a:cubicBezTo>
                    <a:pt x="1" y="57"/>
                    <a:pt x="2" y="58"/>
                    <a:pt x="2" y="60"/>
                  </a:cubicBezTo>
                  <a:cubicBezTo>
                    <a:pt x="2" y="60"/>
                    <a:pt x="3" y="61"/>
                    <a:pt x="3" y="62"/>
                  </a:cubicBezTo>
                  <a:cubicBezTo>
                    <a:pt x="3" y="62"/>
                    <a:pt x="4" y="63"/>
                    <a:pt x="4" y="64"/>
                  </a:cubicBezTo>
                  <a:cubicBezTo>
                    <a:pt x="4" y="64"/>
                    <a:pt x="4" y="64"/>
                    <a:pt x="4" y="65"/>
                  </a:cubicBezTo>
                  <a:cubicBezTo>
                    <a:pt x="5" y="65"/>
                    <a:pt x="5" y="66"/>
                    <a:pt x="5" y="67"/>
                  </a:cubicBezTo>
                  <a:cubicBezTo>
                    <a:pt x="6" y="68"/>
                    <a:pt x="8" y="70"/>
                    <a:pt x="9" y="72"/>
                  </a:cubicBezTo>
                  <a:cubicBezTo>
                    <a:pt x="10" y="73"/>
                    <a:pt x="10" y="73"/>
                    <a:pt x="11" y="74"/>
                  </a:cubicBezTo>
                  <a:cubicBezTo>
                    <a:pt x="12" y="75"/>
                    <a:pt x="12" y="75"/>
                    <a:pt x="13" y="76"/>
                  </a:cubicBezTo>
                  <a:cubicBezTo>
                    <a:pt x="13" y="76"/>
                    <a:pt x="14" y="77"/>
                    <a:pt x="14" y="77"/>
                  </a:cubicBezTo>
                  <a:cubicBezTo>
                    <a:pt x="16" y="79"/>
                    <a:pt x="19" y="81"/>
                    <a:pt x="22" y="83"/>
                  </a:cubicBezTo>
                  <a:cubicBezTo>
                    <a:pt x="22" y="83"/>
                    <a:pt x="23" y="84"/>
                    <a:pt x="24" y="84"/>
                  </a:cubicBezTo>
                  <a:cubicBezTo>
                    <a:pt x="25" y="85"/>
                    <a:pt x="26" y="85"/>
                    <a:pt x="28" y="86"/>
                  </a:cubicBezTo>
                  <a:cubicBezTo>
                    <a:pt x="28" y="86"/>
                    <a:pt x="29" y="86"/>
                    <a:pt x="30" y="86"/>
                  </a:cubicBezTo>
                  <a:cubicBezTo>
                    <a:pt x="34" y="88"/>
                    <a:pt x="39" y="89"/>
                    <a:pt x="44" y="89"/>
                  </a:cubicBezTo>
                  <a:cubicBezTo>
                    <a:pt x="45" y="89"/>
                    <a:pt x="46" y="89"/>
                    <a:pt x="47" y="89"/>
                  </a:cubicBezTo>
                  <a:cubicBezTo>
                    <a:pt x="47" y="74"/>
                    <a:pt x="47" y="74"/>
                    <a:pt x="47" y="74"/>
                  </a:cubicBezTo>
                  <a:cubicBezTo>
                    <a:pt x="47" y="74"/>
                    <a:pt x="47" y="74"/>
                    <a:pt x="46" y="74"/>
                  </a:cubicBezTo>
                  <a:cubicBezTo>
                    <a:pt x="46" y="73"/>
                    <a:pt x="45" y="72"/>
                    <a:pt x="45" y="71"/>
                  </a:cubicBezTo>
                  <a:cubicBezTo>
                    <a:pt x="44" y="70"/>
                    <a:pt x="44" y="70"/>
                    <a:pt x="44" y="69"/>
                  </a:cubicBezTo>
                  <a:cubicBezTo>
                    <a:pt x="44" y="69"/>
                    <a:pt x="43" y="69"/>
                    <a:pt x="43" y="69"/>
                  </a:cubicBezTo>
                  <a:cubicBezTo>
                    <a:pt x="43" y="68"/>
                    <a:pt x="43" y="68"/>
                    <a:pt x="43" y="67"/>
                  </a:cubicBezTo>
                  <a:cubicBezTo>
                    <a:pt x="43" y="67"/>
                    <a:pt x="44" y="66"/>
                    <a:pt x="44" y="66"/>
                  </a:cubicBezTo>
                  <a:cubicBezTo>
                    <a:pt x="44" y="66"/>
                    <a:pt x="43" y="65"/>
                    <a:pt x="43" y="65"/>
                  </a:cubicBezTo>
                  <a:cubicBezTo>
                    <a:pt x="43" y="64"/>
                    <a:pt x="43" y="64"/>
                    <a:pt x="43" y="63"/>
                  </a:cubicBezTo>
                  <a:cubicBezTo>
                    <a:pt x="43" y="63"/>
                    <a:pt x="44" y="63"/>
                    <a:pt x="44" y="63"/>
                  </a:cubicBezTo>
                  <a:cubicBezTo>
                    <a:pt x="44" y="62"/>
                    <a:pt x="44" y="62"/>
                    <a:pt x="44" y="62"/>
                  </a:cubicBezTo>
                  <a:cubicBezTo>
                    <a:pt x="45" y="62"/>
                    <a:pt x="45" y="62"/>
                    <a:pt x="45" y="61"/>
                  </a:cubicBezTo>
                  <a:cubicBezTo>
                    <a:pt x="45" y="61"/>
                    <a:pt x="46" y="61"/>
                    <a:pt x="46" y="60"/>
                  </a:cubicBezTo>
                  <a:cubicBezTo>
                    <a:pt x="46" y="60"/>
                    <a:pt x="46" y="58"/>
                    <a:pt x="46" y="58"/>
                  </a:cubicBezTo>
                  <a:cubicBezTo>
                    <a:pt x="46" y="57"/>
                    <a:pt x="46" y="57"/>
                    <a:pt x="45" y="57"/>
                  </a:cubicBezTo>
                  <a:cubicBezTo>
                    <a:pt x="45" y="56"/>
                    <a:pt x="45" y="55"/>
                    <a:pt x="45" y="55"/>
                  </a:cubicBezTo>
                  <a:cubicBezTo>
                    <a:pt x="44" y="55"/>
                    <a:pt x="44" y="56"/>
                    <a:pt x="44" y="56"/>
                  </a:cubicBezTo>
                  <a:cubicBezTo>
                    <a:pt x="44" y="56"/>
                    <a:pt x="44" y="57"/>
                    <a:pt x="43" y="57"/>
                  </a:cubicBezTo>
                  <a:cubicBezTo>
                    <a:pt x="43" y="57"/>
                    <a:pt x="43" y="56"/>
                    <a:pt x="42" y="56"/>
                  </a:cubicBezTo>
                  <a:cubicBezTo>
                    <a:pt x="42" y="56"/>
                    <a:pt x="41" y="56"/>
                    <a:pt x="41" y="56"/>
                  </a:cubicBezTo>
                  <a:cubicBezTo>
                    <a:pt x="41" y="56"/>
                    <a:pt x="41" y="55"/>
                    <a:pt x="40" y="55"/>
                  </a:cubicBezTo>
                  <a:cubicBezTo>
                    <a:pt x="40" y="55"/>
                    <a:pt x="39" y="55"/>
                    <a:pt x="39" y="54"/>
                  </a:cubicBezTo>
                  <a:cubicBezTo>
                    <a:pt x="39" y="54"/>
                    <a:pt x="39" y="54"/>
                    <a:pt x="39" y="53"/>
                  </a:cubicBezTo>
                  <a:cubicBezTo>
                    <a:pt x="38" y="53"/>
                    <a:pt x="38" y="52"/>
                    <a:pt x="37" y="52"/>
                  </a:cubicBezTo>
                  <a:cubicBezTo>
                    <a:pt x="37" y="51"/>
                    <a:pt x="36" y="52"/>
                    <a:pt x="36" y="51"/>
                  </a:cubicBezTo>
                  <a:cubicBezTo>
                    <a:pt x="36" y="51"/>
                    <a:pt x="35" y="51"/>
                    <a:pt x="35" y="51"/>
                  </a:cubicBezTo>
                  <a:cubicBezTo>
                    <a:pt x="35" y="51"/>
                    <a:pt x="35" y="51"/>
                    <a:pt x="34" y="51"/>
                  </a:cubicBezTo>
                  <a:cubicBezTo>
                    <a:pt x="33" y="50"/>
                    <a:pt x="33" y="49"/>
                    <a:pt x="32" y="49"/>
                  </a:cubicBezTo>
                  <a:cubicBezTo>
                    <a:pt x="31" y="49"/>
                    <a:pt x="31" y="49"/>
                    <a:pt x="30" y="49"/>
                  </a:cubicBezTo>
                  <a:cubicBezTo>
                    <a:pt x="30" y="49"/>
                    <a:pt x="29" y="49"/>
                    <a:pt x="29" y="49"/>
                  </a:cubicBezTo>
                  <a:cubicBezTo>
                    <a:pt x="28" y="49"/>
                    <a:pt x="27" y="48"/>
                    <a:pt x="27" y="48"/>
                  </a:cubicBezTo>
                  <a:cubicBezTo>
                    <a:pt x="26" y="48"/>
                    <a:pt x="26" y="48"/>
                    <a:pt x="26" y="47"/>
                  </a:cubicBezTo>
                  <a:cubicBezTo>
                    <a:pt x="26" y="47"/>
                    <a:pt x="25" y="47"/>
                    <a:pt x="25" y="47"/>
                  </a:cubicBezTo>
                  <a:cubicBezTo>
                    <a:pt x="25" y="47"/>
                    <a:pt x="24" y="47"/>
                    <a:pt x="24" y="46"/>
                  </a:cubicBezTo>
                  <a:cubicBezTo>
                    <a:pt x="24" y="46"/>
                    <a:pt x="23" y="46"/>
                    <a:pt x="23" y="46"/>
                  </a:cubicBezTo>
                  <a:cubicBezTo>
                    <a:pt x="23" y="45"/>
                    <a:pt x="24" y="45"/>
                    <a:pt x="24" y="44"/>
                  </a:cubicBezTo>
                  <a:cubicBezTo>
                    <a:pt x="24" y="43"/>
                    <a:pt x="23" y="43"/>
                    <a:pt x="22" y="42"/>
                  </a:cubicBezTo>
                  <a:cubicBezTo>
                    <a:pt x="22" y="41"/>
                    <a:pt x="22" y="41"/>
                    <a:pt x="21" y="40"/>
                  </a:cubicBezTo>
                  <a:cubicBezTo>
                    <a:pt x="21" y="40"/>
                    <a:pt x="21" y="40"/>
                    <a:pt x="21" y="40"/>
                  </a:cubicBezTo>
                  <a:cubicBezTo>
                    <a:pt x="21" y="40"/>
                    <a:pt x="21" y="39"/>
                    <a:pt x="20" y="39"/>
                  </a:cubicBezTo>
                  <a:cubicBezTo>
                    <a:pt x="20" y="38"/>
                    <a:pt x="19" y="38"/>
                    <a:pt x="19" y="37"/>
                  </a:cubicBezTo>
                  <a:cubicBezTo>
                    <a:pt x="19" y="37"/>
                    <a:pt x="20" y="36"/>
                    <a:pt x="19" y="36"/>
                  </a:cubicBezTo>
                  <a:cubicBezTo>
                    <a:pt x="19" y="35"/>
                    <a:pt x="18" y="35"/>
                    <a:pt x="18" y="37"/>
                  </a:cubicBezTo>
                  <a:cubicBezTo>
                    <a:pt x="18" y="37"/>
                    <a:pt x="18" y="37"/>
                    <a:pt x="19" y="38"/>
                  </a:cubicBezTo>
                  <a:cubicBezTo>
                    <a:pt x="19" y="38"/>
                    <a:pt x="19" y="38"/>
                    <a:pt x="19" y="39"/>
                  </a:cubicBezTo>
                  <a:cubicBezTo>
                    <a:pt x="19" y="39"/>
                    <a:pt x="19" y="39"/>
                    <a:pt x="19" y="40"/>
                  </a:cubicBezTo>
                  <a:cubicBezTo>
                    <a:pt x="20" y="40"/>
                    <a:pt x="20" y="41"/>
                    <a:pt x="20" y="42"/>
                  </a:cubicBezTo>
                  <a:cubicBezTo>
                    <a:pt x="20" y="42"/>
                    <a:pt x="21" y="42"/>
                    <a:pt x="20" y="43"/>
                  </a:cubicBezTo>
                  <a:cubicBezTo>
                    <a:pt x="20" y="43"/>
                    <a:pt x="20" y="42"/>
                    <a:pt x="19" y="42"/>
                  </a:cubicBezTo>
                  <a:cubicBezTo>
                    <a:pt x="19" y="42"/>
                    <a:pt x="19" y="42"/>
                    <a:pt x="19" y="41"/>
                  </a:cubicBezTo>
                  <a:cubicBezTo>
                    <a:pt x="18" y="41"/>
                    <a:pt x="19" y="41"/>
                    <a:pt x="19" y="40"/>
                  </a:cubicBezTo>
                  <a:cubicBezTo>
                    <a:pt x="18" y="40"/>
                    <a:pt x="17" y="40"/>
                    <a:pt x="17" y="39"/>
                  </a:cubicBezTo>
                  <a:cubicBezTo>
                    <a:pt x="17" y="39"/>
                    <a:pt x="18" y="38"/>
                    <a:pt x="18" y="38"/>
                  </a:cubicBezTo>
                  <a:cubicBezTo>
                    <a:pt x="18" y="38"/>
                    <a:pt x="17" y="37"/>
                    <a:pt x="17" y="37"/>
                  </a:cubicBezTo>
                  <a:cubicBezTo>
                    <a:pt x="17" y="36"/>
                    <a:pt x="17" y="36"/>
                    <a:pt x="17" y="35"/>
                  </a:cubicBezTo>
                  <a:cubicBezTo>
                    <a:pt x="17" y="35"/>
                    <a:pt x="17" y="34"/>
                    <a:pt x="17" y="34"/>
                  </a:cubicBezTo>
                  <a:cubicBezTo>
                    <a:pt x="17" y="34"/>
                    <a:pt x="16" y="33"/>
                    <a:pt x="16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2"/>
                    <a:pt x="14" y="32"/>
                    <a:pt x="14" y="31"/>
                  </a:cubicBezTo>
                  <a:cubicBezTo>
                    <a:pt x="14" y="31"/>
                    <a:pt x="14" y="30"/>
                    <a:pt x="14" y="30"/>
                  </a:cubicBezTo>
                  <a:cubicBezTo>
                    <a:pt x="14" y="29"/>
                    <a:pt x="14" y="28"/>
                    <a:pt x="14" y="28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5" y="26"/>
                    <a:pt x="16" y="26"/>
                    <a:pt x="16" y="26"/>
                  </a:cubicBezTo>
                  <a:cubicBezTo>
                    <a:pt x="16" y="25"/>
                    <a:pt x="17" y="24"/>
                    <a:pt x="17" y="24"/>
                  </a:cubicBezTo>
                  <a:cubicBezTo>
                    <a:pt x="18" y="23"/>
                    <a:pt x="18" y="22"/>
                    <a:pt x="19" y="22"/>
                  </a:cubicBezTo>
                  <a:cubicBezTo>
                    <a:pt x="19" y="21"/>
                    <a:pt x="19" y="21"/>
                    <a:pt x="19" y="20"/>
                  </a:cubicBezTo>
                  <a:cubicBezTo>
                    <a:pt x="19" y="20"/>
                    <a:pt x="18" y="20"/>
                    <a:pt x="18" y="19"/>
                  </a:cubicBezTo>
                  <a:cubicBezTo>
                    <a:pt x="18" y="19"/>
                    <a:pt x="19" y="19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7"/>
                    <a:pt x="19" y="17"/>
                    <a:pt x="19" y="16"/>
                  </a:cubicBezTo>
                  <a:cubicBezTo>
                    <a:pt x="19" y="16"/>
                    <a:pt x="20" y="16"/>
                    <a:pt x="19" y="15"/>
                  </a:cubicBezTo>
                  <a:cubicBezTo>
                    <a:pt x="19" y="15"/>
                    <a:pt x="18" y="15"/>
                    <a:pt x="18" y="15"/>
                  </a:cubicBezTo>
                  <a:cubicBezTo>
                    <a:pt x="18" y="15"/>
                    <a:pt x="18" y="14"/>
                    <a:pt x="18" y="14"/>
                  </a:cubicBezTo>
                  <a:cubicBezTo>
                    <a:pt x="18" y="14"/>
                    <a:pt x="18" y="14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23" y="7"/>
                    <a:pt x="29" y="4"/>
                    <a:pt x="36" y="3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6" y="3"/>
                    <a:pt x="37" y="3"/>
                    <a:pt x="37" y="4"/>
                  </a:cubicBezTo>
                  <a:cubicBezTo>
                    <a:pt x="37" y="3"/>
                    <a:pt x="38" y="4"/>
                    <a:pt x="38" y="4"/>
                  </a:cubicBezTo>
                  <a:cubicBezTo>
                    <a:pt x="38" y="4"/>
                    <a:pt x="39" y="3"/>
                    <a:pt x="39" y="3"/>
                  </a:cubicBezTo>
                  <a:cubicBezTo>
                    <a:pt x="40" y="4"/>
                    <a:pt x="41" y="4"/>
                    <a:pt x="42" y="4"/>
                  </a:cubicBezTo>
                  <a:cubicBezTo>
                    <a:pt x="42" y="4"/>
                    <a:pt x="42" y="4"/>
                    <a:pt x="42" y="3"/>
                  </a:cubicBezTo>
                  <a:cubicBezTo>
                    <a:pt x="43" y="3"/>
                    <a:pt x="43" y="3"/>
                    <a:pt x="43" y="2"/>
                  </a:cubicBezTo>
                  <a:cubicBezTo>
                    <a:pt x="43" y="2"/>
                    <a:pt x="44" y="2"/>
                    <a:pt x="44" y="2"/>
                  </a:cubicBezTo>
                  <a:cubicBezTo>
                    <a:pt x="45" y="2"/>
                    <a:pt x="46" y="3"/>
                    <a:pt x="47" y="3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6" y="0"/>
                    <a:pt x="45" y="0"/>
                    <a:pt x="45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38" y="0"/>
                    <a:pt x="34" y="1"/>
                    <a:pt x="30" y="2"/>
                  </a:cubicBezTo>
                  <a:cubicBezTo>
                    <a:pt x="29" y="3"/>
                    <a:pt x="28" y="3"/>
                    <a:pt x="28" y="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7" y="4"/>
                    <a:pt x="26" y="4"/>
                    <a:pt x="26" y="4"/>
                  </a:cubicBezTo>
                  <a:cubicBezTo>
                    <a:pt x="25" y="4"/>
                    <a:pt x="24" y="5"/>
                    <a:pt x="24" y="5"/>
                  </a:cubicBezTo>
                  <a:cubicBezTo>
                    <a:pt x="23" y="5"/>
                    <a:pt x="22" y="6"/>
                    <a:pt x="22" y="6"/>
                  </a:cubicBezTo>
                  <a:cubicBezTo>
                    <a:pt x="19" y="7"/>
                    <a:pt x="17" y="9"/>
                    <a:pt x="15" y="11"/>
                  </a:cubicBezTo>
                  <a:cubicBezTo>
                    <a:pt x="15" y="11"/>
                    <a:pt x="14" y="11"/>
                    <a:pt x="14" y="12"/>
                  </a:cubicBezTo>
                  <a:cubicBezTo>
                    <a:pt x="14" y="12"/>
                    <a:pt x="13" y="13"/>
                    <a:pt x="13" y="13"/>
                  </a:cubicBezTo>
                  <a:cubicBezTo>
                    <a:pt x="12" y="14"/>
                    <a:pt x="12" y="14"/>
                    <a:pt x="11" y="15"/>
                  </a:cubicBezTo>
                  <a:cubicBezTo>
                    <a:pt x="10" y="15"/>
                    <a:pt x="10" y="16"/>
                    <a:pt x="9" y="17"/>
                  </a:cubicBezTo>
                  <a:cubicBezTo>
                    <a:pt x="8" y="19"/>
                    <a:pt x="6" y="21"/>
                    <a:pt x="5" y="22"/>
                  </a:cubicBezTo>
                  <a:cubicBezTo>
                    <a:pt x="5" y="23"/>
                    <a:pt x="5" y="24"/>
                    <a:pt x="4" y="24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7"/>
                    <a:pt x="3" y="28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2" y="31"/>
                    <a:pt x="1" y="32"/>
                    <a:pt x="1" y="33"/>
                  </a:cubicBezTo>
                  <a:cubicBezTo>
                    <a:pt x="1" y="34"/>
                    <a:pt x="1" y="35"/>
                    <a:pt x="0" y="36"/>
                  </a:cubicBezTo>
                  <a:close/>
                  <a:moveTo>
                    <a:pt x="47" y="35"/>
                  </a:moveTo>
                  <a:cubicBezTo>
                    <a:pt x="47" y="55"/>
                    <a:pt x="47" y="55"/>
                    <a:pt x="47" y="55"/>
                  </a:cubicBezTo>
                  <a:cubicBezTo>
                    <a:pt x="47" y="56"/>
                    <a:pt x="47" y="56"/>
                    <a:pt x="47" y="56"/>
                  </a:cubicBezTo>
                  <a:cubicBezTo>
                    <a:pt x="46" y="56"/>
                    <a:pt x="46" y="55"/>
                    <a:pt x="45" y="55"/>
                  </a:cubicBezTo>
                  <a:cubicBezTo>
                    <a:pt x="44" y="55"/>
                    <a:pt x="44" y="55"/>
                    <a:pt x="43" y="55"/>
                  </a:cubicBezTo>
                  <a:cubicBezTo>
                    <a:pt x="42" y="55"/>
                    <a:pt x="41" y="54"/>
                    <a:pt x="41" y="53"/>
                  </a:cubicBezTo>
                  <a:cubicBezTo>
                    <a:pt x="41" y="53"/>
                    <a:pt x="41" y="52"/>
                    <a:pt x="41" y="51"/>
                  </a:cubicBezTo>
                  <a:cubicBezTo>
                    <a:pt x="41" y="51"/>
                    <a:pt x="42" y="51"/>
                    <a:pt x="42" y="50"/>
                  </a:cubicBezTo>
                  <a:cubicBezTo>
                    <a:pt x="42" y="50"/>
                    <a:pt x="41" y="49"/>
                    <a:pt x="40" y="49"/>
                  </a:cubicBezTo>
                  <a:cubicBezTo>
                    <a:pt x="40" y="49"/>
                    <a:pt x="38" y="50"/>
                    <a:pt x="37" y="49"/>
                  </a:cubicBezTo>
                  <a:cubicBezTo>
                    <a:pt x="37" y="49"/>
                    <a:pt x="38" y="49"/>
                    <a:pt x="38" y="48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8" y="47"/>
                    <a:pt x="38" y="47"/>
                    <a:pt x="38" y="47"/>
                  </a:cubicBezTo>
                  <a:cubicBezTo>
                    <a:pt x="38" y="47"/>
                    <a:pt x="38" y="46"/>
                    <a:pt x="39" y="46"/>
                  </a:cubicBezTo>
                  <a:cubicBezTo>
                    <a:pt x="39" y="46"/>
                    <a:pt x="39" y="45"/>
                    <a:pt x="39" y="45"/>
                  </a:cubicBezTo>
                  <a:cubicBezTo>
                    <a:pt x="39" y="45"/>
                    <a:pt x="39" y="44"/>
                    <a:pt x="39" y="44"/>
                  </a:cubicBezTo>
                  <a:cubicBezTo>
                    <a:pt x="38" y="44"/>
                    <a:pt x="37" y="44"/>
                    <a:pt x="37" y="44"/>
                  </a:cubicBezTo>
                  <a:cubicBezTo>
                    <a:pt x="36" y="45"/>
                    <a:pt x="36" y="46"/>
                    <a:pt x="35" y="47"/>
                  </a:cubicBezTo>
                  <a:cubicBezTo>
                    <a:pt x="35" y="47"/>
                    <a:pt x="34" y="47"/>
                    <a:pt x="34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2" y="47"/>
                    <a:pt x="31" y="47"/>
                    <a:pt x="31" y="46"/>
                  </a:cubicBezTo>
                  <a:cubicBezTo>
                    <a:pt x="31" y="46"/>
                    <a:pt x="30" y="45"/>
                    <a:pt x="30" y="45"/>
                  </a:cubicBezTo>
                  <a:cubicBezTo>
                    <a:pt x="30" y="43"/>
                    <a:pt x="30" y="42"/>
                    <a:pt x="31" y="41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31" y="40"/>
                    <a:pt x="31" y="40"/>
                    <a:pt x="32" y="39"/>
                  </a:cubicBezTo>
                  <a:cubicBezTo>
                    <a:pt x="32" y="39"/>
                    <a:pt x="33" y="38"/>
                    <a:pt x="33" y="38"/>
                  </a:cubicBezTo>
                  <a:cubicBezTo>
                    <a:pt x="34" y="38"/>
                    <a:pt x="34" y="37"/>
                    <a:pt x="35" y="37"/>
                  </a:cubicBezTo>
                  <a:cubicBezTo>
                    <a:pt x="36" y="37"/>
                    <a:pt x="36" y="37"/>
                    <a:pt x="37" y="37"/>
                  </a:cubicBezTo>
                  <a:cubicBezTo>
                    <a:pt x="37" y="37"/>
                    <a:pt x="37" y="37"/>
                    <a:pt x="38" y="37"/>
                  </a:cubicBezTo>
                  <a:cubicBezTo>
                    <a:pt x="38" y="38"/>
                    <a:pt x="39" y="37"/>
                    <a:pt x="39" y="36"/>
                  </a:cubicBezTo>
                  <a:cubicBezTo>
                    <a:pt x="40" y="37"/>
                    <a:pt x="41" y="36"/>
                    <a:pt x="41" y="36"/>
                  </a:cubicBezTo>
                  <a:cubicBezTo>
                    <a:pt x="42" y="36"/>
                    <a:pt x="42" y="37"/>
                    <a:pt x="42" y="37"/>
                  </a:cubicBezTo>
                  <a:cubicBezTo>
                    <a:pt x="43" y="37"/>
                    <a:pt x="43" y="37"/>
                    <a:pt x="43" y="37"/>
                  </a:cubicBezTo>
                  <a:cubicBezTo>
                    <a:pt x="44" y="37"/>
                    <a:pt x="44" y="37"/>
                    <a:pt x="44" y="38"/>
                  </a:cubicBezTo>
                  <a:cubicBezTo>
                    <a:pt x="44" y="38"/>
                    <a:pt x="44" y="39"/>
                    <a:pt x="44" y="39"/>
                  </a:cubicBezTo>
                  <a:cubicBezTo>
                    <a:pt x="44" y="40"/>
                    <a:pt x="45" y="40"/>
                    <a:pt x="46" y="40"/>
                  </a:cubicBezTo>
                  <a:cubicBezTo>
                    <a:pt x="46" y="40"/>
                    <a:pt x="46" y="39"/>
                    <a:pt x="46" y="38"/>
                  </a:cubicBezTo>
                  <a:cubicBezTo>
                    <a:pt x="46" y="38"/>
                    <a:pt x="46" y="38"/>
                    <a:pt x="46" y="38"/>
                  </a:cubicBezTo>
                  <a:cubicBezTo>
                    <a:pt x="46" y="37"/>
                    <a:pt x="46" y="37"/>
                    <a:pt x="46" y="37"/>
                  </a:cubicBezTo>
                  <a:cubicBezTo>
                    <a:pt x="46" y="36"/>
                    <a:pt x="46" y="35"/>
                    <a:pt x="47" y="3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D03A2E7D-D3EA-4BB5-BCBF-20227BC70824}"/>
              </a:ext>
            </a:extLst>
          </p:cNvPr>
          <p:cNvGrpSpPr/>
          <p:nvPr/>
        </p:nvGrpSpPr>
        <p:grpSpPr>
          <a:xfrm>
            <a:off x="1100743" y="4530882"/>
            <a:ext cx="622647" cy="622647"/>
            <a:chOff x="1100743" y="4530882"/>
            <a:chExt cx="622647" cy="622647"/>
          </a:xfrm>
        </p:grpSpPr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5DD18BFD-096F-4DCB-95DF-42F97CC12CA8}"/>
                </a:ext>
              </a:extLst>
            </p:cNvPr>
            <p:cNvSpPr/>
            <p:nvPr/>
          </p:nvSpPr>
          <p:spPr>
            <a:xfrm>
              <a:off x="1100743" y="4530882"/>
              <a:ext cx="622647" cy="622647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84" name="Freeform 47">
              <a:extLst>
                <a:ext uri="{FF2B5EF4-FFF2-40B4-BE49-F238E27FC236}">
                  <a16:creationId xmlns:a16="http://schemas.microsoft.com/office/drawing/2014/main" id="{C0D43285-D114-458F-BD8B-E547A841611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33753" y="4702407"/>
              <a:ext cx="356627" cy="279596"/>
            </a:xfrm>
            <a:custGeom>
              <a:avLst/>
              <a:gdLst>
                <a:gd name="T0" fmla="*/ 95 w 106"/>
                <a:gd name="T1" fmla="*/ 19 h 83"/>
                <a:gd name="T2" fmla="*/ 86 w 106"/>
                <a:gd name="T3" fmla="*/ 19 h 83"/>
                <a:gd name="T4" fmla="*/ 86 w 106"/>
                <a:gd name="T5" fmla="*/ 24 h 83"/>
                <a:gd name="T6" fmla="*/ 96 w 106"/>
                <a:gd name="T7" fmla="*/ 47 h 83"/>
                <a:gd name="T8" fmla="*/ 96 w 106"/>
                <a:gd name="T9" fmla="*/ 58 h 83"/>
                <a:gd name="T10" fmla="*/ 86 w 106"/>
                <a:gd name="T11" fmla="*/ 83 h 83"/>
                <a:gd name="T12" fmla="*/ 106 w 106"/>
                <a:gd name="T13" fmla="*/ 79 h 83"/>
                <a:gd name="T14" fmla="*/ 106 w 106"/>
                <a:gd name="T15" fmla="*/ 30 h 83"/>
                <a:gd name="T16" fmla="*/ 85 w 106"/>
                <a:gd name="T17" fmla="*/ 0 h 83"/>
                <a:gd name="T18" fmla="*/ 53 w 106"/>
                <a:gd name="T19" fmla="*/ 7 h 83"/>
                <a:gd name="T20" fmla="*/ 86 w 106"/>
                <a:gd name="T21" fmla="*/ 19 h 83"/>
                <a:gd name="T22" fmla="*/ 53 w 106"/>
                <a:gd name="T23" fmla="*/ 67 h 83"/>
                <a:gd name="T24" fmla="*/ 81 w 106"/>
                <a:gd name="T25" fmla="*/ 79 h 83"/>
                <a:gd name="T26" fmla="*/ 86 w 106"/>
                <a:gd name="T27" fmla="*/ 83 h 83"/>
                <a:gd name="T28" fmla="*/ 75 w 106"/>
                <a:gd name="T29" fmla="*/ 58 h 83"/>
                <a:gd name="T30" fmla="*/ 86 w 106"/>
                <a:gd name="T31" fmla="*/ 47 h 83"/>
                <a:gd name="T32" fmla="*/ 53 w 106"/>
                <a:gd name="T33" fmla="*/ 24 h 83"/>
                <a:gd name="T34" fmla="*/ 53 w 106"/>
                <a:gd name="T35" fmla="*/ 0 h 83"/>
                <a:gd name="T36" fmla="*/ 20 w 106"/>
                <a:gd name="T37" fmla="*/ 1 h 83"/>
                <a:gd name="T38" fmla="*/ 27 w 106"/>
                <a:gd name="T39" fmla="*/ 7 h 83"/>
                <a:gd name="T40" fmla="*/ 53 w 106"/>
                <a:gd name="T41" fmla="*/ 7 h 83"/>
                <a:gd name="T42" fmla="*/ 20 w 106"/>
                <a:gd name="T43" fmla="*/ 83 h 83"/>
                <a:gd name="T44" fmla="*/ 25 w 106"/>
                <a:gd name="T45" fmla="*/ 79 h 83"/>
                <a:gd name="T46" fmla="*/ 53 w 106"/>
                <a:gd name="T47" fmla="*/ 67 h 83"/>
                <a:gd name="T48" fmla="*/ 20 w 106"/>
                <a:gd name="T49" fmla="*/ 24 h 83"/>
                <a:gd name="T50" fmla="*/ 31 w 106"/>
                <a:gd name="T51" fmla="*/ 47 h 83"/>
                <a:gd name="T52" fmla="*/ 31 w 106"/>
                <a:gd name="T53" fmla="*/ 58 h 83"/>
                <a:gd name="T54" fmla="*/ 20 w 106"/>
                <a:gd name="T55" fmla="*/ 83 h 83"/>
                <a:gd name="T56" fmla="*/ 11 w 106"/>
                <a:gd name="T57" fmla="*/ 19 h 83"/>
                <a:gd name="T58" fmla="*/ 0 w 106"/>
                <a:gd name="T59" fmla="*/ 64 h 83"/>
                <a:gd name="T60" fmla="*/ 0 w 106"/>
                <a:gd name="T61" fmla="*/ 79 h 83"/>
                <a:gd name="T62" fmla="*/ 20 w 106"/>
                <a:gd name="T63" fmla="*/ 83 h 83"/>
                <a:gd name="T64" fmla="*/ 10 w 106"/>
                <a:gd name="T65" fmla="*/ 58 h 83"/>
                <a:gd name="T66" fmla="*/ 20 w 106"/>
                <a:gd name="T67" fmla="*/ 47 h 83"/>
                <a:gd name="T68" fmla="*/ 18 w 106"/>
                <a:gd name="T69" fmla="*/ 24 h 83"/>
                <a:gd name="T70" fmla="*/ 20 w 106"/>
                <a:gd name="T71" fmla="*/ 1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6" h="83">
                  <a:moveTo>
                    <a:pt x="106" y="30"/>
                  </a:moveTo>
                  <a:cubicBezTo>
                    <a:pt x="95" y="19"/>
                    <a:pt x="95" y="19"/>
                    <a:pt x="95" y="19"/>
                  </a:cubicBezTo>
                  <a:cubicBezTo>
                    <a:pt x="86" y="1"/>
                    <a:pt x="86" y="1"/>
                    <a:pt x="86" y="1"/>
                  </a:cubicBezTo>
                  <a:cubicBezTo>
                    <a:pt x="86" y="19"/>
                    <a:pt x="86" y="19"/>
                    <a:pt x="86" y="19"/>
                  </a:cubicBezTo>
                  <a:cubicBezTo>
                    <a:pt x="88" y="24"/>
                    <a:pt x="88" y="24"/>
                    <a:pt x="88" y="24"/>
                  </a:cubicBezTo>
                  <a:cubicBezTo>
                    <a:pt x="86" y="24"/>
                    <a:pt x="86" y="24"/>
                    <a:pt x="86" y="24"/>
                  </a:cubicBezTo>
                  <a:cubicBezTo>
                    <a:pt x="86" y="47"/>
                    <a:pt x="86" y="47"/>
                    <a:pt x="86" y="47"/>
                  </a:cubicBezTo>
                  <a:cubicBezTo>
                    <a:pt x="96" y="47"/>
                    <a:pt x="96" y="47"/>
                    <a:pt x="96" y="47"/>
                  </a:cubicBezTo>
                  <a:cubicBezTo>
                    <a:pt x="96" y="58"/>
                    <a:pt x="96" y="58"/>
                    <a:pt x="96" y="58"/>
                  </a:cubicBezTo>
                  <a:cubicBezTo>
                    <a:pt x="96" y="58"/>
                    <a:pt x="96" y="58"/>
                    <a:pt x="96" y="58"/>
                  </a:cubicBezTo>
                  <a:cubicBezTo>
                    <a:pt x="86" y="58"/>
                    <a:pt x="86" y="58"/>
                    <a:pt x="86" y="58"/>
                  </a:cubicBezTo>
                  <a:cubicBezTo>
                    <a:pt x="86" y="83"/>
                    <a:pt x="86" y="83"/>
                    <a:pt x="86" y="83"/>
                  </a:cubicBezTo>
                  <a:cubicBezTo>
                    <a:pt x="101" y="83"/>
                    <a:pt x="101" y="83"/>
                    <a:pt x="101" y="83"/>
                  </a:cubicBezTo>
                  <a:cubicBezTo>
                    <a:pt x="103" y="83"/>
                    <a:pt x="106" y="81"/>
                    <a:pt x="106" y="79"/>
                  </a:cubicBezTo>
                  <a:cubicBezTo>
                    <a:pt x="106" y="67"/>
                    <a:pt x="106" y="67"/>
                    <a:pt x="106" y="67"/>
                  </a:cubicBezTo>
                  <a:lnTo>
                    <a:pt x="106" y="30"/>
                  </a:lnTo>
                  <a:close/>
                  <a:moveTo>
                    <a:pt x="86" y="1"/>
                  </a:moveTo>
                  <a:cubicBezTo>
                    <a:pt x="85" y="0"/>
                    <a:pt x="85" y="0"/>
                    <a:pt x="85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7"/>
                    <a:pt x="53" y="7"/>
                    <a:pt x="53" y="7"/>
                  </a:cubicBezTo>
                  <a:cubicBezTo>
                    <a:pt x="79" y="7"/>
                    <a:pt x="79" y="7"/>
                    <a:pt x="79" y="7"/>
                  </a:cubicBezTo>
                  <a:cubicBezTo>
                    <a:pt x="86" y="19"/>
                    <a:pt x="86" y="19"/>
                    <a:pt x="86" y="19"/>
                  </a:cubicBezTo>
                  <a:cubicBezTo>
                    <a:pt x="86" y="1"/>
                    <a:pt x="86" y="1"/>
                    <a:pt x="86" y="1"/>
                  </a:cubicBezTo>
                  <a:close/>
                  <a:moveTo>
                    <a:pt x="53" y="67"/>
                  </a:moveTo>
                  <a:cubicBezTo>
                    <a:pt x="81" y="67"/>
                    <a:pt x="81" y="67"/>
                    <a:pt x="81" y="67"/>
                  </a:cubicBezTo>
                  <a:cubicBezTo>
                    <a:pt x="81" y="79"/>
                    <a:pt x="81" y="79"/>
                    <a:pt x="81" y="79"/>
                  </a:cubicBezTo>
                  <a:cubicBezTo>
                    <a:pt x="81" y="81"/>
                    <a:pt x="83" y="83"/>
                    <a:pt x="85" y="83"/>
                  </a:cubicBezTo>
                  <a:cubicBezTo>
                    <a:pt x="86" y="83"/>
                    <a:pt x="86" y="83"/>
                    <a:pt x="86" y="83"/>
                  </a:cubicBezTo>
                  <a:cubicBezTo>
                    <a:pt x="86" y="58"/>
                    <a:pt x="86" y="58"/>
                    <a:pt x="86" y="58"/>
                  </a:cubicBezTo>
                  <a:cubicBezTo>
                    <a:pt x="75" y="58"/>
                    <a:pt x="75" y="58"/>
                    <a:pt x="75" y="58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86" y="47"/>
                    <a:pt x="86" y="47"/>
                    <a:pt x="86" y="47"/>
                  </a:cubicBezTo>
                  <a:cubicBezTo>
                    <a:pt x="86" y="24"/>
                    <a:pt x="86" y="24"/>
                    <a:pt x="86" y="24"/>
                  </a:cubicBezTo>
                  <a:cubicBezTo>
                    <a:pt x="53" y="24"/>
                    <a:pt x="53" y="24"/>
                    <a:pt x="53" y="24"/>
                  </a:cubicBezTo>
                  <a:lnTo>
                    <a:pt x="53" y="67"/>
                  </a:lnTo>
                  <a:close/>
                  <a:moveTo>
                    <a:pt x="53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53" y="7"/>
                    <a:pt x="53" y="7"/>
                    <a:pt x="53" y="7"/>
                  </a:cubicBezTo>
                  <a:cubicBezTo>
                    <a:pt x="53" y="0"/>
                    <a:pt x="53" y="0"/>
                    <a:pt x="53" y="0"/>
                  </a:cubicBezTo>
                  <a:close/>
                  <a:moveTo>
                    <a:pt x="20" y="83"/>
                  </a:moveTo>
                  <a:cubicBezTo>
                    <a:pt x="20" y="83"/>
                    <a:pt x="20" y="83"/>
                    <a:pt x="20" y="83"/>
                  </a:cubicBezTo>
                  <a:cubicBezTo>
                    <a:pt x="23" y="83"/>
                    <a:pt x="25" y="81"/>
                    <a:pt x="25" y="79"/>
                  </a:cubicBezTo>
                  <a:cubicBezTo>
                    <a:pt x="25" y="67"/>
                    <a:pt x="25" y="67"/>
                    <a:pt x="25" y="67"/>
                  </a:cubicBezTo>
                  <a:cubicBezTo>
                    <a:pt x="53" y="67"/>
                    <a:pt x="53" y="67"/>
                    <a:pt x="53" y="67"/>
                  </a:cubicBezTo>
                  <a:cubicBezTo>
                    <a:pt x="53" y="24"/>
                    <a:pt x="53" y="24"/>
                    <a:pt x="53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47"/>
                    <a:pt x="20" y="47"/>
                    <a:pt x="20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58"/>
                    <a:pt x="31" y="58"/>
                    <a:pt x="31" y="58"/>
                  </a:cubicBezTo>
                  <a:cubicBezTo>
                    <a:pt x="31" y="58"/>
                    <a:pt x="31" y="58"/>
                    <a:pt x="31" y="58"/>
                  </a:cubicBezTo>
                  <a:cubicBezTo>
                    <a:pt x="20" y="58"/>
                    <a:pt x="20" y="58"/>
                    <a:pt x="20" y="58"/>
                  </a:cubicBezTo>
                  <a:lnTo>
                    <a:pt x="20" y="83"/>
                  </a:lnTo>
                  <a:close/>
                  <a:moveTo>
                    <a:pt x="20" y="1"/>
                  </a:moveTo>
                  <a:cubicBezTo>
                    <a:pt x="11" y="19"/>
                    <a:pt x="11" y="19"/>
                    <a:pt x="11" y="19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81"/>
                    <a:pt x="2" y="83"/>
                    <a:pt x="5" y="83"/>
                  </a:cubicBezTo>
                  <a:cubicBezTo>
                    <a:pt x="20" y="83"/>
                    <a:pt x="20" y="83"/>
                    <a:pt x="20" y="83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10" y="58"/>
                    <a:pt x="10" y="58"/>
                    <a:pt x="10" y="58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20" y="47"/>
                    <a:pt x="20" y="47"/>
                    <a:pt x="20" y="47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20" y="19"/>
                    <a:pt x="20" y="19"/>
                    <a:pt x="20" y="19"/>
                  </a:cubicBezTo>
                  <a:lnTo>
                    <a:pt x="2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6B4C5FA6-5230-417A-8F93-99BA0C0C47D0}"/>
              </a:ext>
            </a:extLst>
          </p:cNvPr>
          <p:cNvGrpSpPr/>
          <p:nvPr/>
        </p:nvGrpSpPr>
        <p:grpSpPr>
          <a:xfrm>
            <a:off x="1100743" y="5387903"/>
            <a:ext cx="622647" cy="622647"/>
            <a:chOff x="1100743" y="5387903"/>
            <a:chExt cx="622647" cy="622647"/>
          </a:xfrm>
        </p:grpSpPr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855307CE-A167-4E64-B7C6-C174E3672D13}"/>
                </a:ext>
              </a:extLst>
            </p:cNvPr>
            <p:cNvSpPr/>
            <p:nvPr/>
          </p:nvSpPr>
          <p:spPr>
            <a:xfrm>
              <a:off x="1100743" y="5387903"/>
              <a:ext cx="622647" cy="62264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59DEB5BA-A2A0-46C6-90BC-BC02AB36CA7E}"/>
                </a:ext>
              </a:extLst>
            </p:cNvPr>
            <p:cNvGrpSpPr/>
            <p:nvPr/>
          </p:nvGrpSpPr>
          <p:grpSpPr>
            <a:xfrm>
              <a:off x="1220201" y="5545877"/>
              <a:ext cx="383730" cy="306699"/>
              <a:chOff x="10496305" y="4420184"/>
              <a:chExt cx="236358" cy="188911"/>
            </a:xfrm>
            <a:solidFill>
              <a:schemeClr val="bg1"/>
            </a:solidFill>
          </p:grpSpPr>
          <p:sp>
            <p:nvSpPr>
              <p:cNvPr id="88" name="Freeform 45">
                <a:extLst>
                  <a:ext uri="{FF2B5EF4-FFF2-40B4-BE49-F238E27FC236}">
                    <a16:creationId xmlns:a16="http://schemas.microsoft.com/office/drawing/2014/main" id="{99DFF86C-0D7F-4995-8DD7-B26BFDBB08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496305" y="4420184"/>
                <a:ext cx="201212" cy="188911"/>
              </a:xfrm>
              <a:custGeom>
                <a:avLst/>
                <a:gdLst>
                  <a:gd name="T0" fmla="*/ 58 w 97"/>
                  <a:gd name="T1" fmla="*/ 45 h 91"/>
                  <a:gd name="T2" fmla="*/ 74 w 97"/>
                  <a:gd name="T3" fmla="*/ 32 h 91"/>
                  <a:gd name="T4" fmla="*/ 78 w 97"/>
                  <a:gd name="T5" fmla="*/ 32 h 91"/>
                  <a:gd name="T6" fmla="*/ 89 w 97"/>
                  <a:gd name="T7" fmla="*/ 40 h 91"/>
                  <a:gd name="T8" fmla="*/ 96 w 97"/>
                  <a:gd name="T9" fmla="*/ 37 h 91"/>
                  <a:gd name="T10" fmla="*/ 96 w 97"/>
                  <a:gd name="T11" fmla="*/ 22 h 91"/>
                  <a:gd name="T12" fmla="*/ 65 w 97"/>
                  <a:gd name="T13" fmla="*/ 3 h 91"/>
                  <a:gd name="T14" fmla="*/ 47 w 97"/>
                  <a:gd name="T15" fmla="*/ 20 h 91"/>
                  <a:gd name="T16" fmla="*/ 22 w 97"/>
                  <a:gd name="T17" fmla="*/ 13 h 91"/>
                  <a:gd name="T18" fmla="*/ 3 w 97"/>
                  <a:gd name="T19" fmla="*/ 43 h 91"/>
                  <a:gd name="T20" fmla="*/ 62 w 97"/>
                  <a:gd name="T21" fmla="*/ 91 h 91"/>
                  <a:gd name="T22" fmla="*/ 72 w 97"/>
                  <a:gd name="T23" fmla="*/ 82 h 91"/>
                  <a:gd name="T24" fmla="*/ 58 w 97"/>
                  <a:gd name="T25" fmla="*/ 45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7" h="91">
                    <a:moveTo>
                      <a:pt x="58" y="45"/>
                    </a:moveTo>
                    <a:cubicBezTo>
                      <a:pt x="60" y="37"/>
                      <a:pt x="66" y="32"/>
                      <a:pt x="74" y="32"/>
                    </a:cubicBezTo>
                    <a:cubicBezTo>
                      <a:pt x="76" y="32"/>
                      <a:pt x="77" y="32"/>
                      <a:pt x="78" y="32"/>
                    </a:cubicBezTo>
                    <a:cubicBezTo>
                      <a:pt x="83" y="33"/>
                      <a:pt x="87" y="36"/>
                      <a:pt x="89" y="40"/>
                    </a:cubicBezTo>
                    <a:cubicBezTo>
                      <a:pt x="91" y="39"/>
                      <a:pt x="94" y="38"/>
                      <a:pt x="96" y="37"/>
                    </a:cubicBezTo>
                    <a:cubicBezTo>
                      <a:pt x="97" y="28"/>
                      <a:pt x="96" y="22"/>
                      <a:pt x="96" y="22"/>
                    </a:cubicBezTo>
                    <a:cubicBezTo>
                      <a:pt x="93" y="9"/>
                      <a:pt x="79" y="0"/>
                      <a:pt x="65" y="3"/>
                    </a:cubicBezTo>
                    <a:cubicBezTo>
                      <a:pt x="56" y="5"/>
                      <a:pt x="49" y="12"/>
                      <a:pt x="47" y="20"/>
                    </a:cubicBezTo>
                    <a:cubicBezTo>
                      <a:pt x="41" y="14"/>
                      <a:pt x="31" y="10"/>
                      <a:pt x="22" y="13"/>
                    </a:cubicBezTo>
                    <a:cubicBezTo>
                      <a:pt x="8" y="16"/>
                      <a:pt x="0" y="29"/>
                      <a:pt x="3" y="43"/>
                    </a:cubicBezTo>
                    <a:cubicBezTo>
                      <a:pt x="3" y="43"/>
                      <a:pt x="8" y="77"/>
                      <a:pt x="62" y="91"/>
                    </a:cubicBezTo>
                    <a:cubicBezTo>
                      <a:pt x="66" y="88"/>
                      <a:pt x="69" y="85"/>
                      <a:pt x="72" y="82"/>
                    </a:cubicBezTo>
                    <a:cubicBezTo>
                      <a:pt x="54" y="63"/>
                      <a:pt x="57" y="47"/>
                      <a:pt x="58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46">
                <a:extLst>
                  <a:ext uri="{FF2B5EF4-FFF2-40B4-BE49-F238E27FC236}">
                    <a16:creationId xmlns:a16="http://schemas.microsoft.com/office/drawing/2014/main" id="{1039D456-58C9-453C-85E0-090173D93C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12287" y="4493113"/>
                <a:ext cx="120376" cy="101924"/>
              </a:xfrm>
              <a:custGeom>
                <a:avLst/>
                <a:gdLst>
                  <a:gd name="T0" fmla="*/ 46 w 58"/>
                  <a:gd name="T1" fmla="*/ 6 h 49"/>
                  <a:gd name="T2" fmla="*/ 42 w 58"/>
                  <a:gd name="T3" fmla="*/ 5 h 49"/>
                  <a:gd name="T4" fmla="*/ 40 w 58"/>
                  <a:gd name="T5" fmla="*/ 5 h 49"/>
                  <a:gd name="T6" fmla="*/ 32 w 58"/>
                  <a:gd name="T7" fmla="*/ 10 h 49"/>
                  <a:gd name="T8" fmla="*/ 22 w 58"/>
                  <a:gd name="T9" fmla="*/ 0 h 49"/>
                  <a:gd name="T10" fmla="*/ 18 w 58"/>
                  <a:gd name="T11" fmla="*/ 0 h 49"/>
                  <a:gd name="T12" fmla="*/ 5 w 58"/>
                  <a:gd name="T13" fmla="*/ 11 h 49"/>
                  <a:gd name="T14" fmla="*/ 18 w 58"/>
                  <a:gd name="T15" fmla="*/ 45 h 49"/>
                  <a:gd name="T16" fmla="*/ 23 w 58"/>
                  <a:gd name="T17" fmla="*/ 49 h 49"/>
                  <a:gd name="T18" fmla="*/ 56 w 58"/>
                  <a:gd name="T19" fmla="*/ 23 h 49"/>
                  <a:gd name="T20" fmla="*/ 46 w 58"/>
                  <a:gd name="T21" fmla="*/ 6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8" h="49">
                    <a:moveTo>
                      <a:pt x="46" y="6"/>
                    </a:moveTo>
                    <a:cubicBezTo>
                      <a:pt x="45" y="5"/>
                      <a:pt x="43" y="5"/>
                      <a:pt x="42" y="5"/>
                    </a:cubicBezTo>
                    <a:cubicBezTo>
                      <a:pt x="42" y="5"/>
                      <a:pt x="41" y="5"/>
                      <a:pt x="40" y="5"/>
                    </a:cubicBezTo>
                    <a:cubicBezTo>
                      <a:pt x="37" y="6"/>
                      <a:pt x="34" y="8"/>
                      <a:pt x="32" y="10"/>
                    </a:cubicBezTo>
                    <a:cubicBezTo>
                      <a:pt x="31" y="5"/>
                      <a:pt x="27" y="1"/>
                      <a:pt x="22" y="0"/>
                    </a:cubicBezTo>
                    <a:cubicBezTo>
                      <a:pt x="21" y="0"/>
                      <a:pt x="20" y="0"/>
                      <a:pt x="18" y="0"/>
                    </a:cubicBezTo>
                    <a:cubicBezTo>
                      <a:pt x="12" y="0"/>
                      <a:pt x="6" y="4"/>
                      <a:pt x="5" y="11"/>
                    </a:cubicBezTo>
                    <a:cubicBezTo>
                      <a:pt x="5" y="11"/>
                      <a:pt x="0" y="27"/>
                      <a:pt x="18" y="45"/>
                    </a:cubicBezTo>
                    <a:cubicBezTo>
                      <a:pt x="20" y="46"/>
                      <a:pt x="21" y="48"/>
                      <a:pt x="23" y="49"/>
                    </a:cubicBezTo>
                    <a:cubicBezTo>
                      <a:pt x="53" y="41"/>
                      <a:pt x="56" y="23"/>
                      <a:pt x="56" y="23"/>
                    </a:cubicBezTo>
                    <a:cubicBezTo>
                      <a:pt x="58" y="15"/>
                      <a:pt x="53" y="7"/>
                      <a:pt x="46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90" name="组合 9">
            <a:extLst>
              <a:ext uri="{FF2B5EF4-FFF2-40B4-BE49-F238E27FC236}">
                <a16:creationId xmlns:a16="http://schemas.microsoft.com/office/drawing/2014/main" id="{1F4D148A-289A-4F23-9FFB-9417939AC2A5}"/>
              </a:ext>
            </a:extLst>
          </p:cNvPr>
          <p:cNvGrpSpPr/>
          <p:nvPr/>
        </p:nvGrpSpPr>
        <p:grpSpPr>
          <a:xfrm>
            <a:off x="3863123" y="413468"/>
            <a:ext cx="4464167" cy="739863"/>
            <a:chOff x="3879320" y="484463"/>
            <a:chExt cx="4414505" cy="710452"/>
          </a:xfrm>
        </p:grpSpPr>
        <p:sp>
          <p:nvSpPr>
            <p:cNvPr id="91" name="椭圆 1">
              <a:extLst>
                <a:ext uri="{FF2B5EF4-FFF2-40B4-BE49-F238E27FC236}">
                  <a16:creationId xmlns:a16="http://schemas.microsoft.com/office/drawing/2014/main" id="{D40EBC5B-92A9-4571-9DE1-7DD5F7C9CFEA}"/>
                </a:ext>
              </a:extLst>
            </p:cNvPr>
            <p:cNvSpPr/>
            <p:nvPr/>
          </p:nvSpPr>
          <p:spPr>
            <a:xfrm>
              <a:off x="3879320" y="484463"/>
              <a:ext cx="710452" cy="710452"/>
            </a:xfrm>
            <a:prstGeom prst="ellipse">
              <a:avLst/>
            </a:prstGeom>
            <a:solidFill>
              <a:srgbClr val="00C3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6</a:t>
              </a:r>
              <a:endParaRPr lang="zh-CN" altLang="en-US" sz="4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2" name="Copyright Notice">
              <a:extLst>
                <a:ext uri="{FF2B5EF4-FFF2-40B4-BE49-F238E27FC236}">
                  <a16:creationId xmlns:a16="http://schemas.microsoft.com/office/drawing/2014/main" id="{BBE27BAC-73A0-4B6D-AC10-746F64F4B121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8301" y="597144"/>
              <a:ext cx="3615524" cy="476590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32400" rIns="72000" bIns="32400" rtlCol="0" anchor="t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800" b="1" cap="small" dirty="0">
                  <a:solidFill>
                    <a:srgbClr val="00C3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Processing Pipeline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6349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750"/>
                            </p:stCondLst>
                            <p:childTnLst>
                              <p:par>
                                <p:cTn id="66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500"/>
                            </p:stCondLst>
                            <p:childTnLst>
                              <p:par>
                                <p:cTn id="7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3250"/>
                            </p:stCondLst>
                            <p:childTnLst>
                              <p:par>
                                <p:cTn id="88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4000"/>
                            </p:stCondLst>
                            <p:childTnLst>
                              <p:par>
                                <p:cTn id="9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8" grpId="0" animBg="1"/>
      <p:bldP spid="19" grpId="0" animBg="1"/>
      <p:bldP spid="20" grpId="0" animBg="1"/>
      <p:bldP spid="21" grpId="0" animBg="1"/>
      <p:bldP spid="25" grpId="0" animBg="1"/>
      <p:bldP spid="26" grpId="0" animBg="1"/>
      <p:bldP spid="53" grpId="0"/>
      <p:bldP spid="56" grpId="0"/>
      <p:bldP spid="59" grpId="0"/>
      <p:bldP spid="62" grpId="0"/>
      <p:bldP spid="6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TRACKING_SLIDES" val="1"/>
  <p:tag name="GENSWF_OUTPUT_FILE_NAME" val="33"/>
</p:tagLst>
</file>

<file path=ppt/theme/theme1.xml><?xml version="1.0" encoding="utf-8"?>
<a:theme xmlns:a="http://schemas.openxmlformats.org/drawingml/2006/main" name="Office Theme">
  <a:themeElements>
    <a:clrScheme name="炫彩扁平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FBF53"/>
      </a:accent1>
      <a:accent2>
        <a:srgbClr val="F17475"/>
      </a:accent2>
      <a:accent3>
        <a:srgbClr val="01B3C5"/>
      </a:accent3>
      <a:accent4>
        <a:srgbClr val="77448C"/>
      </a:accent4>
      <a:accent5>
        <a:srgbClr val="00AF92"/>
      </a:accent5>
      <a:accent6>
        <a:srgbClr val="C65885"/>
      </a:accent6>
      <a:hlink>
        <a:srgbClr val="FCC79F"/>
      </a:hlink>
      <a:folHlink>
        <a:srgbClr val="869FB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1733</TotalTime>
  <Words>203</Words>
  <Application>Microsoft Office PowerPoint</Application>
  <PresentationFormat>Custom</PresentationFormat>
  <Paragraphs>97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ITC Avant Garde Std Bk</vt:lpstr>
      <vt:lpstr>宋体</vt:lpstr>
      <vt:lpstr>微软雅黑</vt:lpstr>
      <vt:lpstr>等线</vt:lpstr>
      <vt:lpstr>Arial</vt:lpstr>
      <vt:lpstr>Calibri</vt:lpstr>
      <vt:lpstr>Impact</vt:lpstr>
      <vt:lpstr>Rockwell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Li Jiahui</cp:lastModifiedBy>
  <cp:revision>1159</cp:revision>
  <dcterms:created xsi:type="dcterms:W3CDTF">2015-12-01T09:06:39Z</dcterms:created>
  <dcterms:modified xsi:type="dcterms:W3CDTF">2019-10-28T21:13:28Z</dcterms:modified>
</cp:coreProperties>
</file>