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 id="2147483706" r:id="rId2"/>
  </p:sldMasterIdLst>
  <p:notesMasterIdLst>
    <p:notesMasterId r:id="rId33"/>
  </p:notesMasterIdLst>
  <p:sldIdLst>
    <p:sldId id="294" r:id="rId3"/>
    <p:sldId id="295" r:id="rId4"/>
    <p:sldId id="297" r:id="rId5"/>
    <p:sldId id="300" r:id="rId6"/>
    <p:sldId id="302" r:id="rId7"/>
    <p:sldId id="299" r:id="rId8"/>
    <p:sldId id="303" r:id="rId9"/>
    <p:sldId id="304" r:id="rId10"/>
    <p:sldId id="312" r:id="rId11"/>
    <p:sldId id="305" r:id="rId12"/>
    <p:sldId id="308" r:id="rId13"/>
    <p:sldId id="315" r:id="rId14"/>
    <p:sldId id="314" r:id="rId15"/>
    <p:sldId id="306" r:id="rId16"/>
    <p:sldId id="313" r:id="rId17"/>
    <p:sldId id="309" r:id="rId18"/>
    <p:sldId id="317" r:id="rId19"/>
    <p:sldId id="307" r:id="rId20"/>
    <p:sldId id="318" r:id="rId21"/>
    <p:sldId id="319" r:id="rId22"/>
    <p:sldId id="320" r:id="rId23"/>
    <p:sldId id="310" r:id="rId24"/>
    <p:sldId id="311" r:id="rId25"/>
    <p:sldId id="321" r:id="rId26"/>
    <p:sldId id="322" r:id="rId27"/>
    <p:sldId id="323" r:id="rId28"/>
    <p:sldId id="325" r:id="rId29"/>
    <p:sldId id="301" r:id="rId30"/>
    <p:sldId id="296" r:id="rId31"/>
    <p:sldId id="326" r:id="rId32"/>
  </p:sldIdLst>
  <p:sldSz cx="12190413" cy="6859588"/>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3D9"/>
    <a:srgbClr val="F3C301"/>
    <a:srgbClr val="E94E60"/>
    <a:srgbClr val="028985"/>
    <a:srgbClr val="DE6E00"/>
    <a:srgbClr val="31B8B4"/>
    <a:srgbClr val="01D48F"/>
    <a:srgbClr val="0374AF"/>
    <a:srgbClr val="455765"/>
    <a:srgbClr val="2A7A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17" autoAdjust="0"/>
    <p:restoredTop sz="97926" autoAdjust="0"/>
  </p:normalViewPr>
  <p:slideViewPr>
    <p:cSldViewPr snapToGrid="0" showGuides="1">
      <p:cViewPr varScale="1">
        <p:scale>
          <a:sx n="84" d="100"/>
          <a:sy n="84" d="100"/>
        </p:scale>
        <p:origin x="222" y="96"/>
      </p:cViewPr>
      <p:guideLst>
        <p:guide orient="horz" pos="216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t>2018/11/23</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t>‹#›</a:t>
            </a:fld>
            <a:endParaRPr lang="zh-CN" altLang="en-US"/>
          </a:p>
        </p:txBody>
      </p:sp>
    </p:spTree>
    <p:extLst>
      <p:ext uri="{BB962C8B-B14F-4D97-AF65-F5344CB8AC3E}">
        <p14:creationId xmlns:p14="http://schemas.microsoft.com/office/powerpoint/2010/main" val="941777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a:t>
            </a:fld>
            <a:endParaRPr lang="zh-CN" altLang="en-US"/>
          </a:p>
        </p:txBody>
      </p:sp>
    </p:spTree>
    <p:extLst>
      <p:ext uri="{BB962C8B-B14F-4D97-AF65-F5344CB8AC3E}">
        <p14:creationId xmlns:p14="http://schemas.microsoft.com/office/powerpoint/2010/main" val="381920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10</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11</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12</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13</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14</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15</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16</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17</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18</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19</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20</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21</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22</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23</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24</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25</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26</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27</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28</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29</a:t>
            </a:fld>
            <a:endParaRPr lang="zh-CN" altLang="en-US"/>
          </a:p>
        </p:txBody>
      </p:sp>
    </p:spTree>
    <p:extLst>
      <p:ext uri="{BB962C8B-B14F-4D97-AF65-F5344CB8AC3E}">
        <p14:creationId xmlns:p14="http://schemas.microsoft.com/office/powerpoint/2010/main" val="381920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3</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7388" y="1143000"/>
            <a:ext cx="5483225"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30</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780037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4</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5</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6</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7</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8</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t>9</a:t>
            </a:fld>
            <a:endParaRPr lang="zh-CN" altLang="en-US"/>
          </a:p>
        </p:txBody>
      </p:sp>
    </p:spTree>
    <p:extLst>
      <p:ext uri="{BB962C8B-B14F-4D97-AF65-F5344CB8AC3E}">
        <p14:creationId xmlns:p14="http://schemas.microsoft.com/office/powerpoint/2010/main" val="2025320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2" y="2130922"/>
            <a:ext cx="10361851" cy="147036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406E9206-D2D6-4057-92D4-39C87A03E66D}" type="datetime1">
              <a:rPr lang="en-US" altLang="zh-CN" smtClean="0">
                <a:solidFill>
                  <a:prstClr val="black">
                    <a:tint val="75000"/>
                  </a:prstClr>
                </a:solidFill>
              </a:rPr>
              <a:pPr>
                <a:defRPr/>
              </a:pPr>
              <a:t>11/23/2018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896262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4"/>
            <a:ext cx="7314248" cy="566870"/>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9406" y="612918"/>
            <a:ext cx="7314248" cy="4115753"/>
          </a:xfrm>
        </p:spPr>
        <p:txBody>
          <a:bodyPr/>
          <a:lstStyle>
            <a:lvl1pPr marL="0" indent="0">
              <a:buNone/>
              <a:defRPr sz="4300"/>
            </a:lvl1pPr>
            <a:lvl2pPr marL="609585" indent="0">
              <a:buNone/>
              <a:defRPr sz="38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endParaRPr lang="en-US" dirty="0"/>
          </a:p>
        </p:txBody>
      </p:sp>
      <p:sp>
        <p:nvSpPr>
          <p:cNvPr id="4" name="Text Placeholder 3"/>
          <p:cNvSpPr>
            <a:spLocks noGrp="1"/>
          </p:cNvSpPr>
          <p:nvPr>
            <p:ph type="body" sz="half" idx="2"/>
          </p:nvPr>
        </p:nvSpPr>
        <p:spPr>
          <a:xfrm>
            <a:off x="2389406" y="5368584"/>
            <a:ext cx="7314248" cy="805049"/>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E257577C-F53D-4BB9-9408-EB84DEB3CD80}" type="datetime1">
              <a:rPr lang="en-US" altLang="zh-CN" smtClean="0">
                <a:solidFill>
                  <a:prstClr val="black">
                    <a:tint val="75000"/>
                  </a:prstClr>
                </a:solidFill>
              </a:rPr>
              <a:pPr>
                <a:defRPr/>
              </a:pPr>
              <a:t>11/23/2018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03732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77D58058-BD14-4845-947D-4A9B79A00D09}" type="datetime1">
              <a:rPr lang="en-US" altLang="zh-CN" smtClean="0">
                <a:solidFill>
                  <a:prstClr val="black">
                    <a:tint val="75000"/>
                  </a:prstClr>
                </a:solidFill>
              </a:rPr>
              <a:pPr>
                <a:defRPr/>
              </a:pPr>
              <a:t>11/23/2018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2838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50" y="274704"/>
            <a:ext cx="2742843" cy="5852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522" y="274704"/>
            <a:ext cx="8025355" cy="5852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8ECB469-C949-4E3F-B0CB-0C15DA7B7F92}" type="datetime1">
              <a:rPr lang="en-US" altLang="zh-CN" smtClean="0">
                <a:solidFill>
                  <a:prstClr val="black">
                    <a:tint val="75000"/>
                  </a:prstClr>
                </a:solidFill>
              </a:rPr>
              <a:pPr>
                <a:defRPr/>
              </a:pPr>
              <a:t>11/23/2018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004671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1259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3802" y="1122623"/>
            <a:ext cx="9142810" cy="2388153"/>
          </a:xfrm>
        </p:spPr>
        <p:txBody>
          <a:bodyPr anchor="b"/>
          <a:lstStyle>
            <a:lvl1pPr algn="ctr">
              <a:defRPr sz="5999"/>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3802" y="3602872"/>
            <a:ext cx="9142810" cy="1656145"/>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0870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3566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742" y="1710134"/>
            <a:ext cx="10514231" cy="2853398"/>
          </a:xfrm>
        </p:spPr>
        <p:txBody>
          <a:bodyPr anchor="b"/>
          <a:lstStyle>
            <a:lvl1pPr>
              <a:defRPr sz="5999"/>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742" y="4590526"/>
            <a:ext cx="10514231" cy="1500534"/>
          </a:xfrm>
        </p:spPr>
        <p:txBody>
          <a:bodyPr/>
          <a:lstStyle>
            <a:lvl1pPr marL="0" indent="0">
              <a:buNone/>
              <a:defRPr sz="2400">
                <a:solidFill>
                  <a:schemeClr val="tx1">
                    <a:tint val="75000"/>
                  </a:schemeClr>
                </a:solidFill>
              </a:defRPr>
            </a:lvl1pPr>
            <a:lvl2pPr marL="457154" indent="0">
              <a:buNone/>
              <a:defRPr sz="2000">
                <a:solidFill>
                  <a:schemeClr val="tx1">
                    <a:tint val="75000"/>
                  </a:schemeClr>
                </a:solidFill>
              </a:defRPr>
            </a:lvl2pPr>
            <a:lvl3pPr marL="914309" indent="0">
              <a:buNone/>
              <a:defRPr sz="1800">
                <a:solidFill>
                  <a:schemeClr val="tx1">
                    <a:tint val="75000"/>
                  </a:schemeClr>
                </a:solidFill>
              </a:defRPr>
            </a:lvl3pPr>
            <a:lvl4pPr marL="1371463" indent="0">
              <a:buNone/>
              <a:defRPr sz="1600">
                <a:solidFill>
                  <a:schemeClr val="tx1">
                    <a:tint val="75000"/>
                  </a:schemeClr>
                </a:solidFill>
              </a:defRPr>
            </a:lvl4pPr>
            <a:lvl5pPr marL="1828617" indent="0">
              <a:buNone/>
              <a:defRPr sz="1600">
                <a:solidFill>
                  <a:schemeClr val="tx1">
                    <a:tint val="75000"/>
                  </a:schemeClr>
                </a:solidFill>
              </a:defRPr>
            </a:lvl5pPr>
            <a:lvl6pPr marL="2285771"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4"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99697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091" y="1826048"/>
            <a:ext cx="5180926" cy="435234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1396" y="1826048"/>
            <a:ext cx="5180926" cy="435234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526056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679" y="365210"/>
            <a:ext cx="10514231" cy="1325870"/>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679" y="1681552"/>
            <a:ext cx="5157116"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679" y="2505655"/>
            <a:ext cx="5157116" cy="3685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1397" y="1681552"/>
            <a:ext cx="5182513" cy="824103"/>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1397" y="2505655"/>
            <a:ext cx="5182513" cy="3685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2018/11/23</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829057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2018/11/23</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1973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052E9E1-D97D-4C90-BB96-FA1ED58B786F}" type="datetime1">
              <a:rPr lang="en-US" altLang="zh-CN" smtClean="0">
                <a:solidFill>
                  <a:prstClr val="black">
                    <a:tint val="75000"/>
                  </a:prstClr>
                </a:solidFill>
              </a:rPr>
              <a:pPr>
                <a:defRPr/>
              </a:pPr>
              <a:t>11/23/2018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115628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2018/11/23</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65573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679" y="457306"/>
            <a:ext cx="3931725" cy="1600571"/>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2513"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291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679" y="457306"/>
            <a:ext cx="3931725" cy="1600571"/>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2513" y="987654"/>
            <a:ext cx="6171397" cy="4874754"/>
          </a:xfrm>
        </p:spPr>
        <p:txBody>
          <a:bodyPr anchor="t"/>
          <a:lstStyle>
            <a:lvl1pPr marL="0" indent="0">
              <a:buNone/>
              <a:defRPr sz="3200"/>
            </a:lvl1pPr>
            <a:lvl2pPr marL="457154" indent="0">
              <a:buNone/>
              <a:defRPr sz="2800"/>
            </a:lvl2pPr>
            <a:lvl3pPr marL="914309" indent="0">
              <a:buNone/>
              <a:defRPr sz="2400"/>
            </a:lvl3pPr>
            <a:lvl4pPr marL="1371463" indent="0">
              <a:buNone/>
              <a:defRPr sz="2000"/>
            </a:lvl4pPr>
            <a:lvl5pPr marL="1828617" indent="0">
              <a:buNone/>
              <a:defRPr sz="2000"/>
            </a:lvl5pPr>
            <a:lvl6pPr marL="2285771" indent="0">
              <a:buNone/>
              <a:defRPr sz="2000"/>
            </a:lvl6pPr>
            <a:lvl7pPr marL="2742926" indent="0">
              <a:buNone/>
              <a:defRPr sz="2000"/>
            </a:lvl7pPr>
            <a:lvl8pPr marL="3200080" indent="0">
              <a:buNone/>
              <a:defRPr sz="2000"/>
            </a:lvl8pPr>
            <a:lvl9pPr marL="3657234"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679" y="2057876"/>
            <a:ext cx="3931725" cy="3812471"/>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2018/11/23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957834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373571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3764" y="365209"/>
            <a:ext cx="2628558" cy="581318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091" y="365209"/>
            <a:ext cx="7733293" cy="581318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2018/11/23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09360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60" y="4407923"/>
            <a:ext cx="10361851" cy="1362390"/>
          </a:xfrm>
        </p:spPr>
        <p:txBody>
          <a:bodyPr anchor="t"/>
          <a:lstStyle>
            <a:lvl1pPr algn="l">
              <a:defRPr sz="5400" b="1" cap="all"/>
            </a:lvl1pPr>
          </a:lstStyle>
          <a:p>
            <a:r>
              <a:rPr lang="en-US" smtClean="0"/>
              <a:t>Click to edit Master title style</a:t>
            </a:r>
            <a:endParaRPr lang="en-US"/>
          </a:p>
        </p:txBody>
      </p:sp>
      <p:sp>
        <p:nvSpPr>
          <p:cNvPr id="3" name="Text Placeholder 2"/>
          <p:cNvSpPr>
            <a:spLocks noGrp="1"/>
          </p:cNvSpPr>
          <p:nvPr>
            <p:ph type="body" idx="1"/>
          </p:nvPr>
        </p:nvSpPr>
        <p:spPr>
          <a:xfrm>
            <a:off x="962960" y="2907387"/>
            <a:ext cx="10361851" cy="1500534"/>
          </a:xfrm>
        </p:spPr>
        <p:txBody>
          <a:bodyPr anchor="b"/>
          <a:lstStyle>
            <a:lvl1pPr marL="0" indent="0">
              <a:buNone/>
              <a:defRPr sz="2700">
                <a:solidFill>
                  <a:schemeClr val="tx1">
                    <a:tint val="75000"/>
                  </a:schemeClr>
                </a:solidFill>
              </a:defRPr>
            </a:lvl1pPr>
            <a:lvl2pPr marL="609585" indent="0">
              <a:buNone/>
              <a:defRPr sz="2400">
                <a:solidFill>
                  <a:schemeClr val="tx1">
                    <a:tint val="75000"/>
                  </a:schemeClr>
                </a:solidFill>
              </a:defRPr>
            </a:lvl2pPr>
            <a:lvl3pPr marL="1219170" indent="0">
              <a:buNone/>
              <a:defRPr sz="2200">
                <a:solidFill>
                  <a:schemeClr val="tx1">
                    <a:tint val="75000"/>
                  </a:schemeClr>
                </a:solidFill>
              </a:defRPr>
            </a:lvl3pPr>
            <a:lvl4pPr marL="1828754" indent="0">
              <a:buNone/>
              <a:defRPr sz="1900">
                <a:solidFill>
                  <a:schemeClr val="tx1">
                    <a:tint val="75000"/>
                  </a:schemeClr>
                </a:solidFill>
              </a:defRPr>
            </a:lvl4pPr>
            <a:lvl5pPr marL="2438339" indent="0">
              <a:buNone/>
              <a:defRPr sz="1900">
                <a:solidFill>
                  <a:schemeClr val="tx1">
                    <a:tint val="75000"/>
                  </a:schemeClr>
                </a:solidFill>
              </a:defRPr>
            </a:lvl5pPr>
            <a:lvl6pPr marL="3047924" indent="0">
              <a:buNone/>
              <a:defRPr sz="1900">
                <a:solidFill>
                  <a:schemeClr val="tx1">
                    <a:tint val="75000"/>
                  </a:schemeClr>
                </a:solidFill>
              </a:defRPr>
            </a:lvl6pPr>
            <a:lvl7pPr marL="3657509" indent="0">
              <a:buNone/>
              <a:defRPr sz="1900">
                <a:solidFill>
                  <a:schemeClr val="tx1">
                    <a:tint val="75000"/>
                  </a:schemeClr>
                </a:solidFill>
              </a:defRPr>
            </a:lvl7pPr>
            <a:lvl8pPr marL="4267093" indent="0">
              <a:buNone/>
              <a:defRPr sz="1900">
                <a:solidFill>
                  <a:schemeClr val="tx1">
                    <a:tint val="75000"/>
                  </a:schemeClr>
                </a:solidFill>
              </a:defRPr>
            </a:lvl8pPr>
            <a:lvl9pPr marL="4876678"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814779EE-1E16-4CC5-A459-C716090F6017}" type="datetime1">
              <a:rPr lang="en-US" altLang="zh-CN" smtClean="0">
                <a:solidFill>
                  <a:prstClr val="black">
                    <a:tint val="75000"/>
                  </a:prstClr>
                </a:solidFill>
              </a:rPr>
              <a:pPr>
                <a:defRPr/>
              </a:pPr>
              <a:t>11/23/2018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65157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522"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6794"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A3311C9F-D64E-4824-A709-CF61DE4E0BDD}" type="datetime1">
              <a:rPr lang="en-US" altLang="zh-CN" smtClean="0">
                <a:solidFill>
                  <a:prstClr val="black">
                    <a:tint val="75000"/>
                  </a:prstClr>
                </a:solidFill>
              </a:rPr>
              <a:pPr>
                <a:defRPr/>
              </a:pPr>
              <a:t>11/23/2018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661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522" y="1535469"/>
            <a:ext cx="5386216" cy="639911"/>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smtClean="0"/>
              <a:t>Click to edit Master text styles</a:t>
            </a:r>
          </a:p>
        </p:txBody>
      </p:sp>
      <p:sp>
        <p:nvSpPr>
          <p:cNvPr id="4" name="Content Placeholder 3"/>
          <p:cNvSpPr>
            <a:spLocks noGrp="1"/>
          </p:cNvSpPr>
          <p:nvPr>
            <p:ph sz="half" idx="2"/>
          </p:nvPr>
        </p:nvSpPr>
        <p:spPr>
          <a:xfrm>
            <a:off x="609522" y="2175380"/>
            <a:ext cx="5386216"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567" y="1535469"/>
            <a:ext cx="5388332" cy="639911"/>
          </a:xfrm>
        </p:spPr>
        <p:txBody>
          <a:bodyPr anchor="b"/>
          <a:lstStyle>
            <a:lvl1pPr marL="0" indent="0">
              <a:buNone/>
              <a:defRPr sz="3200" b="1"/>
            </a:lvl1pPr>
            <a:lvl2pPr marL="609585" indent="0">
              <a:buNone/>
              <a:defRPr sz="2700" b="1"/>
            </a:lvl2pPr>
            <a:lvl3pPr marL="1219170" indent="0">
              <a:buNone/>
              <a:defRPr sz="2400" b="1"/>
            </a:lvl3pPr>
            <a:lvl4pPr marL="1828754" indent="0">
              <a:buNone/>
              <a:defRPr sz="2200" b="1"/>
            </a:lvl4pPr>
            <a:lvl5pPr marL="2438339" indent="0">
              <a:buNone/>
              <a:defRPr sz="2200" b="1"/>
            </a:lvl5pPr>
            <a:lvl6pPr marL="3047924" indent="0">
              <a:buNone/>
              <a:defRPr sz="2200" b="1"/>
            </a:lvl6pPr>
            <a:lvl7pPr marL="3657509" indent="0">
              <a:buNone/>
              <a:defRPr sz="2200" b="1"/>
            </a:lvl7pPr>
            <a:lvl8pPr marL="4267093" indent="0">
              <a:buNone/>
              <a:defRPr sz="2200" b="1"/>
            </a:lvl8pPr>
            <a:lvl9pPr marL="4876678" indent="0">
              <a:buNone/>
              <a:defRPr sz="2200" b="1"/>
            </a:lvl9pPr>
          </a:lstStyle>
          <a:p>
            <a:pPr lvl="0"/>
            <a:r>
              <a:rPr lang="en-US" smtClean="0"/>
              <a:t>Click to edit Master text styles</a:t>
            </a:r>
          </a:p>
        </p:txBody>
      </p:sp>
      <p:sp>
        <p:nvSpPr>
          <p:cNvPr id="6" name="Content Placeholder 5"/>
          <p:cNvSpPr>
            <a:spLocks noGrp="1"/>
          </p:cNvSpPr>
          <p:nvPr>
            <p:ph sz="quarter" idx="4"/>
          </p:nvPr>
        </p:nvSpPr>
        <p:spPr>
          <a:xfrm>
            <a:off x="6192567" y="2175380"/>
            <a:ext cx="5388332"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0A4318BD-B3C6-4D4B-B871-C29490A2E55A}" type="datetime1">
              <a:rPr lang="en-US" altLang="zh-CN" smtClean="0">
                <a:solidFill>
                  <a:prstClr val="black">
                    <a:tint val="75000"/>
                  </a:prstClr>
                </a:solidFill>
              </a:rPr>
              <a:pPr>
                <a:defRPr/>
              </a:pPr>
              <a:t>11/23/2018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4941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E14CAFC4-799C-4CDE-B92B-8C262F06CF3E}" type="datetime1">
              <a:rPr lang="en-US" altLang="zh-CN" smtClean="0">
                <a:solidFill>
                  <a:prstClr val="black">
                    <a:tint val="75000"/>
                  </a:prstClr>
                </a:solidFill>
              </a:rPr>
              <a:pPr>
                <a:defRPr/>
              </a:pPr>
              <a:t>11/23/2018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84011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圆角矩形 4"/>
          <p:cNvSpPr/>
          <p:nvPr userDrawn="1"/>
        </p:nvSpPr>
        <p:spPr>
          <a:xfrm>
            <a:off x="1139485" y="1031497"/>
            <a:ext cx="9911444" cy="42900"/>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6" name="圆角矩形 5"/>
          <p:cNvSpPr/>
          <p:nvPr userDrawn="1"/>
        </p:nvSpPr>
        <p:spPr>
          <a:xfrm>
            <a:off x="5899289" y="6453393"/>
            <a:ext cx="391838" cy="22015"/>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 name="日期占位符 6"/>
          <p:cNvSpPr>
            <a:spLocks noGrp="1"/>
          </p:cNvSpPr>
          <p:nvPr>
            <p:ph type="dt" sz="half" idx="10"/>
          </p:nvPr>
        </p:nvSpPr>
        <p:spPr/>
        <p:txBody>
          <a:bodyPr/>
          <a:lstStyle/>
          <a:p>
            <a:pPr>
              <a:defRPr/>
            </a:pPr>
            <a:fld id="{3E729073-8FFE-4F18-B513-07581FC6638E}" type="datetime1">
              <a:rPr lang="en-US" altLang="zh-CN" smtClean="0">
                <a:solidFill>
                  <a:prstClr val="black">
                    <a:tint val="75000"/>
                  </a:prstClr>
                </a:solidFill>
              </a:rPr>
              <a:pPr>
                <a:defRPr/>
              </a:pPr>
              <a:t>11/23/2018</a:t>
            </a:fld>
            <a:endParaRPr lang="en-US" dirty="0">
              <a:solidFill>
                <a:prstClr val="black">
                  <a:tint val="75000"/>
                </a:prstClr>
              </a:solidFill>
            </a:endParaRPr>
          </a:p>
        </p:txBody>
      </p:sp>
      <p:sp>
        <p:nvSpPr>
          <p:cNvPr id="9" name="灯片编号占位符 8"/>
          <p:cNvSpPr>
            <a:spLocks noGrp="1"/>
          </p:cNvSpPr>
          <p:nvPr>
            <p:ph type="sldNum" sz="quarter" idx="12"/>
          </p:nvPr>
        </p:nvSpPr>
        <p:spPr>
          <a:xfrm>
            <a:off x="4672992" y="6397708"/>
            <a:ext cx="2844430" cy="365210"/>
          </a:xfrm>
        </p:spPr>
        <p:txBody>
          <a:bodyPr/>
          <a:lstStyle>
            <a:lvl1pPr algn="ctr">
              <a:defRPr>
                <a:latin typeface="ITC Avant Garde Std Bk" panose="020B0502020202020204" pitchFamily="34" charset="0"/>
              </a:defRPr>
            </a:lvl1p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26968874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5321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66113" y="273117"/>
            <a:ext cx="6814780" cy="5854468"/>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524" y="1435437"/>
            <a:ext cx="4010562" cy="4692149"/>
          </a:xfrm>
        </p:spPr>
        <p:txBody>
          <a:bodyPr/>
          <a:lstStyle>
            <a:lvl1pPr marL="0" indent="0">
              <a:buNone/>
              <a:defRPr sz="1900"/>
            </a:lvl1pPr>
            <a:lvl2pPr marL="609585" indent="0">
              <a:buNone/>
              <a:defRPr sz="1600"/>
            </a:lvl2pPr>
            <a:lvl3pPr marL="1219170" indent="0">
              <a:buNone/>
              <a:defRPr sz="1400"/>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3C7FCF6-76BD-4495-B08F-4C059D2BA31F}" type="datetime1">
              <a:rPr lang="en-US" altLang="zh-CN" smtClean="0">
                <a:solidFill>
                  <a:prstClr val="black">
                    <a:tint val="75000"/>
                  </a:prstClr>
                </a:solidFill>
              </a:rPr>
              <a:pPr>
                <a:defRPr/>
              </a:pPr>
              <a:t>11/23/2018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97129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3"/>
            <a:ext cx="10971372" cy="1143265"/>
          </a:xfrm>
          <a:prstGeom prst="rect">
            <a:avLst/>
          </a:prstGeom>
        </p:spPr>
        <p:txBody>
          <a:bodyPr vert="horz" lIns="91436" tIns="45718" rIns="91436" bIns="45718"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521" y="1600572"/>
            <a:ext cx="10971372" cy="4527011"/>
          </a:xfrm>
          <a:prstGeom prst="rect">
            <a:avLst/>
          </a:prstGeom>
        </p:spPr>
        <p:txBody>
          <a:bodyPr vert="horz" lIns="91436" tIns="45718" rIns="91436" bIns="4571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521" y="6357825"/>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9196EC2F-0988-4314-AD4B-24FF16D7B45E}" type="datetime1">
              <a:rPr lang="en-US" altLang="zh-CN" smtClean="0">
                <a:solidFill>
                  <a:prstClr val="black">
                    <a:tint val="75000"/>
                  </a:prstClr>
                </a:solidFill>
              </a:rPr>
              <a:pPr>
                <a:defRPr/>
              </a:pPr>
              <a:t>11/23/2018</a:t>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57825"/>
            <a:ext cx="3860297" cy="365210"/>
          </a:xfrm>
          <a:prstGeom prst="rect">
            <a:avLst/>
          </a:prstGeom>
        </p:spPr>
        <p:txBody>
          <a:bodyPr vert="horz" lIns="91436" tIns="45718" rIns="91436" bIns="45718" rtlCol="0" anchor="ctr"/>
          <a:lstStyle>
            <a:lvl1pPr algn="ctr">
              <a:defRPr sz="1600">
                <a:solidFill>
                  <a:schemeClr val="tx1">
                    <a:tint val="75000"/>
                  </a:schemeClr>
                </a:solidFill>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8736463" y="6357825"/>
            <a:ext cx="2844430" cy="365210"/>
          </a:xfrm>
          <a:prstGeom prst="rect">
            <a:avLst/>
          </a:prstGeom>
        </p:spPr>
        <p:txBody>
          <a:bodyPr vert="horz" lIns="91436" tIns="45718" rIns="91436" bIns="45718" rtlCol="0" anchor="ctr"/>
          <a:lstStyle>
            <a:lvl1pPr algn="r">
              <a:defRPr sz="1600">
                <a:solidFill>
                  <a:schemeClr val="tx1">
                    <a:tint val="75000"/>
                  </a:schemeClr>
                </a:solidFill>
              </a:defRPr>
            </a:lvl1pPr>
          </a:lstStyle>
          <a:p>
            <a:pPr>
              <a:defRPr/>
            </a:pPr>
            <a:fld id="{601EE9E8-4134-49B0-9AA7-3089E6521627}"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75906510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timing>
    <p:tnLst>
      <p:par>
        <p:cTn id="1" dur="indefinite" restart="never" nodeType="tmRoot"/>
      </p:par>
    </p:tnLst>
  </p:timing>
  <p:hf hdr="0" ftr="0" dt="0"/>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091" y="365210"/>
            <a:ext cx="10514231" cy="132587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091" y="1826048"/>
            <a:ext cx="10514231" cy="435234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091" y="6357822"/>
            <a:ext cx="2742843" cy="365210"/>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2018/11/23</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075" y="6357822"/>
            <a:ext cx="4114264" cy="36521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09479" y="6357822"/>
            <a:ext cx="2742843" cy="365210"/>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3014193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7" indent="-228577"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5.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30.xml"/><Relationship Id="rId1" Type="http://schemas.openxmlformats.org/officeDocument/2006/relationships/slideLayout" Target="../slideLayouts/slideLayout20.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a:off x="4226580" y="1189171"/>
            <a:ext cx="1875836" cy="1875836"/>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37697" y="1493629"/>
            <a:ext cx="1875836" cy="1875836"/>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143260" y="1402351"/>
            <a:ext cx="1920268" cy="1920268"/>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0" b="1" dirty="0" smtClean="0">
                <a:latin typeface="微软雅黑" panose="020B0503020204020204" pitchFamily="34" charset="-122"/>
                <a:ea typeface="微软雅黑" panose="020B0503020204020204" pitchFamily="34" charset="-122"/>
              </a:rPr>
              <a:t>2</a:t>
            </a:r>
            <a:endParaRPr lang="zh-CN" altLang="en-US" sz="11800" b="1" dirty="0">
              <a:latin typeface="微软雅黑" panose="020B0503020204020204" pitchFamily="34" charset="-122"/>
              <a:ea typeface="微软雅黑" panose="020B0503020204020204" pitchFamily="34" charset="-122"/>
            </a:endParaRPr>
          </a:p>
        </p:txBody>
      </p:sp>
      <p:sp>
        <p:nvSpPr>
          <p:cNvPr id="19" name="椭圆 18"/>
          <p:cNvSpPr/>
          <p:nvPr/>
        </p:nvSpPr>
        <p:spPr>
          <a:xfrm>
            <a:off x="4608300" y="637882"/>
            <a:ext cx="1920268" cy="1920268"/>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0" b="1" dirty="0" smtClean="0">
                <a:latin typeface="微软雅黑" panose="020B0503020204020204" pitchFamily="34" charset="-122"/>
                <a:ea typeface="微软雅黑" panose="020B0503020204020204" pitchFamily="34" charset="-122"/>
              </a:rPr>
              <a:t>0</a:t>
            </a:r>
            <a:endParaRPr lang="zh-CN" altLang="en-US" sz="11800" b="1" dirty="0">
              <a:latin typeface="微软雅黑" panose="020B0503020204020204" pitchFamily="34" charset="-122"/>
              <a:ea typeface="微软雅黑" panose="020B0503020204020204" pitchFamily="34" charset="-122"/>
            </a:endParaRPr>
          </a:p>
        </p:txBody>
      </p:sp>
      <p:sp>
        <p:nvSpPr>
          <p:cNvPr id="20" name="椭圆 19"/>
          <p:cNvSpPr/>
          <p:nvPr/>
        </p:nvSpPr>
        <p:spPr>
          <a:xfrm>
            <a:off x="5696111" y="1981155"/>
            <a:ext cx="1920268" cy="1920268"/>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0" b="1" dirty="0" smtClean="0">
                <a:latin typeface="微软雅黑" panose="020B0503020204020204" pitchFamily="34" charset="-122"/>
                <a:ea typeface="微软雅黑" panose="020B0503020204020204" pitchFamily="34" charset="-122"/>
              </a:rPr>
              <a:t>1</a:t>
            </a:r>
            <a:endParaRPr lang="zh-CN" altLang="en-US" sz="11800" b="1" dirty="0">
              <a:latin typeface="微软雅黑" panose="020B0503020204020204" pitchFamily="34" charset="-122"/>
              <a:ea typeface="微软雅黑" panose="020B0503020204020204" pitchFamily="34" charset="-122"/>
            </a:endParaRPr>
          </a:p>
        </p:txBody>
      </p:sp>
      <p:sp>
        <p:nvSpPr>
          <p:cNvPr id="21" name="椭圆 20"/>
          <p:cNvSpPr/>
          <p:nvPr/>
        </p:nvSpPr>
        <p:spPr>
          <a:xfrm>
            <a:off x="7082671" y="1106662"/>
            <a:ext cx="1920268" cy="1920268"/>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800" b="1" dirty="0">
                <a:latin typeface="微软雅黑" panose="020B0503020204020204" pitchFamily="34" charset="-122"/>
                <a:ea typeface="微软雅黑" panose="020B0503020204020204" pitchFamily="34" charset="-122"/>
              </a:rPr>
              <a:t>9</a:t>
            </a:r>
            <a:endParaRPr lang="zh-CN" altLang="en-US" sz="11800" b="1" dirty="0">
              <a:latin typeface="微软雅黑" panose="020B0503020204020204" pitchFamily="34" charset="-122"/>
              <a:ea typeface="微软雅黑" panose="020B0503020204020204" pitchFamily="34" charset="-122"/>
            </a:endParaRPr>
          </a:p>
        </p:txBody>
      </p:sp>
      <p:sp>
        <p:nvSpPr>
          <p:cNvPr id="22" name="椭圆 21"/>
          <p:cNvSpPr/>
          <p:nvPr/>
        </p:nvSpPr>
        <p:spPr>
          <a:xfrm>
            <a:off x="7302079" y="535473"/>
            <a:ext cx="330428" cy="330428"/>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359400" y="3767805"/>
            <a:ext cx="546214" cy="54621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76548" y="565986"/>
            <a:ext cx="394156" cy="394156"/>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847400" y="3692042"/>
            <a:ext cx="432256" cy="432256"/>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2598770" y="1567248"/>
            <a:ext cx="228245" cy="228245"/>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2279270" y="700165"/>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1751750" y="1452922"/>
            <a:ext cx="93232" cy="93232"/>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10"/>
          <p:cNvSpPr>
            <a:spLocks noEditPoints="1"/>
          </p:cNvSpPr>
          <p:nvPr/>
        </p:nvSpPr>
        <p:spPr bwMode="auto">
          <a:xfrm>
            <a:off x="4119915" y="5605223"/>
            <a:ext cx="310876" cy="312303"/>
          </a:xfrm>
          <a:custGeom>
            <a:avLst/>
            <a:gdLst>
              <a:gd name="T0" fmla="*/ 245 w 490"/>
              <a:gd name="T1" fmla="*/ 0 h 490"/>
              <a:gd name="T2" fmla="*/ 490 w 490"/>
              <a:gd name="T3" fmla="*/ 245 h 490"/>
              <a:gd name="T4" fmla="*/ 245 w 490"/>
              <a:gd name="T5" fmla="*/ 490 h 490"/>
              <a:gd name="T6" fmla="*/ 0 w 490"/>
              <a:gd name="T7" fmla="*/ 245 h 490"/>
              <a:gd name="T8" fmla="*/ 245 w 490"/>
              <a:gd name="T9" fmla="*/ 0 h 490"/>
              <a:gd name="T10" fmla="*/ 436 w 490"/>
              <a:gd name="T11" fmla="*/ 250 h 490"/>
              <a:gd name="T12" fmla="*/ 427 w 490"/>
              <a:gd name="T13" fmla="*/ 256 h 490"/>
              <a:gd name="T14" fmla="*/ 394 w 490"/>
              <a:gd name="T15" fmla="*/ 256 h 490"/>
              <a:gd name="T16" fmla="*/ 386 w 490"/>
              <a:gd name="T17" fmla="*/ 253 h 490"/>
              <a:gd name="T18" fmla="*/ 245 w 490"/>
              <a:gd name="T19" fmla="*/ 105 h 490"/>
              <a:gd name="T20" fmla="*/ 104 w 490"/>
              <a:gd name="T21" fmla="*/ 253 h 490"/>
              <a:gd name="T22" fmla="*/ 96 w 490"/>
              <a:gd name="T23" fmla="*/ 256 h 490"/>
              <a:gd name="T24" fmla="*/ 63 w 490"/>
              <a:gd name="T25" fmla="*/ 256 h 490"/>
              <a:gd name="T26" fmla="*/ 54 w 490"/>
              <a:gd name="T27" fmla="*/ 250 h 490"/>
              <a:gd name="T28" fmla="*/ 56 w 490"/>
              <a:gd name="T29" fmla="*/ 239 h 490"/>
              <a:gd name="T30" fmla="*/ 236 w 490"/>
              <a:gd name="T31" fmla="*/ 52 h 490"/>
              <a:gd name="T32" fmla="*/ 245 w 490"/>
              <a:gd name="T33" fmla="*/ 48 h 490"/>
              <a:gd name="T34" fmla="*/ 254 w 490"/>
              <a:gd name="T35" fmla="*/ 52 h 490"/>
              <a:gd name="T36" fmla="*/ 434 w 490"/>
              <a:gd name="T37" fmla="*/ 239 h 490"/>
              <a:gd name="T38" fmla="*/ 436 w 490"/>
              <a:gd name="T39" fmla="*/ 250 h 490"/>
              <a:gd name="T40" fmla="*/ 113 w 490"/>
              <a:gd name="T41" fmla="*/ 267 h 490"/>
              <a:gd name="T42" fmla="*/ 113 w 490"/>
              <a:gd name="T43" fmla="*/ 267 h 490"/>
              <a:gd name="T44" fmla="*/ 113 w 490"/>
              <a:gd name="T45" fmla="*/ 379 h 490"/>
              <a:gd name="T46" fmla="*/ 129 w 490"/>
              <a:gd name="T47" fmla="*/ 398 h 490"/>
              <a:gd name="T48" fmla="*/ 202 w 490"/>
              <a:gd name="T49" fmla="*/ 398 h 490"/>
              <a:gd name="T50" fmla="*/ 202 w 490"/>
              <a:gd name="T51" fmla="*/ 276 h 490"/>
              <a:gd name="T52" fmla="*/ 221 w 490"/>
              <a:gd name="T53" fmla="*/ 257 h 490"/>
              <a:gd name="T54" fmla="*/ 269 w 490"/>
              <a:gd name="T55" fmla="*/ 257 h 490"/>
              <a:gd name="T56" fmla="*/ 288 w 490"/>
              <a:gd name="T57" fmla="*/ 276 h 490"/>
              <a:gd name="T58" fmla="*/ 288 w 490"/>
              <a:gd name="T59" fmla="*/ 398 h 490"/>
              <a:gd name="T60" fmla="*/ 361 w 490"/>
              <a:gd name="T61" fmla="*/ 398 h 490"/>
              <a:gd name="T62" fmla="*/ 377 w 490"/>
              <a:gd name="T63" fmla="*/ 379 h 490"/>
              <a:gd name="T64" fmla="*/ 377 w 490"/>
              <a:gd name="T65" fmla="*/ 268 h 490"/>
              <a:gd name="T66" fmla="*/ 245 w 490"/>
              <a:gd name="T67" fmla="*/ 130 h 490"/>
              <a:gd name="T68" fmla="*/ 113 w 490"/>
              <a:gd name="T69" fmla="*/ 26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490">
                <a:moveTo>
                  <a:pt x="245" y="0"/>
                </a:moveTo>
                <a:cubicBezTo>
                  <a:pt x="380" y="0"/>
                  <a:pt x="490" y="110"/>
                  <a:pt x="490" y="245"/>
                </a:cubicBezTo>
                <a:cubicBezTo>
                  <a:pt x="490" y="381"/>
                  <a:pt x="380" y="490"/>
                  <a:pt x="245" y="490"/>
                </a:cubicBezTo>
                <a:cubicBezTo>
                  <a:pt x="110" y="490"/>
                  <a:pt x="0" y="381"/>
                  <a:pt x="0" y="245"/>
                </a:cubicBezTo>
                <a:cubicBezTo>
                  <a:pt x="0" y="110"/>
                  <a:pt x="110" y="0"/>
                  <a:pt x="245" y="0"/>
                </a:cubicBezTo>
                <a:close/>
                <a:moveTo>
                  <a:pt x="436" y="250"/>
                </a:moveTo>
                <a:cubicBezTo>
                  <a:pt x="435" y="254"/>
                  <a:pt x="431" y="256"/>
                  <a:pt x="427" y="256"/>
                </a:cubicBezTo>
                <a:lnTo>
                  <a:pt x="394" y="256"/>
                </a:lnTo>
                <a:cubicBezTo>
                  <a:pt x="391" y="256"/>
                  <a:pt x="388" y="255"/>
                  <a:pt x="386" y="253"/>
                </a:cubicBezTo>
                <a:lnTo>
                  <a:pt x="245" y="105"/>
                </a:lnTo>
                <a:lnTo>
                  <a:pt x="104" y="253"/>
                </a:lnTo>
                <a:cubicBezTo>
                  <a:pt x="102" y="255"/>
                  <a:pt x="99" y="256"/>
                  <a:pt x="96" y="256"/>
                </a:cubicBezTo>
                <a:lnTo>
                  <a:pt x="63" y="256"/>
                </a:lnTo>
                <a:cubicBezTo>
                  <a:pt x="59" y="256"/>
                  <a:pt x="55" y="254"/>
                  <a:pt x="54" y="250"/>
                </a:cubicBezTo>
                <a:cubicBezTo>
                  <a:pt x="52" y="246"/>
                  <a:pt x="53" y="242"/>
                  <a:pt x="56" y="239"/>
                </a:cubicBezTo>
                <a:lnTo>
                  <a:pt x="236" y="52"/>
                </a:lnTo>
                <a:cubicBezTo>
                  <a:pt x="238" y="49"/>
                  <a:pt x="242" y="48"/>
                  <a:pt x="245" y="48"/>
                </a:cubicBezTo>
                <a:cubicBezTo>
                  <a:pt x="248" y="48"/>
                  <a:pt x="252" y="49"/>
                  <a:pt x="254" y="52"/>
                </a:cubicBezTo>
                <a:lnTo>
                  <a:pt x="434" y="239"/>
                </a:lnTo>
                <a:cubicBezTo>
                  <a:pt x="437" y="242"/>
                  <a:pt x="438" y="246"/>
                  <a:pt x="436" y="250"/>
                </a:cubicBezTo>
                <a:close/>
                <a:moveTo>
                  <a:pt x="113" y="267"/>
                </a:moveTo>
                <a:lnTo>
                  <a:pt x="113" y="267"/>
                </a:lnTo>
                <a:lnTo>
                  <a:pt x="113" y="379"/>
                </a:lnTo>
                <a:cubicBezTo>
                  <a:pt x="113" y="389"/>
                  <a:pt x="120" y="398"/>
                  <a:pt x="129" y="398"/>
                </a:cubicBezTo>
                <a:lnTo>
                  <a:pt x="202" y="398"/>
                </a:lnTo>
                <a:lnTo>
                  <a:pt x="202" y="276"/>
                </a:lnTo>
                <a:cubicBezTo>
                  <a:pt x="202" y="266"/>
                  <a:pt x="211" y="257"/>
                  <a:pt x="221" y="257"/>
                </a:cubicBezTo>
                <a:lnTo>
                  <a:pt x="269" y="257"/>
                </a:lnTo>
                <a:cubicBezTo>
                  <a:pt x="279" y="257"/>
                  <a:pt x="288" y="266"/>
                  <a:pt x="288" y="276"/>
                </a:cubicBezTo>
                <a:lnTo>
                  <a:pt x="288" y="398"/>
                </a:lnTo>
                <a:lnTo>
                  <a:pt x="361" y="398"/>
                </a:lnTo>
                <a:cubicBezTo>
                  <a:pt x="370" y="398"/>
                  <a:pt x="377" y="389"/>
                  <a:pt x="377" y="379"/>
                </a:cubicBezTo>
                <a:lnTo>
                  <a:pt x="377" y="268"/>
                </a:lnTo>
                <a:lnTo>
                  <a:pt x="245" y="130"/>
                </a:lnTo>
                <a:lnTo>
                  <a:pt x="113" y="267"/>
                </a:lnTo>
                <a:close/>
              </a:path>
            </a:pathLst>
          </a:custGeom>
          <a:solidFill>
            <a:srgbClr val="00C3D9"/>
          </a:solidFill>
          <a:ln>
            <a:noFill/>
          </a:ln>
          <a:extLst/>
        </p:spPr>
        <p:txBody>
          <a:bodyPr vert="horz" wrap="square" lIns="68562" tIns="34281" rIns="68562" bIns="34281" numCol="1" anchor="t" anchorCtr="0" compatLnSpc="1">
            <a:prstTxWarp prst="textNoShape">
              <a:avLst/>
            </a:prstTxWarp>
          </a:bodyPr>
          <a:lstStyle/>
          <a:p>
            <a:endParaRPr lang="zh-CN" altLang="en-US"/>
          </a:p>
        </p:txBody>
      </p:sp>
      <p:sp>
        <p:nvSpPr>
          <p:cNvPr id="35" name="Rectangle 4"/>
          <p:cNvSpPr txBox="1">
            <a:spLocks noChangeArrowheads="1"/>
          </p:cNvSpPr>
          <p:nvPr/>
        </p:nvSpPr>
        <p:spPr bwMode="auto">
          <a:xfrm>
            <a:off x="4479955" y="5617137"/>
            <a:ext cx="3669602" cy="25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2" tIns="34281" rIns="68562" bIns="34281"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sz="2100" b="0" dirty="0">
                <a:solidFill>
                  <a:schemeClr val="tx1">
                    <a:lumMod val="50000"/>
                    <a:lumOff val="50000"/>
                  </a:schemeClr>
                </a:solidFill>
                <a:latin typeface="微软雅黑" pitchFamily="34" charset="-122"/>
                <a:ea typeface="微软雅黑" pitchFamily="34" charset="-122"/>
              </a:rPr>
              <a:t>这里可以输入公司</a:t>
            </a:r>
            <a:r>
              <a:rPr lang="en-US" altLang="zh-CN" sz="2100" b="0" dirty="0">
                <a:solidFill>
                  <a:schemeClr val="tx1">
                    <a:lumMod val="50000"/>
                    <a:lumOff val="50000"/>
                  </a:schemeClr>
                </a:solidFill>
                <a:latin typeface="微软雅黑" pitchFamily="34" charset="-122"/>
                <a:ea typeface="微软雅黑" pitchFamily="34" charset="-122"/>
              </a:rPr>
              <a:t>/</a:t>
            </a:r>
            <a:r>
              <a:rPr lang="zh-CN" altLang="en-US" sz="2100" b="0" dirty="0">
                <a:solidFill>
                  <a:schemeClr val="tx1">
                    <a:lumMod val="50000"/>
                    <a:lumOff val="50000"/>
                  </a:schemeClr>
                </a:solidFill>
                <a:latin typeface="微软雅黑" pitchFamily="34" charset="-122"/>
                <a:ea typeface="微软雅黑" pitchFamily="34" charset="-122"/>
              </a:rPr>
              <a:t>团队名称</a:t>
            </a:r>
          </a:p>
        </p:txBody>
      </p:sp>
      <p:sp>
        <p:nvSpPr>
          <p:cNvPr id="36" name="Rectangle 3"/>
          <p:cNvSpPr txBox="1">
            <a:spLocks noChangeArrowheads="1"/>
          </p:cNvSpPr>
          <p:nvPr/>
        </p:nvSpPr>
        <p:spPr bwMode="auto">
          <a:xfrm>
            <a:off x="1616294" y="4640983"/>
            <a:ext cx="89964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5800" b="1" dirty="0" smtClean="0">
                <a:solidFill>
                  <a:srgbClr val="00C3D9"/>
                </a:solidFill>
                <a:latin typeface="微软雅黑" pitchFamily="34" charset="-122"/>
                <a:ea typeface="微软雅黑" pitchFamily="34" charset="-122"/>
              </a:rPr>
              <a:t>清新</a:t>
            </a:r>
            <a:r>
              <a:rPr lang="zh-CN" altLang="en-US" sz="5800" b="1" dirty="0">
                <a:solidFill>
                  <a:srgbClr val="00C3D9"/>
                </a:solidFill>
                <a:latin typeface="微软雅黑" pitchFamily="34" charset="-122"/>
                <a:ea typeface="微软雅黑" pitchFamily="34" charset="-122"/>
              </a:rPr>
              <a:t>彩色</a:t>
            </a:r>
            <a:r>
              <a:rPr lang="zh-CN" altLang="en-US" sz="5800" b="1" dirty="0" smtClean="0">
                <a:solidFill>
                  <a:srgbClr val="00C3D9"/>
                </a:solidFill>
                <a:latin typeface="微软雅黑" pitchFamily="34" charset="-122"/>
                <a:ea typeface="微软雅黑" pitchFamily="34" charset="-122"/>
              </a:rPr>
              <a:t>通用</a:t>
            </a:r>
            <a:r>
              <a:rPr lang="en-US" altLang="zh-CN" sz="5800" b="1" dirty="0" smtClean="0">
                <a:solidFill>
                  <a:srgbClr val="00C3D9"/>
                </a:solidFill>
                <a:latin typeface="微软雅黑" pitchFamily="34" charset="-122"/>
                <a:ea typeface="微软雅黑" pitchFamily="34" charset="-122"/>
              </a:rPr>
              <a:t>PPT</a:t>
            </a:r>
            <a:r>
              <a:rPr lang="zh-CN" altLang="en-US" sz="5800" b="1" dirty="0" smtClean="0">
                <a:solidFill>
                  <a:srgbClr val="00C3D9"/>
                </a:solidFill>
                <a:latin typeface="微软雅黑" pitchFamily="34" charset="-122"/>
                <a:ea typeface="微软雅黑" pitchFamily="34" charset="-122"/>
              </a:rPr>
              <a:t>模板</a:t>
            </a:r>
            <a:endParaRPr lang="zh-CN" altLang="en-US" sz="5800" b="1" dirty="0">
              <a:solidFill>
                <a:srgbClr val="00C3D9"/>
              </a:solidFill>
              <a:latin typeface="微软雅黑" pitchFamily="34" charset="-122"/>
              <a:ea typeface="微软雅黑" pitchFamily="34" charset="-122"/>
            </a:endParaRPr>
          </a:p>
        </p:txBody>
      </p:sp>
      <p:grpSp>
        <p:nvGrpSpPr>
          <p:cNvPr id="7" name="组合 6"/>
          <p:cNvGrpSpPr/>
          <p:nvPr/>
        </p:nvGrpSpPr>
        <p:grpSpPr>
          <a:xfrm>
            <a:off x="2475009" y="6187435"/>
            <a:ext cx="7309443" cy="76200"/>
            <a:chOff x="2475009" y="6173367"/>
            <a:chExt cx="7309443" cy="76200"/>
          </a:xfrm>
        </p:grpSpPr>
        <p:sp>
          <p:nvSpPr>
            <p:cNvPr id="37" name="Rectangle 13"/>
            <p:cNvSpPr/>
            <p:nvPr/>
          </p:nvSpPr>
          <p:spPr>
            <a:xfrm>
              <a:off x="2475009" y="617336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8" name="Rectangle 14"/>
            <p:cNvSpPr/>
            <p:nvPr/>
          </p:nvSpPr>
          <p:spPr>
            <a:xfrm>
              <a:off x="8321412" y="617336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9" name="Rectangle 15"/>
            <p:cNvSpPr/>
            <p:nvPr/>
          </p:nvSpPr>
          <p:spPr>
            <a:xfrm>
              <a:off x="5401089" y="617336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40" name="Rectangle 16"/>
            <p:cNvSpPr/>
            <p:nvPr/>
          </p:nvSpPr>
          <p:spPr>
            <a:xfrm>
              <a:off x="6864129" y="617336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41" name="Rectangle 17"/>
            <p:cNvSpPr/>
            <p:nvPr/>
          </p:nvSpPr>
          <p:spPr>
            <a:xfrm>
              <a:off x="3938049" y="617336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42" name="椭圆 41"/>
          <p:cNvSpPr/>
          <p:nvPr/>
        </p:nvSpPr>
        <p:spPr>
          <a:xfrm>
            <a:off x="3470884" y="3625099"/>
            <a:ext cx="394156" cy="394156"/>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H="1">
            <a:off x="2450874" y="2966502"/>
            <a:ext cx="228245" cy="228245"/>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H="1">
            <a:off x="1646086" y="2421858"/>
            <a:ext cx="93232" cy="9323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H="1">
            <a:off x="1892926" y="3568038"/>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flipH="1">
            <a:off x="9482336" y="1933284"/>
            <a:ext cx="228245" cy="228245"/>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9599880" y="776698"/>
            <a:ext cx="93232" cy="93232"/>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10265008" y="1693562"/>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8663692" y="3550504"/>
            <a:ext cx="394156" cy="394156"/>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9404790" y="2916636"/>
            <a:ext cx="228245" cy="22824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10432228" y="2633623"/>
            <a:ext cx="93232" cy="93232"/>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10053327" y="3486475"/>
            <a:ext cx="128180" cy="12818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830606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Effect transition="in" filter="fade">
                                      <p:cBhvr>
                                        <p:cTn id="9" dur="1000"/>
                                        <p:tgtEl>
                                          <p:spTgt spid="53"/>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fltVal val="0"/>
                                          </p:val>
                                        </p:tav>
                                        <p:tav tm="100000">
                                          <p:val>
                                            <p:strVal val="#ppt_w"/>
                                          </p:val>
                                        </p:tav>
                                      </p:tavLst>
                                    </p:anim>
                                    <p:anim calcmode="lin" valueType="num">
                                      <p:cBhvr>
                                        <p:cTn id="13" dur="1000" fill="hold"/>
                                        <p:tgtEl>
                                          <p:spTgt spid="16"/>
                                        </p:tgtEl>
                                        <p:attrNameLst>
                                          <p:attrName>ppt_h</p:attrName>
                                        </p:attrNameLst>
                                      </p:cBhvr>
                                      <p:tavLst>
                                        <p:tav tm="0">
                                          <p:val>
                                            <p:fltVal val="0"/>
                                          </p:val>
                                        </p:tav>
                                        <p:tav tm="100000">
                                          <p:val>
                                            <p:strVal val="#ppt_h"/>
                                          </p:val>
                                        </p:tav>
                                      </p:tavLst>
                                    </p:anim>
                                    <p:animEffect transition="in" filter="fade">
                                      <p:cBhvr>
                                        <p:cTn id="14" dur="1000"/>
                                        <p:tgtEl>
                                          <p:spTgt spid="16"/>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17"/>
                                        </p:tgtEl>
                                        <p:attrNameLst>
                                          <p:attrName>style.visibility</p:attrName>
                                        </p:attrNameLst>
                                      </p:cBhvr>
                                      <p:to>
                                        <p:strVal val="visible"/>
                                      </p:to>
                                    </p:set>
                                    <p:anim calcmode="lin" valueType="num">
                                      <p:cBhvr>
                                        <p:cTn id="17" dur="1000" fill="hold"/>
                                        <p:tgtEl>
                                          <p:spTgt spid="17"/>
                                        </p:tgtEl>
                                        <p:attrNameLst>
                                          <p:attrName>ppt_w</p:attrName>
                                        </p:attrNameLst>
                                      </p:cBhvr>
                                      <p:tavLst>
                                        <p:tav tm="0">
                                          <p:val>
                                            <p:fltVal val="0"/>
                                          </p:val>
                                        </p:tav>
                                        <p:tav tm="100000">
                                          <p:val>
                                            <p:strVal val="#ppt_w"/>
                                          </p:val>
                                        </p:tav>
                                      </p:tavLst>
                                    </p:anim>
                                    <p:anim calcmode="lin" valueType="num">
                                      <p:cBhvr>
                                        <p:cTn id="18" dur="1000" fill="hold"/>
                                        <p:tgtEl>
                                          <p:spTgt spid="17"/>
                                        </p:tgtEl>
                                        <p:attrNameLst>
                                          <p:attrName>ppt_h</p:attrName>
                                        </p:attrNameLst>
                                      </p:cBhvr>
                                      <p:tavLst>
                                        <p:tav tm="0">
                                          <p:val>
                                            <p:fltVal val="0"/>
                                          </p:val>
                                        </p:tav>
                                        <p:tav tm="100000">
                                          <p:val>
                                            <p:strVal val="#ppt_h"/>
                                          </p:val>
                                        </p:tav>
                                      </p:tavLst>
                                    </p:anim>
                                    <p:animEffect transition="in" filter="fade">
                                      <p:cBhvr>
                                        <p:cTn id="19" dur="1000"/>
                                        <p:tgtEl>
                                          <p:spTgt spid="17"/>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000" fill="hold"/>
                                        <p:tgtEl>
                                          <p:spTgt spid="19"/>
                                        </p:tgtEl>
                                        <p:attrNameLst>
                                          <p:attrName>ppt_w</p:attrName>
                                        </p:attrNameLst>
                                      </p:cBhvr>
                                      <p:tavLst>
                                        <p:tav tm="0">
                                          <p:val>
                                            <p:fltVal val="0"/>
                                          </p:val>
                                        </p:tav>
                                        <p:tav tm="100000">
                                          <p:val>
                                            <p:strVal val="#ppt_w"/>
                                          </p:val>
                                        </p:tav>
                                      </p:tavLst>
                                    </p:anim>
                                    <p:anim calcmode="lin" valueType="num">
                                      <p:cBhvr>
                                        <p:cTn id="23" dur="1000" fill="hold"/>
                                        <p:tgtEl>
                                          <p:spTgt spid="19"/>
                                        </p:tgtEl>
                                        <p:attrNameLst>
                                          <p:attrName>ppt_h</p:attrName>
                                        </p:attrNameLst>
                                      </p:cBhvr>
                                      <p:tavLst>
                                        <p:tav tm="0">
                                          <p:val>
                                            <p:fltVal val="0"/>
                                          </p:val>
                                        </p:tav>
                                        <p:tav tm="100000">
                                          <p:val>
                                            <p:strVal val="#ppt_h"/>
                                          </p:val>
                                        </p:tav>
                                      </p:tavLst>
                                    </p:anim>
                                    <p:animEffect transition="in" filter="fade">
                                      <p:cBhvr>
                                        <p:cTn id="24" dur="1000"/>
                                        <p:tgtEl>
                                          <p:spTgt spid="19"/>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20"/>
                                        </p:tgtEl>
                                        <p:attrNameLst>
                                          <p:attrName>style.visibility</p:attrName>
                                        </p:attrNameLst>
                                      </p:cBhvr>
                                      <p:to>
                                        <p:strVal val="visible"/>
                                      </p:to>
                                    </p:set>
                                    <p:anim calcmode="lin" valueType="num">
                                      <p:cBhvr>
                                        <p:cTn id="27" dur="1000" fill="hold"/>
                                        <p:tgtEl>
                                          <p:spTgt spid="20"/>
                                        </p:tgtEl>
                                        <p:attrNameLst>
                                          <p:attrName>ppt_w</p:attrName>
                                        </p:attrNameLst>
                                      </p:cBhvr>
                                      <p:tavLst>
                                        <p:tav tm="0">
                                          <p:val>
                                            <p:fltVal val="0"/>
                                          </p:val>
                                        </p:tav>
                                        <p:tav tm="100000">
                                          <p:val>
                                            <p:strVal val="#ppt_w"/>
                                          </p:val>
                                        </p:tav>
                                      </p:tavLst>
                                    </p:anim>
                                    <p:anim calcmode="lin" valueType="num">
                                      <p:cBhvr>
                                        <p:cTn id="28" dur="1000" fill="hold"/>
                                        <p:tgtEl>
                                          <p:spTgt spid="20"/>
                                        </p:tgtEl>
                                        <p:attrNameLst>
                                          <p:attrName>ppt_h</p:attrName>
                                        </p:attrNameLst>
                                      </p:cBhvr>
                                      <p:tavLst>
                                        <p:tav tm="0">
                                          <p:val>
                                            <p:fltVal val="0"/>
                                          </p:val>
                                        </p:tav>
                                        <p:tav tm="100000">
                                          <p:val>
                                            <p:strVal val="#ppt_h"/>
                                          </p:val>
                                        </p:tav>
                                      </p:tavLst>
                                    </p:anim>
                                    <p:animEffect transition="in" filter="fade">
                                      <p:cBhvr>
                                        <p:cTn id="29" dur="1000"/>
                                        <p:tgtEl>
                                          <p:spTgt spid="20"/>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1000" fill="hold"/>
                                        <p:tgtEl>
                                          <p:spTgt spid="21"/>
                                        </p:tgtEl>
                                        <p:attrNameLst>
                                          <p:attrName>ppt_w</p:attrName>
                                        </p:attrNameLst>
                                      </p:cBhvr>
                                      <p:tavLst>
                                        <p:tav tm="0">
                                          <p:val>
                                            <p:fltVal val="0"/>
                                          </p:val>
                                        </p:tav>
                                        <p:tav tm="100000">
                                          <p:val>
                                            <p:strVal val="#ppt_w"/>
                                          </p:val>
                                        </p:tav>
                                      </p:tavLst>
                                    </p:anim>
                                    <p:anim calcmode="lin" valueType="num">
                                      <p:cBhvr>
                                        <p:cTn id="33" dur="1000" fill="hold"/>
                                        <p:tgtEl>
                                          <p:spTgt spid="21"/>
                                        </p:tgtEl>
                                        <p:attrNameLst>
                                          <p:attrName>ppt_h</p:attrName>
                                        </p:attrNameLst>
                                      </p:cBhvr>
                                      <p:tavLst>
                                        <p:tav tm="0">
                                          <p:val>
                                            <p:fltVal val="0"/>
                                          </p:val>
                                        </p:tav>
                                        <p:tav tm="100000">
                                          <p:val>
                                            <p:strVal val="#ppt_h"/>
                                          </p:val>
                                        </p:tav>
                                      </p:tavLst>
                                    </p:anim>
                                    <p:animEffect transition="in" filter="fade">
                                      <p:cBhvr>
                                        <p:cTn id="34" dur="10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1000" fill="hold"/>
                                        <p:tgtEl>
                                          <p:spTgt spid="22"/>
                                        </p:tgtEl>
                                        <p:attrNameLst>
                                          <p:attrName>ppt_w</p:attrName>
                                        </p:attrNameLst>
                                      </p:cBhvr>
                                      <p:tavLst>
                                        <p:tav tm="0">
                                          <p:val>
                                            <p:fltVal val="0"/>
                                          </p:val>
                                        </p:tav>
                                        <p:tav tm="100000">
                                          <p:val>
                                            <p:strVal val="#ppt_w"/>
                                          </p:val>
                                        </p:tav>
                                      </p:tavLst>
                                    </p:anim>
                                    <p:anim calcmode="lin" valueType="num">
                                      <p:cBhvr>
                                        <p:cTn id="38" dur="1000" fill="hold"/>
                                        <p:tgtEl>
                                          <p:spTgt spid="22"/>
                                        </p:tgtEl>
                                        <p:attrNameLst>
                                          <p:attrName>ppt_h</p:attrName>
                                        </p:attrNameLst>
                                      </p:cBhvr>
                                      <p:tavLst>
                                        <p:tav tm="0">
                                          <p:val>
                                            <p:fltVal val="0"/>
                                          </p:val>
                                        </p:tav>
                                        <p:tav tm="100000">
                                          <p:val>
                                            <p:strVal val="#ppt_h"/>
                                          </p:val>
                                        </p:tav>
                                      </p:tavLst>
                                    </p:anim>
                                    <p:animEffect transition="in" filter="fade">
                                      <p:cBhvr>
                                        <p:cTn id="39" dur="1000"/>
                                        <p:tgtEl>
                                          <p:spTgt spid="22"/>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23"/>
                                        </p:tgtEl>
                                        <p:attrNameLst>
                                          <p:attrName>style.visibility</p:attrName>
                                        </p:attrNameLst>
                                      </p:cBhvr>
                                      <p:to>
                                        <p:strVal val="visible"/>
                                      </p:to>
                                    </p:set>
                                    <p:anim calcmode="lin" valueType="num">
                                      <p:cBhvr>
                                        <p:cTn id="42" dur="1000" fill="hold"/>
                                        <p:tgtEl>
                                          <p:spTgt spid="23"/>
                                        </p:tgtEl>
                                        <p:attrNameLst>
                                          <p:attrName>ppt_w</p:attrName>
                                        </p:attrNameLst>
                                      </p:cBhvr>
                                      <p:tavLst>
                                        <p:tav tm="0">
                                          <p:val>
                                            <p:fltVal val="0"/>
                                          </p:val>
                                        </p:tav>
                                        <p:tav tm="100000">
                                          <p:val>
                                            <p:strVal val="#ppt_w"/>
                                          </p:val>
                                        </p:tav>
                                      </p:tavLst>
                                    </p:anim>
                                    <p:anim calcmode="lin" valueType="num">
                                      <p:cBhvr>
                                        <p:cTn id="43" dur="1000" fill="hold"/>
                                        <p:tgtEl>
                                          <p:spTgt spid="23"/>
                                        </p:tgtEl>
                                        <p:attrNameLst>
                                          <p:attrName>ppt_h</p:attrName>
                                        </p:attrNameLst>
                                      </p:cBhvr>
                                      <p:tavLst>
                                        <p:tav tm="0">
                                          <p:val>
                                            <p:fltVal val="0"/>
                                          </p:val>
                                        </p:tav>
                                        <p:tav tm="100000">
                                          <p:val>
                                            <p:strVal val="#ppt_h"/>
                                          </p:val>
                                        </p:tav>
                                      </p:tavLst>
                                    </p:anim>
                                    <p:animEffect transition="in" filter="fade">
                                      <p:cBhvr>
                                        <p:cTn id="44" dur="1000"/>
                                        <p:tgtEl>
                                          <p:spTgt spid="2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1000" fill="hold"/>
                                        <p:tgtEl>
                                          <p:spTgt spid="25"/>
                                        </p:tgtEl>
                                        <p:attrNameLst>
                                          <p:attrName>ppt_w</p:attrName>
                                        </p:attrNameLst>
                                      </p:cBhvr>
                                      <p:tavLst>
                                        <p:tav tm="0">
                                          <p:val>
                                            <p:fltVal val="0"/>
                                          </p:val>
                                        </p:tav>
                                        <p:tav tm="100000">
                                          <p:val>
                                            <p:strVal val="#ppt_w"/>
                                          </p:val>
                                        </p:tav>
                                      </p:tavLst>
                                    </p:anim>
                                    <p:anim calcmode="lin" valueType="num">
                                      <p:cBhvr>
                                        <p:cTn id="48" dur="1000" fill="hold"/>
                                        <p:tgtEl>
                                          <p:spTgt spid="25"/>
                                        </p:tgtEl>
                                        <p:attrNameLst>
                                          <p:attrName>ppt_h</p:attrName>
                                        </p:attrNameLst>
                                      </p:cBhvr>
                                      <p:tavLst>
                                        <p:tav tm="0">
                                          <p:val>
                                            <p:fltVal val="0"/>
                                          </p:val>
                                        </p:tav>
                                        <p:tav tm="100000">
                                          <p:val>
                                            <p:strVal val="#ppt_h"/>
                                          </p:val>
                                        </p:tav>
                                      </p:tavLst>
                                    </p:anim>
                                    <p:animEffect transition="in" filter="fade">
                                      <p:cBhvr>
                                        <p:cTn id="49" dur="1000"/>
                                        <p:tgtEl>
                                          <p:spTgt spid="25"/>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26"/>
                                        </p:tgtEl>
                                        <p:attrNameLst>
                                          <p:attrName>style.visibility</p:attrName>
                                        </p:attrNameLst>
                                      </p:cBhvr>
                                      <p:to>
                                        <p:strVal val="visible"/>
                                      </p:to>
                                    </p:set>
                                    <p:anim calcmode="lin" valueType="num">
                                      <p:cBhvr>
                                        <p:cTn id="52" dur="1000" fill="hold"/>
                                        <p:tgtEl>
                                          <p:spTgt spid="26"/>
                                        </p:tgtEl>
                                        <p:attrNameLst>
                                          <p:attrName>ppt_w</p:attrName>
                                        </p:attrNameLst>
                                      </p:cBhvr>
                                      <p:tavLst>
                                        <p:tav tm="0">
                                          <p:val>
                                            <p:fltVal val="0"/>
                                          </p:val>
                                        </p:tav>
                                        <p:tav tm="100000">
                                          <p:val>
                                            <p:strVal val="#ppt_w"/>
                                          </p:val>
                                        </p:tav>
                                      </p:tavLst>
                                    </p:anim>
                                    <p:anim calcmode="lin" valueType="num">
                                      <p:cBhvr>
                                        <p:cTn id="53" dur="1000" fill="hold"/>
                                        <p:tgtEl>
                                          <p:spTgt spid="26"/>
                                        </p:tgtEl>
                                        <p:attrNameLst>
                                          <p:attrName>ppt_h</p:attrName>
                                        </p:attrNameLst>
                                      </p:cBhvr>
                                      <p:tavLst>
                                        <p:tav tm="0">
                                          <p:val>
                                            <p:fltVal val="0"/>
                                          </p:val>
                                        </p:tav>
                                        <p:tav tm="100000">
                                          <p:val>
                                            <p:strVal val="#ppt_h"/>
                                          </p:val>
                                        </p:tav>
                                      </p:tavLst>
                                    </p:anim>
                                    <p:animEffect transition="in" filter="fade">
                                      <p:cBhvr>
                                        <p:cTn id="54" dur="1000"/>
                                        <p:tgtEl>
                                          <p:spTgt spid="2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p:cTn id="57" dur="1000" fill="hold"/>
                                        <p:tgtEl>
                                          <p:spTgt spid="27"/>
                                        </p:tgtEl>
                                        <p:attrNameLst>
                                          <p:attrName>ppt_w</p:attrName>
                                        </p:attrNameLst>
                                      </p:cBhvr>
                                      <p:tavLst>
                                        <p:tav tm="0">
                                          <p:val>
                                            <p:fltVal val="0"/>
                                          </p:val>
                                        </p:tav>
                                        <p:tav tm="100000">
                                          <p:val>
                                            <p:strVal val="#ppt_w"/>
                                          </p:val>
                                        </p:tav>
                                      </p:tavLst>
                                    </p:anim>
                                    <p:anim calcmode="lin" valueType="num">
                                      <p:cBhvr>
                                        <p:cTn id="58" dur="1000" fill="hold"/>
                                        <p:tgtEl>
                                          <p:spTgt spid="27"/>
                                        </p:tgtEl>
                                        <p:attrNameLst>
                                          <p:attrName>ppt_h</p:attrName>
                                        </p:attrNameLst>
                                      </p:cBhvr>
                                      <p:tavLst>
                                        <p:tav tm="0">
                                          <p:val>
                                            <p:fltVal val="0"/>
                                          </p:val>
                                        </p:tav>
                                        <p:tav tm="100000">
                                          <p:val>
                                            <p:strVal val="#ppt_h"/>
                                          </p:val>
                                        </p:tav>
                                      </p:tavLst>
                                    </p:anim>
                                    <p:animEffect transition="in" filter="fade">
                                      <p:cBhvr>
                                        <p:cTn id="59" dur="1000"/>
                                        <p:tgtEl>
                                          <p:spTgt spid="27"/>
                                        </p:tgtEl>
                                      </p:cBhvr>
                                    </p:animEffect>
                                  </p:childTnLst>
                                </p:cTn>
                              </p:par>
                              <p:par>
                                <p:cTn id="60" presetID="53" presetClass="entr" presetSubtype="16" fill="hold" grpId="0" nodeType="withEffect">
                                  <p:stCondLst>
                                    <p:cond delay="100"/>
                                  </p:stCondLst>
                                  <p:childTnLst>
                                    <p:set>
                                      <p:cBhvr>
                                        <p:cTn id="61" dur="1" fill="hold">
                                          <p:stCondLst>
                                            <p:cond delay="0"/>
                                          </p:stCondLst>
                                        </p:cTn>
                                        <p:tgtEl>
                                          <p:spTgt spid="28"/>
                                        </p:tgtEl>
                                        <p:attrNameLst>
                                          <p:attrName>style.visibility</p:attrName>
                                        </p:attrNameLst>
                                      </p:cBhvr>
                                      <p:to>
                                        <p:strVal val="visible"/>
                                      </p:to>
                                    </p:set>
                                    <p:anim calcmode="lin" valueType="num">
                                      <p:cBhvr>
                                        <p:cTn id="62" dur="1000" fill="hold"/>
                                        <p:tgtEl>
                                          <p:spTgt spid="28"/>
                                        </p:tgtEl>
                                        <p:attrNameLst>
                                          <p:attrName>ppt_w</p:attrName>
                                        </p:attrNameLst>
                                      </p:cBhvr>
                                      <p:tavLst>
                                        <p:tav tm="0">
                                          <p:val>
                                            <p:fltVal val="0"/>
                                          </p:val>
                                        </p:tav>
                                        <p:tav tm="100000">
                                          <p:val>
                                            <p:strVal val="#ppt_w"/>
                                          </p:val>
                                        </p:tav>
                                      </p:tavLst>
                                    </p:anim>
                                    <p:anim calcmode="lin" valueType="num">
                                      <p:cBhvr>
                                        <p:cTn id="63" dur="1000" fill="hold"/>
                                        <p:tgtEl>
                                          <p:spTgt spid="28"/>
                                        </p:tgtEl>
                                        <p:attrNameLst>
                                          <p:attrName>ppt_h</p:attrName>
                                        </p:attrNameLst>
                                      </p:cBhvr>
                                      <p:tavLst>
                                        <p:tav tm="0">
                                          <p:val>
                                            <p:fltVal val="0"/>
                                          </p:val>
                                        </p:tav>
                                        <p:tav tm="100000">
                                          <p:val>
                                            <p:strVal val="#ppt_h"/>
                                          </p:val>
                                        </p:tav>
                                      </p:tavLst>
                                    </p:anim>
                                    <p:animEffect transition="in" filter="fade">
                                      <p:cBhvr>
                                        <p:cTn id="64" dur="1000"/>
                                        <p:tgtEl>
                                          <p:spTgt spid="2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p:cTn id="67" dur="1000" fill="hold"/>
                                        <p:tgtEl>
                                          <p:spTgt spid="29"/>
                                        </p:tgtEl>
                                        <p:attrNameLst>
                                          <p:attrName>ppt_w</p:attrName>
                                        </p:attrNameLst>
                                      </p:cBhvr>
                                      <p:tavLst>
                                        <p:tav tm="0">
                                          <p:val>
                                            <p:fltVal val="0"/>
                                          </p:val>
                                        </p:tav>
                                        <p:tav tm="100000">
                                          <p:val>
                                            <p:strVal val="#ppt_w"/>
                                          </p:val>
                                        </p:tav>
                                      </p:tavLst>
                                    </p:anim>
                                    <p:anim calcmode="lin" valueType="num">
                                      <p:cBhvr>
                                        <p:cTn id="68" dur="1000" fill="hold"/>
                                        <p:tgtEl>
                                          <p:spTgt spid="29"/>
                                        </p:tgtEl>
                                        <p:attrNameLst>
                                          <p:attrName>ppt_h</p:attrName>
                                        </p:attrNameLst>
                                      </p:cBhvr>
                                      <p:tavLst>
                                        <p:tav tm="0">
                                          <p:val>
                                            <p:fltVal val="0"/>
                                          </p:val>
                                        </p:tav>
                                        <p:tav tm="100000">
                                          <p:val>
                                            <p:strVal val="#ppt_h"/>
                                          </p:val>
                                        </p:tav>
                                      </p:tavLst>
                                    </p:anim>
                                    <p:animEffect transition="in" filter="fade">
                                      <p:cBhvr>
                                        <p:cTn id="69" dur="1000"/>
                                        <p:tgtEl>
                                          <p:spTgt spid="29"/>
                                        </p:tgtEl>
                                      </p:cBhvr>
                                    </p:animEffect>
                                  </p:childTnLst>
                                </p:cTn>
                              </p:par>
                              <p:par>
                                <p:cTn id="70" presetID="53" presetClass="entr" presetSubtype="16" fill="hold" grpId="0" nodeType="withEffect">
                                  <p:stCondLst>
                                    <p:cond delay="200"/>
                                  </p:stCondLst>
                                  <p:childTnLst>
                                    <p:set>
                                      <p:cBhvr>
                                        <p:cTn id="71" dur="1" fill="hold">
                                          <p:stCondLst>
                                            <p:cond delay="0"/>
                                          </p:stCondLst>
                                        </p:cTn>
                                        <p:tgtEl>
                                          <p:spTgt spid="42"/>
                                        </p:tgtEl>
                                        <p:attrNameLst>
                                          <p:attrName>style.visibility</p:attrName>
                                        </p:attrNameLst>
                                      </p:cBhvr>
                                      <p:to>
                                        <p:strVal val="visible"/>
                                      </p:to>
                                    </p:set>
                                    <p:anim calcmode="lin" valueType="num">
                                      <p:cBhvr>
                                        <p:cTn id="72" dur="1000" fill="hold"/>
                                        <p:tgtEl>
                                          <p:spTgt spid="42"/>
                                        </p:tgtEl>
                                        <p:attrNameLst>
                                          <p:attrName>ppt_w</p:attrName>
                                        </p:attrNameLst>
                                      </p:cBhvr>
                                      <p:tavLst>
                                        <p:tav tm="0">
                                          <p:val>
                                            <p:fltVal val="0"/>
                                          </p:val>
                                        </p:tav>
                                        <p:tav tm="100000">
                                          <p:val>
                                            <p:strVal val="#ppt_w"/>
                                          </p:val>
                                        </p:tav>
                                      </p:tavLst>
                                    </p:anim>
                                    <p:anim calcmode="lin" valueType="num">
                                      <p:cBhvr>
                                        <p:cTn id="73" dur="1000" fill="hold"/>
                                        <p:tgtEl>
                                          <p:spTgt spid="42"/>
                                        </p:tgtEl>
                                        <p:attrNameLst>
                                          <p:attrName>ppt_h</p:attrName>
                                        </p:attrNameLst>
                                      </p:cBhvr>
                                      <p:tavLst>
                                        <p:tav tm="0">
                                          <p:val>
                                            <p:fltVal val="0"/>
                                          </p:val>
                                        </p:tav>
                                        <p:tav tm="100000">
                                          <p:val>
                                            <p:strVal val="#ppt_h"/>
                                          </p:val>
                                        </p:tav>
                                      </p:tavLst>
                                    </p:anim>
                                    <p:animEffect transition="in" filter="fade">
                                      <p:cBhvr>
                                        <p:cTn id="74" dur="1000"/>
                                        <p:tgtEl>
                                          <p:spTgt spid="42"/>
                                        </p:tgtEl>
                                      </p:cBhvr>
                                    </p:animEffect>
                                  </p:childTnLst>
                                </p:cTn>
                              </p:par>
                              <p:par>
                                <p:cTn id="75" presetID="53" presetClass="entr" presetSubtype="16" fill="hold" grpId="0" nodeType="withEffect">
                                  <p:stCondLst>
                                    <p:cond delay="200"/>
                                  </p:stCondLst>
                                  <p:childTnLst>
                                    <p:set>
                                      <p:cBhvr>
                                        <p:cTn id="76" dur="1" fill="hold">
                                          <p:stCondLst>
                                            <p:cond delay="0"/>
                                          </p:stCondLst>
                                        </p:cTn>
                                        <p:tgtEl>
                                          <p:spTgt spid="43"/>
                                        </p:tgtEl>
                                        <p:attrNameLst>
                                          <p:attrName>style.visibility</p:attrName>
                                        </p:attrNameLst>
                                      </p:cBhvr>
                                      <p:to>
                                        <p:strVal val="visible"/>
                                      </p:to>
                                    </p:set>
                                    <p:anim calcmode="lin" valueType="num">
                                      <p:cBhvr>
                                        <p:cTn id="77" dur="1000" fill="hold"/>
                                        <p:tgtEl>
                                          <p:spTgt spid="43"/>
                                        </p:tgtEl>
                                        <p:attrNameLst>
                                          <p:attrName>ppt_w</p:attrName>
                                        </p:attrNameLst>
                                      </p:cBhvr>
                                      <p:tavLst>
                                        <p:tav tm="0">
                                          <p:val>
                                            <p:fltVal val="0"/>
                                          </p:val>
                                        </p:tav>
                                        <p:tav tm="100000">
                                          <p:val>
                                            <p:strVal val="#ppt_w"/>
                                          </p:val>
                                        </p:tav>
                                      </p:tavLst>
                                    </p:anim>
                                    <p:anim calcmode="lin" valueType="num">
                                      <p:cBhvr>
                                        <p:cTn id="78" dur="1000" fill="hold"/>
                                        <p:tgtEl>
                                          <p:spTgt spid="43"/>
                                        </p:tgtEl>
                                        <p:attrNameLst>
                                          <p:attrName>ppt_h</p:attrName>
                                        </p:attrNameLst>
                                      </p:cBhvr>
                                      <p:tavLst>
                                        <p:tav tm="0">
                                          <p:val>
                                            <p:fltVal val="0"/>
                                          </p:val>
                                        </p:tav>
                                        <p:tav tm="100000">
                                          <p:val>
                                            <p:strVal val="#ppt_h"/>
                                          </p:val>
                                        </p:tav>
                                      </p:tavLst>
                                    </p:anim>
                                    <p:animEffect transition="in" filter="fade">
                                      <p:cBhvr>
                                        <p:cTn id="79" dur="1000"/>
                                        <p:tgtEl>
                                          <p:spTgt spid="43"/>
                                        </p:tgtEl>
                                      </p:cBhvr>
                                    </p:animEffect>
                                  </p:childTnLst>
                                </p:cTn>
                              </p:par>
                              <p:par>
                                <p:cTn id="80" presetID="53" presetClass="entr" presetSubtype="16" fill="hold" grpId="0" nodeType="withEffect">
                                  <p:stCondLst>
                                    <p:cond delay="300"/>
                                  </p:stCondLst>
                                  <p:childTnLst>
                                    <p:set>
                                      <p:cBhvr>
                                        <p:cTn id="81" dur="1" fill="hold">
                                          <p:stCondLst>
                                            <p:cond delay="0"/>
                                          </p:stCondLst>
                                        </p:cTn>
                                        <p:tgtEl>
                                          <p:spTgt spid="44"/>
                                        </p:tgtEl>
                                        <p:attrNameLst>
                                          <p:attrName>style.visibility</p:attrName>
                                        </p:attrNameLst>
                                      </p:cBhvr>
                                      <p:to>
                                        <p:strVal val="visible"/>
                                      </p:to>
                                    </p:set>
                                    <p:anim calcmode="lin" valueType="num">
                                      <p:cBhvr>
                                        <p:cTn id="82" dur="1000" fill="hold"/>
                                        <p:tgtEl>
                                          <p:spTgt spid="44"/>
                                        </p:tgtEl>
                                        <p:attrNameLst>
                                          <p:attrName>ppt_w</p:attrName>
                                        </p:attrNameLst>
                                      </p:cBhvr>
                                      <p:tavLst>
                                        <p:tav tm="0">
                                          <p:val>
                                            <p:fltVal val="0"/>
                                          </p:val>
                                        </p:tav>
                                        <p:tav tm="100000">
                                          <p:val>
                                            <p:strVal val="#ppt_w"/>
                                          </p:val>
                                        </p:tav>
                                      </p:tavLst>
                                    </p:anim>
                                    <p:anim calcmode="lin" valueType="num">
                                      <p:cBhvr>
                                        <p:cTn id="83" dur="1000" fill="hold"/>
                                        <p:tgtEl>
                                          <p:spTgt spid="44"/>
                                        </p:tgtEl>
                                        <p:attrNameLst>
                                          <p:attrName>ppt_h</p:attrName>
                                        </p:attrNameLst>
                                      </p:cBhvr>
                                      <p:tavLst>
                                        <p:tav tm="0">
                                          <p:val>
                                            <p:fltVal val="0"/>
                                          </p:val>
                                        </p:tav>
                                        <p:tav tm="100000">
                                          <p:val>
                                            <p:strVal val="#ppt_h"/>
                                          </p:val>
                                        </p:tav>
                                      </p:tavLst>
                                    </p:anim>
                                    <p:animEffect transition="in" filter="fade">
                                      <p:cBhvr>
                                        <p:cTn id="84" dur="1000"/>
                                        <p:tgtEl>
                                          <p:spTgt spid="44"/>
                                        </p:tgtEl>
                                      </p:cBhvr>
                                    </p:animEffect>
                                  </p:childTnLst>
                                </p:cTn>
                              </p:par>
                              <p:par>
                                <p:cTn id="85" presetID="53" presetClass="entr" presetSubtype="16" fill="hold" grpId="0" nodeType="withEffect">
                                  <p:stCondLst>
                                    <p:cond delay="100"/>
                                  </p:stCondLst>
                                  <p:childTnLst>
                                    <p:set>
                                      <p:cBhvr>
                                        <p:cTn id="86" dur="1" fill="hold">
                                          <p:stCondLst>
                                            <p:cond delay="0"/>
                                          </p:stCondLst>
                                        </p:cTn>
                                        <p:tgtEl>
                                          <p:spTgt spid="45"/>
                                        </p:tgtEl>
                                        <p:attrNameLst>
                                          <p:attrName>style.visibility</p:attrName>
                                        </p:attrNameLst>
                                      </p:cBhvr>
                                      <p:to>
                                        <p:strVal val="visible"/>
                                      </p:to>
                                    </p:set>
                                    <p:anim calcmode="lin" valueType="num">
                                      <p:cBhvr>
                                        <p:cTn id="87" dur="1000" fill="hold"/>
                                        <p:tgtEl>
                                          <p:spTgt spid="45"/>
                                        </p:tgtEl>
                                        <p:attrNameLst>
                                          <p:attrName>ppt_w</p:attrName>
                                        </p:attrNameLst>
                                      </p:cBhvr>
                                      <p:tavLst>
                                        <p:tav tm="0">
                                          <p:val>
                                            <p:fltVal val="0"/>
                                          </p:val>
                                        </p:tav>
                                        <p:tav tm="100000">
                                          <p:val>
                                            <p:strVal val="#ppt_w"/>
                                          </p:val>
                                        </p:tav>
                                      </p:tavLst>
                                    </p:anim>
                                    <p:anim calcmode="lin" valueType="num">
                                      <p:cBhvr>
                                        <p:cTn id="88" dur="1000" fill="hold"/>
                                        <p:tgtEl>
                                          <p:spTgt spid="45"/>
                                        </p:tgtEl>
                                        <p:attrNameLst>
                                          <p:attrName>ppt_h</p:attrName>
                                        </p:attrNameLst>
                                      </p:cBhvr>
                                      <p:tavLst>
                                        <p:tav tm="0">
                                          <p:val>
                                            <p:fltVal val="0"/>
                                          </p:val>
                                        </p:tav>
                                        <p:tav tm="100000">
                                          <p:val>
                                            <p:strVal val="#ppt_h"/>
                                          </p:val>
                                        </p:tav>
                                      </p:tavLst>
                                    </p:anim>
                                    <p:animEffect transition="in" filter="fade">
                                      <p:cBhvr>
                                        <p:cTn id="89" dur="1000"/>
                                        <p:tgtEl>
                                          <p:spTgt spid="45"/>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46"/>
                                        </p:tgtEl>
                                        <p:attrNameLst>
                                          <p:attrName>style.visibility</p:attrName>
                                        </p:attrNameLst>
                                      </p:cBhvr>
                                      <p:to>
                                        <p:strVal val="visible"/>
                                      </p:to>
                                    </p:set>
                                    <p:anim calcmode="lin" valueType="num">
                                      <p:cBhvr>
                                        <p:cTn id="92" dur="1000" fill="hold"/>
                                        <p:tgtEl>
                                          <p:spTgt spid="46"/>
                                        </p:tgtEl>
                                        <p:attrNameLst>
                                          <p:attrName>ppt_w</p:attrName>
                                        </p:attrNameLst>
                                      </p:cBhvr>
                                      <p:tavLst>
                                        <p:tav tm="0">
                                          <p:val>
                                            <p:fltVal val="0"/>
                                          </p:val>
                                        </p:tav>
                                        <p:tav tm="100000">
                                          <p:val>
                                            <p:strVal val="#ppt_w"/>
                                          </p:val>
                                        </p:tav>
                                      </p:tavLst>
                                    </p:anim>
                                    <p:anim calcmode="lin" valueType="num">
                                      <p:cBhvr>
                                        <p:cTn id="93" dur="1000" fill="hold"/>
                                        <p:tgtEl>
                                          <p:spTgt spid="46"/>
                                        </p:tgtEl>
                                        <p:attrNameLst>
                                          <p:attrName>ppt_h</p:attrName>
                                        </p:attrNameLst>
                                      </p:cBhvr>
                                      <p:tavLst>
                                        <p:tav tm="0">
                                          <p:val>
                                            <p:fltVal val="0"/>
                                          </p:val>
                                        </p:tav>
                                        <p:tav tm="100000">
                                          <p:val>
                                            <p:strVal val="#ppt_h"/>
                                          </p:val>
                                        </p:tav>
                                      </p:tavLst>
                                    </p:anim>
                                    <p:animEffect transition="in" filter="fade">
                                      <p:cBhvr>
                                        <p:cTn id="94" dur="1000"/>
                                        <p:tgtEl>
                                          <p:spTgt spid="46"/>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 calcmode="lin" valueType="num">
                                      <p:cBhvr>
                                        <p:cTn id="97" dur="1000" fill="hold"/>
                                        <p:tgtEl>
                                          <p:spTgt spid="47"/>
                                        </p:tgtEl>
                                        <p:attrNameLst>
                                          <p:attrName>ppt_w</p:attrName>
                                        </p:attrNameLst>
                                      </p:cBhvr>
                                      <p:tavLst>
                                        <p:tav tm="0">
                                          <p:val>
                                            <p:fltVal val="0"/>
                                          </p:val>
                                        </p:tav>
                                        <p:tav tm="100000">
                                          <p:val>
                                            <p:strVal val="#ppt_w"/>
                                          </p:val>
                                        </p:tav>
                                      </p:tavLst>
                                    </p:anim>
                                    <p:anim calcmode="lin" valueType="num">
                                      <p:cBhvr>
                                        <p:cTn id="98" dur="1000" fill="hold"/>
                                        <p:tgtEl>
                                          <p:spTgt spid="47"/>
                                        </p:tgtEl>
                                        <p:attrNameLst>
                                          <p:attrName>ppt_h</p:attrName>
                                        </p:attrNameLst>
                                      </p:cBhvr>
                                      <p:tavLst>
                                        <p:tav tm="0">
                                          <p:val>
                                            <p:fltVal val="0"/>
                                          </p:val>
                                        </p:tav>
                                        <p:tav tm="100000">
                                          <p:val>
                                            <p:strVal val="#ppt_h"/>
                                          </p:val>
                                        </p:tav>
                                      </p:tavLst>
                                    </p:anim>
                                    <p:animEffect transition="in" filter="fade">
                                      <p:cBhvr>
                                        <p:cTn id="99" dur="1000"/>
                                        <p:tgtEl>
                                          <p:spTgt spid="47"/>
                                        </p:tgtEl>
                                      </p:cBhvr>
                                    </p:animEffect>
                                  </p:childTnLst>
                                </p:cTn>
                              </p:par>
                              <p:par>
                                <p:cTn id="100" presetID="53" presetClass="entr" presetSubtype="16" fill="hold" grpId="0" nodeType="withEffect">
                                  <p:stCondLst>
                                    <p:cond delay="300"/>
                                  </p:stCondLst>
                                  <p:childTnLst>
                                    <p:set>
                                      <p:cBhvr>
                                        <p:cTn id="101" dur="1" fill="hold">
                                          <p:stCondLst>
                                            <p:cond delay="0"/>
                                          </p:stCondLst>
                                        </p:cTn>
                                        <p:tgtEl>
                                          <p:spTgt spid="48"/>
                                        </p:tgtEl>
                                        <p:attrNameLst>
                                          <p:attrName>style.visibility</p:attrName>
                                        </p:attrNameLst>
                                      </p:cBhvr>
                                      <p:to>
                                        <p:strVal val="visible"/>
                                      </p:to>
                                    </p:set>
                                    <p:anim calcmode="lin" valueType="num">
                                      <p:cBhvr>
                                        <p:cTn id="102" dur="1000" fill="hold"/>
                                        <p:tgtEl>
                                          <p:spTgt spid="48"/>
                                        </p:tgtEl>
                                        <p:attrNameLst>
                                          <p:attrName>ppt_w</p:attrName>
                                        </p:attrNameLst>
                                      </p:cBhvr>
                                      <p:tavLst>
                                        <p:tav tm="0">
                                          <p:val>
                                            <p:fltVal val="0"/>
                                          </p:val>
                                        </p:tav>
                                        <p:tav tm="100000">
                                          <p:val>
                                            <p:strVal val="#ppt_w"/>
                                          </p:val>
                                        </p:tav>
                                      </p:tavLst>
                                    </p:anim>
                                    <p:anim calcmode="lin" valueType="num">
                                      <p:cBhvr>
                                        <p:cTn id="103" dur="1000" fill="hold"/>
                                        <p:tgtEl>
                                          <p:spTgt spid="48"/>
                                        </p:tgtEl>
                                        <p:attrNameLst>
                                          <p:attrName>ppt_h</p:attrName>
                                        </p:attrNameLst>
                                      </p:cBhvr>
                                      <p:tavLst>
                                        <p:tav tm="0">
                                          <p:val>
                                            <p:fltVal val="0"/>
                                          </p:val>
                                        </p:tav>
                                        <p:tav tm="100000">
                                          <p:val>
                                            <p:strVal val="#ppt_h"/>
                                          </p:val>
                                        </p:tav>
                                      </p:tavLst>
                                    </p:anim>
                                    <p:animEffect transition="in" filter="fade">
                                      <p:cBhvr>
                                        <p:cTn id="104" dur="1000"/>
                                        <p:tgtEl>
                                          <p:spTgt spid="48"/>
                                        </p:tgtEl>
                                      </p:cBhvr>
                                    </p:animEffect>
                                  </p:childTnLst>
                                </p:cTn>
                              </p:par>
                              <p:par>
                                <p:cTn id="105" presetID="53" presetClass="entr" presetSubtype="16" fill="hold" grpId="0" nodeType="withEffect">
                                  <p:stCondLst>
                                    <p:cond delay="100"/>
                                  </p:stCondLst>
                                  <p:childTnLst>
                                    <p:set>
                                      <p:cBhvr>
                                        <p:cTn id="106" dur="1" fill="hold">
                                          <p:stCondLst>
                                            <p:cond delay="0"/>
                                          </p:stCondLst>
                                        </p:cTn>
                                        <p:tgtEl>
                                          <p:spTgt spid="49"/>
                                        </p:tgtEl>
                                        <p:attrNameLst>
                                          <p:attrName>style.visibility</p:attrName>
                                        </p:attrNameLst>
                                      </p:cBhvr>
                                      <p:to>
                                        <p:strVal val="visible"/>
                                      </p:to>
                                    </p:set>
                                    <p:anim calcmode="lin" valueType="num">
                                      <p:cBhvr>
                                        <p:cTn id="107" dur="1000" fill="hold"/>
                                        <p:tgtEl>
                                          <p:spTgt spid="49"/>
                                        </p:tgtEl>
                                        <p:attrNameLst>
                                          <p:attrName>ppt_w</p:attrName>
                                        </p:attrNameLst>
                                      </p:cBhvr>
                                      <p:tavLst>
                                        <p:tav tm="0">
                                          <p:val>
                                            <p:fltVal val="0"/>
                                          </p:val>
                                        </p:tav>
                                        <p:tav tm="100000">
                                          <p:val>
                                            <p:strVal val="#ppt_w"/>
                                          </p:val>
                                        </p:tav>
                                      </p:tavLst>
                                    </p:anim>
                                    <p:anim calcmode="lin" valueType="num">
                                      <p:cBhvr>
                                        <p:cTn id="108" dur="1000" fill="hold"/>
                                        <p:tgtEl>
                                          <p:spTgt spid="49"/>
                                        </p:tgtEl>
                                        <p:attrNameLst>
                                          <p:attrName>ppt_h</p:attrName>
                                        </p:attrNameLst>
                                      </p:cBhvr>
                                      <p:tavLst>
                                        <p:tav tm="0">
                                          <p:val>
                                            <p:fltVal val="0"/>
                                          </p:val>
                                        </p:tav>
                                        <p:tav tm="100000">
                                          <p:val>
                                            <p:strVal val="#ppt_h"/>
                                          </p:val>
                                        </p:tav>
                                      </p:tavLst>
                                    </p:anim>
                                    <p:animEffect transition="in" filter="fade">
                                      <p:cBhvr>
                                        <p:cTn id="109" dur="1000"/>
                                        <p:tgtEl>
                                          <p:spTgt spid="49"/>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50"/>
                                        </p:tgtEl>
                                        <p:attrNameLst>
                                          <p:attrName>style.visibility</p:attrName>
                                        </p:attrNameLst>
                                      </p:cBhvr>
                                      <p:to>
                                        <p:strVal val="visible"/>
                                      </p:to>
                                    </p:set>
                                    <p:anim calcmode="lin" valueType="num">
                                      <p:cBhvr>
                                        <p:cTn id="112" dur="1000" fill="hold"/>
                                        <p:tgtEl>
                                          <p:spTgt spid="50"/>
                                        </p:tgtEl>
                                        <p:attrNameLst>
                                          <p:attrName>ppt_w</p:attrName>
                                        </p:attrNameLst>
                                      </p:cBhvr>
                                      <p:tavLst>
                                        <p:tav tm="0">
                                          <p:val>
                                            <p:fltVal val="0"/>
                                          </p:val>
                                        </p:tav>
                                        <p:tav tm="100000">
                                          <p:val>
                                            <p:strVal val="#ppt_w"/>
                                          </p:val>
                                        </p:tav>
                                      </p:tavLst>
                                    </p:anim>
                                    <p:anim calcmode="lin" valueType="num">
                                      <p:cBhvr>
                                        <p:cTn id="113" dur="1000" fill="hold"/>
                                        <p:tgtEl>
                                          <p:spTgt spid="50"/>
                                        </p:tgtEl>
                                        <p:attrNameLst>
                                          <p:attrName>ppt_h</p:attrName>
                                        </p:attrNameLst>
                                      </p:cBhvr>
                                      <p:tavLst>
                                        <p:tav tm="0">
                                          <p:val>
                                            <p:fltVal val="0"/>
                                          </p:val>
                                        </p:tav>
                                        <p:tav tm="100000">
                                          <p:val>
                                            <p:strVal val="#ppt_h"/>
                                          </p:val>
                                        </p:tav>
                                      </p:tavLst>
                                    </p:anim>
                                    <p:animEffect transition="in" filter="fade">
                                      <p:cBhvr>
                                        <p:cTn id="114" dur="1000"/>
                                        <p:tgtEl>
                                          <p:spTgt spid="50"/>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51"/>
                                        </p:tgtEl>
                                        <p:attrNameLst>
                                          <p:attrName>style.visibility</p:attrName>
                                        </p:attrNameLst>
                                      </p:cBhvr>
                                      <p:to>
                                        <p:strVal val="visible"/>
                                      </p:to>
                                    </p:set>
                                    <p:anim calcmode="lin" valueType="num">
                                      <p:cBhvr>
                                        <p:cTn id="117" dur="1000" fill="hold"/>
                                        <p:tgtEl>
                                          <p:spTgt spid="51"/>
                                        </p:tgtEl>
                                        <p:attrNameLst>
                                          <p:attrName>ppt_w</p:attrName>
                                        </p:attrNameLst>
                                      </p:cBhvr>
                                      <p:tavLst>
                                        <p:tav tm="0">
                                          <p:val>
                                            <p:fltVal val="0"/>
                                          </p:val>
                                        </p:tav>
                                        <p:tav tm="100000">
                                          <p:val>
                                            <p:strVal val="#ppt_w"/>
                                          </p:val>
                                        </p:tav>
                                      </p:tavLst>
                                    </p:anim>
                                    <p:anim calcmode="lin" valueType="num">
                                      <p:cBhvr>
                                        <p:cTn id="118" dur="1000" fill="hold"/>
                                        <p:tgtEl>
                                          <p:spTgt spid="51"/>
                                        </p:tgtEl>
                                        <p:attrNameLst>
                                          <p:attrName>ppt_h</p:attrName>
                                        </p:attrNameLst>
                                      </p:cBhvr>
                                      <p:tavLst>
                                        <p:tav tm="0">
                                          <p:val>
                                            <p:fltVal val="0"/>
                                          </p:val>
                                        </p:tav>
                                        <p:tav tm="100000">
                                          <p:val>
                                            <p:strVal val="#ppt_h"/>
                                          </p:val>
                                        </p:tav>
                                      </p:tavLst>
                                    </p:anim>
                                    <p:animEffect transition="in" filter="fade">
                                      <p:cBhvr>
                                        <p:cTn id="119" dur="1000"/>
                                        <p:tgtEl>
                                          <p:spTgt spid="51"/>
                                        </p:tgtEl>
                                      </p:cBhvr>
                                    </p:animEffect>
                                  </p:childTnLst>
                                </p:cTn>
                              </p:par>
                              <p:par>
                                <p:cTn id="120" presetID="53" presetClass="entr" presetSubtype="16" fill="hold" grpId="0" nodeType="withEffect">
                                  <p:stCondLst>
                                    <p:cond delay="100"/>
                                  </p:stCondLst>
                                  <p:childTnLst>
                                    <p:set>
                                      <p:cBhvr>
                                        <p:cTn id="121" dur="1" fill="hold">
                                          <p:stCondLst>
                                            <p:cond delay="0"/>
                                          </p:stCondLst>
                                        </p:cTn>
                                        <p:tgtEl>
                                          <p:spTgt spid="52"/>
                                        </p:tgtEl>
                                        <p:attrNameLst>
                                          <p:attrName>style.visibility</p:attrName>
                                        </p:attrNameLst>
                                      </p:cBhvr>
                                      <p:to>
                                        <p:strVal val="visible"/>
                                      </p:to>
                                    </p:set>
                                    <p:anim calcmode="lin" valueType="num">
                                      <p:cBhvr>
                                        <p:cTn id="122" dur="1000" fill="hold"/>
                                        <p:tgtEl>
                                          <p:spTgt spid="52"/>
                                        </p:tgtEl>
                                        <p:attrNameLst>
                                          <p:attrName>ppt_w</p:attrName>
                                        </p:attrNameLst>
                                      </p:cBhvr>
                                      <p:tavLst>
                                        <p:tav tm="0">
                                          <p:val>
                                            <p:fltVal val="0"/>
                                          </p:val>
                                        </p:tav>
                                        <p:tav tm="100000">
                                          <p:val>
                                            <p:strVal val="#ppt_w"/>
                                          </p:val>
                                        </p:tav>
                                      </p:tavLst>
                                    </p:anim>
                                    <p:anim calcmode="lin" valueType="num">
                                      <p:cBhvr>
                                        <p:cTn id="123" dur="1000" fill="hold"/>
                                        <p:tgtEl>
                                          <p:spTgt spid="52"/>
                                        </p:tgtEl>
                                        <p:attrNameLst>
                                          <p:attrName>ppt_h</p:attrName>
                                        </p:attrNameLst>
                                      </p:cBhvr>
                                      <p:tavLst>
                                        <p:tav tm="0">
                                          <p:val>
                                            <p:fltVal val="0"/>
                                          </p:val>
                                        </p:tav>
                                        <p:tav tm="100000">
                                          <p:val>
                                            <p:strVal val="#ppt_h"/>
                                          </p:val>
                                        </p:tav>
                                      </p:tavLst>
                                    </p:anim>
                                    <p:animEffect transition="in" filter="fade">
                                      <p:cBhvr>
                                        <p:cTn id="124" dur="1000"/>
                                        <p:tgtEl>
                                          <p:spTgt spid="52"/>
                                        </p:tgtEl>
                                      </p:cBhvr>
                                    </p:animEffect>
                                  </p:childTnLst>
                                </p:cTn>
                              </p:par>
                            </p:childTnLst>
                          </p:cTn>
                        </p:par>
                        <p:par>
                          <p:cTn id="125" fill="hold">
                            <p:stCondLst>
                              <p:cond delay="1300"/>
                            </p:stCondLst>
                            <p:childTnLst>
                              <p:par>
                                <p:cTn id="126" presetID="56" presetClass="entr" presetSubtype="0" fill="hold" grpId="0" nodeType="afterEffect">
                                  <p:stCondLst>
                                    <p:cond delay="0"/>
                                  </p:stCondLst>
                                  <p:iterate type="lt">
                                    <p:tmPct val="10000"/>
                                  </p:iterate>
                                  <p:childTnLst>
                                    <p:set>
                                      <p:cBhvr>
                                        <p:cTn id="127" dur="1" fill="hold">
                                          <p:stCondLst>
                                            <p:cond delay="0"/>
                                          </p:stCondLst>
                                        </p:cTn>
                                        <p:tgtEl>
                                          <p:spTgt spid="36"/>
                                        </p:tgtEl>
                                        <p:attrNameLst>
                                          <p:attrName>style.visibility</p:attrName>
                                        </p:attrNameLst>
                                      </p:cBhvr>
                                      <p:to>
                                        <p:strVal val="visible"/>
                                      </p:to>
                                    </p:set>
                                    <p:anim by="(-#ppt_w*2)" calcmode="lin" valueType="num">
                                      <p:cBhvr rctx="PPT">
                                        <p:cTn id="128" dur="500" autoRev="1" fill="hold">
                                          <p:stCondLst>
                                            <p:cond delay="0"/>
                                          </p:stCondLst>
                                        </p:cTn>
                                        <p:tgtEl>
                                          <p:spTgt spid="36"/>
                                        </p:tgtEl>
                                        <p:attrNameLst>
                                          <p:attrName>ppt_w</p:attrName>
                                        </p:attrNameLst>
                                      </p:cBhvr>
                                    </p:anim>
                                    <p:anim by="(#ppt_w*0.50)" calcmode="lin" valueType="num">
                                      <p:cBhvr>
                                        <p:cTn id="129" dur="500" decel="50000" autoRev="1" fill="hold">
                                          <p:stCondLst>
                                            <p:cond delay="0"/>
                                          </p:stCondLst>
                                        </p:cTn>
                                        <p:tgtEl>
                                          <p:spTgt spid="36"/>
                                        </p:tgtEl>
                                        <p:attrNameLst>
                                          <p:attrName>ppt_x</p:attrName>
                                        </p:attrNameLst>
                                      </p:cBhvr>
                                    </p:anim>
                                    <p:anim from="(-#ppt_h/2)" to="(#ppt_y)" calcmode="lin" valueType="num">
                                      <p:cBhvr>
                                        <p:cTn id="130" dur="1000" fill="hold">
                                          <p:stCondLst>
                                            <p:cond delay="0"/>
                                          </p:stCondLst>
                                        </p:cTn>
                                        <p:tgtEl>
                                          <p:spTgt spid="36"/>
                                        </p:tgtEl>
                                        <p:attrNameLst>
                                          <p:attrName>ppt_y</p:attrName>
                                        </p:attrNameLst>
                                      </p:cBhvr>
                                    </p:anim>
                                    <p:animRot by="21600000">
                                      <p:cBhvr>
                                        <p:cTn id="131" dur="1000" fill="hold">
                                          <p:stCondLst>
                                            <p:cond delay="0"/>
                                          </p:stCondLst>
                                        </p:cTn>
                                        <p:tgtEl>
                                          <p:spTgt spid="36"/>
                                        </p:tgtEl>
                                        <p:attrNameLst>
                                          <p:attrName>r</p:attrName>
                                        </p:attrNameLst>
                                      </p:cBhvr>
                                    </p:animRot>
                                  </p:childTnLst>
                                </p:cTn>
                              </p:par>
                            </p:childTnLst>
                          </p:cTn>
                        </p:par>
                        <p:par>
                          <p:cTn id="132" fill="hold">
                            <p:stCondLst>
                              <p:cond delay="3300"/>
                            </p:stCondLst>
                            <p:childTnLst>
                              <p:par>
                                <p:cTn id="133" presetID="2" presetClass="entr" presetSubtype="6" fill="hold" grpId="0" nodeType="afterEffect">
                                  <p:stCondLst>
                                    <p:cond delay="0"/>
                                  </p:stCondLst>
                                  <p:childTnLst>
                                    <p:set>
                                      <p:cBhvr>
                                        <p:cTn id="134" dur="1" fill="hold">
                                          <p:stCondLst>
                                            <p:cond delay="0"/>
                                          </p:stCondLst>
                                        </p:cTn>
                                        <p:tgtEl>
                                          <p:spTgt spid="34"/>
                                        </p:tgtEl>
                                        <p:attrNameLst>
                                          <p:attrName>style.visibility</p:attrName>
                                        </p:attrNameLst>
                                      </p:cBhvr>
                                      <p:to>
                                        <p:strVal val="visible"/>
                                      </p:to>
                                    </p:set>
                                    <p:anim calcmode="lin" valueType="num">
                                      <p:cBhvr additive="base">
                                        <p:cTn id="135" dur="500" fill="hold"/>
                                        <p:tgtEl>
                                          <p:spTgt spid="34"/>
                                        </p:tgtEl>
                                        <p:attrNameLst>
                                          <p:attrName>ppt_x</p:attrName>
                                        </p:attrNameLst>
                                      </p:cBhvr>
                                      <p:tavLst>
                                        <p:tav tm="0">
                                          <p:val>
                                            <p:strVal val="1+#ppt_w/2"/>
                                          </p:val>
                                        </p:tav>
                                        <p:tav tm="100000">
                                          <p:val>
                                            <p:strVal val="#ppt_x"/>
                                          </p:val>
                                        </p:tav>
                                      </p:tavLst>
                                    </p:anim>
                                    <p:anim calcmode="lin" valueType="num">
                                      <p:cBhvr additive="base">
                                        <p:cTn id="136" dur="500" fill="hold"/>
                                        <p:tgtEl>
                                          <p:spTgt spid="34"/>
                                        </p:tgtEl>
                                        <p:attrNameLst>
                                          <p:attrName>ppt_y</p:attrName>
                                        </p:attrNameLst>
                                      </p:cBhvr>
                                      <p:tavLst>
                                        <p:tav tm="0">
                                          <p:val>
                                            <p:strVal val="1+#ppt_h/2"/>
                                          </p:val>
                                        </p:tav>
                                        <p:tav tm="100000">
                                          <p:val>
                                            <p:strVal val="#ppt_y"/>
                                          </p:val>
                                        </p:tav>
                                      </p:tavLst>
                                    </p:anim>
                                  </p:childTnLst>
                                </p:cTn>
                              </p:par>
                            </p:childTnLst>
                          </p:cTn>
                        </p:par>
                        <p:par>
                          <p:cTn id="137" fill="hold">
                            <p:stCondLst>
                              <p:cond delay="3800"/>
                            </p:stCondLst>
                            <p:childTnLst>
                              <p:par>
                                <p:cTn id="138" presetID="22" presetClass="entr" presetSubtype="8" fill="hold" grpId="0" nodeType="afterEffect">
                                  <p:stCondLst>
                                    <p:cond delay="0"/>
                                  </p:stCondLst>
                                  <p:childTnLst>
                                    <p:set>
                                      <p:cBhvr>
                                        <p:cTn id="139" dur="1" fill="hold">
                                          <p:stCondLst>
                                            <p:cond delay="0"/>
                                          </p:stCondLst>
                                        </p:cTn>
                                        <p:tgtEl>
                                          <p:spTgt spid="35"/>
                                        </p:tgtEl>
                                        <p:attrNameLst>
                                          <p:attrName>style.visibility</p:attrName>
                                        </p:attrNameLst>
                                      </p:cBhvr>
                                      <p:to>
                                        <p:strVal val="visible"/>
                                      </p:to>
                                    </p:set>
                                    <p:animEffect transition="in" filter="wipe(left)">
                                      <p:cBhvr>
                                        <p:cTn id="140" dur="500"/>
                                        <p:tgtEl>
                                          <p:spTgt spid="35"/>
                                        </p:tgtEl>
                                      </p:cBhvr>
                                    </p:animEffect>
                                  </p:childTnLst>
                                </p:cTn>
                              </p:par>
                              <p:par>
                                <p:cTn id="141" presetID="22" presetClass="entr" presetSubtype="8" fill="hold" nodeType="withEffect">
                                  <p:stCondLst>
                                    <p:cond delay="250"/>
                                  </p:stCondLst>
                                  <p:childTnLst>
                                    <p:set>
                                      <p:cBhvr>
                                        <p:cTn id="142" dur="1" fill="hold">
                                          <p:stCondLst>
                                            <p:cond delay="0"/>
                                          </p:stCondLst>
                                        </p:cTn>
                                        <p:tgtEl>
                                          <p:spTgt spid="7"/>
                                        </p:tgtEl>
                                        <p:attrNameLst>
                                          <p:attrName>style.visibility</p:attrName>
                                        </p:attrNameLst>
                                      </p:cBhvr>
                                      <p:to>
                                        <p:strVal val="visible"/>
                                      </p:to>
                                    </p:set>
                                    <p:animEffect transition="in" filter="wipe(left)">
                                      <p:cBhvr>
                                        <p:cTn id="143"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6" grpId="0" animBg="1"/>
      <p:bldP spid="17" grpId="0" animBg="1"/>
      <p:bldP spid="19" grpId="0" animBg="1"/>
      <p:bldP spid="20" grpId="0" animBg="1"/>
      <p:bldP spid="21" grpId="0" animBg="1"/>
      <p:bldP spid="22" grpId="0" animBg="1"/>
      <p:bldP spid="23" grpId="0" animBg="1"/>
      <p:bldP spid="25" grpId="0" animBg="1"/>
      <p:bldP spid="26" grpId="0" animBg="1"/>
      <p:bldP spid="27" grpId="0" animBg="1"/>
      <p:bldP spid="28" grpId="0" animBg="1"/>
      <p:bldP spid="29" grpId="0" animBg="1"/>
      <p:bldP spid="34" grpId="0" animBg="1"/>
      <p:bldP spid="35" grpId="0"/>
      <p:bldP spid="36" grpId="0" autoUpdateAnimBg="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40484"/>
            <a:chOff x="3879320" y="484463"/>
            <a:chExt cx="3867978" cy="740484"/>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itchFamily="34" charset="-122"/>
                  <a:ea typeface="微软雅黑" pitchFamily="34" charset="-122"/>
                </a:rPr>
                <a:t>6</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1" y="495853"/>
              <a:ext cx="262890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点击加入标题文字</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Click add title text description</a:t>
              </a:r>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32" name="矩形 31"/>
          <p:cNvSpPr/>
          <p:nvPr/>
        </p:nvSpPr>
        <p:spPr>
          <a:xfrm>
            <a:off x="2209155" y="2432344"/>
            <a:ext cx="1368152" cy="1368152"/>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9"/>
          <p:cNvSpPr txBox="1"/>
          <p:nvPr/>
        </p:nvSpPr>
        <p:spPr>
          <a:xfrm>
            <a:off x="2209155" y="3921652"/>
            <a:ext cx="1368152" cy="346249"/>
          </a:xfrm>
          <a:prstGeom prst="rect">
            <a:avLst/>
          </a:prstGeom>
          <a:noFill/>
        </p:spPr>
        <p:txBody>
          <a:bodyPr wrap="square" lIns="68580" tIns="34290" rIns="68580" bIns="34290" rtlCol="0">
            <a:spAutoFit/>
          </a:bodyPr>
          <a:lstStyle/>
          <a:p>
            <a:pPr marL="0" lvl="1" algn="ctr"/>
            <a:r>
              <a:rPr lang="zh-CN" altLang="en-US" b="1" dirty="0">
                <a:solidFill>
                  <a:srgbClr val="DE6E00"/>
                </a:solidFill>
                <a:latin typeface="微软雅黑" pitchFamily="34" charset="-122"/>
                <a:ea typeface="微软雅黑" pitchFamily="34" charset="-122"/>
              </a:rPr>
              <a:t>代用名</a:t>
            </a:r>
          </a:p>
        </p:txBody>
      </p:sp>
      <p:sp>
        <p:nvSpPr>
          <p:cNvPr id="36" name="文本框 9"/>
          <p:cNvSpPr txBox="1"/>
          <p:nvPr/>
        </p:nvSpPr>
        <p:spPr>
          <a:xfrm>
            <a:off x="2209155" y="4209684"/>
            <a:ext cx="1368152" cy="253916"/>
          </a:xfrm>
          <a:prstGeom prst="rect">
            <a:avLst/>
          </a:prstGeom>
          <a:noFill/>
        </p:spPr>
        <p:txBody>
          <a:bodyPr wrap="square" lIns="68580" tIns="34290" rIns="68580" bIns="34290" rtlCol="0">
            <a:spAutoFit/>
          </a:bodyPr>
          <a:lstStyle/>
          <a:p>
            <a:pPr marL="0" lvl="1" algn="ctr"/>
            <a:r>
              <a:rPr lang="zh-CN" altLang="en-US" sz="1200" dirty="0" smtClean="0">
                <a:solidFill>
                  <a:schemeClr val="bg1">
                    <a:lumMod val="50000"/>
                  </a:schemeClr>
                </a:solidFill>
                <a:latin typeface="微软雅黑" pitchFamily="34" charset="-122"/>
                <a:ea typeface="微软雅黑" pitchFamily="34" charset="-122"/>
              </a:rPr>
              <a:t>职位名称</a:t>
            </a:r>
            <a:endParaRPr lang="zh-CN" altLang="en-US" sz="1200" dirty="0">
              <a:solidFill>
                <a:schemeClr val="bg1">
                  <a:lumMod val="50000"/>
                </a:schemeClr>
              </a:solidFill>
              <a:latin typeface="微软雅黑" pitchFamily="34" charset="-122"/>
              <a:ea typeface="微软雅黑" pitchFamily="34" charset="-122"/>
            </a:endParaRPr>
          </a:p>
        </p:txBody>
      </p:sp>
      <p:sp>
        <p:nvSpPr>
          <p:cNvPr id="37" name="文本框 9"/>
          <p:cNvSpPr txBox="1"/>
          <p:nvPr/>
        </p:nvSpPr>
        <p:spPr>
          <a:xfrm>
            <a:off x="2137147" y="4569724"/>
            <a:ext cx="1656184" cy="1103379"/>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在此录入上述图表的描述说明，在此录入上述图表的描述说明。</a:t>
            </a:r>
            <a:endPar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itchFamily="34" charset="-122"/>
            </a:endParaRPr>
          </a:p>
        </p:txBody>
      </p:sp>
      <p:grpSp>
        <p:nvGrpSpPr>
          <p:cNvPr id="38" name="组合 37"/>
          <p:cNvGrpSpPr/>
          <p:nvPr/>
        </p:nvGrpSpPr>
        <p:grpSpPr>
          <a:xfrm>
            <a:off x="2209155" y="5767392"/>
            <a:ext cx="1368152" cy="166876"/>
            <a:chOff x="1921123" y="5180051"/>
            <a:chExt cx="1368152" cy="166876"/>
          </a:xfrm>
          <a:solidFill>
            <a:srgbClr val="00C3D9"/>
          </a:solidFill>
        </p:grpSpPr>
        <p:sp>
          <p:nvSpPr>
            <p:cNvPr id="41" name="矩形 40"/>
            <p:cNvSpPr/>
            <p:nvPr/>
          </p:nvSpPr>
          <p:spPr>
            <a:xfrm>
              <a:off x="1921123" y="5301208"/>
              <a:ext cx="1368152" cy="45719"/>
            </a:xfrm>
            <a:prstGeom prst="rect">
              <a:avLst/>
            </a:prstGeom>
            <a:grpFill/>
            <a:ln>
              <a:solidFill>
                <a:srgbClr val="00C3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p:nvSpPr>
          <p:spPr>
            <a:xfrm>
              <a:off x="2479185" y="5180051"/>
              <a:ext cx="252028" cy="144016"/>
            </a:xfrm>
            <a:prstGeom prst="triangle">
              <a:avLst/>
            </a:prstGeom>
            <a:grpFill/>
            <a:ln>
              <a:solidFill>
                <a:srgbClr val="00C3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p:cNvSpPr/>
          <p:nvPr/>
        </p:nvSpPr>
        <p:spPr>
          <a:xfrm>
            <a:off x="4297387" y="2432344"/>
            <a:ext cx="1368152" cy="1368152"/>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9"/>
          <p:cNvSpPr txBox="1"/>
          <p:nvPr/>
        </p:nvSpPr>
        <p:spPr>
          <a:xfrm>
            <a:off x="4297387" y="3921652"/>
            <a:ext cx="1368152" cy="346249"/>
          </a:xfrm>
          <a:prstGeom prst="rect">
            <a:avLst/>
          </a:prstGeom>
          <a:noFill/>
        </p:spPr>
        <p:txBody>
          <a:bodyPr wrap="square" lIns="68580" tIns="34290" rIns="68580" bIns="34290" rtlCol="0">
            <a:spAutoFit/>
          </a:bodyPr>
          <a:lstStyle/>
          <a:p>
            <a:pPr marL="0" lvl="1" algn="ctr"/>
            <a:r>
              <a:rPr lang="zh-CN" altLang="en-US" b="1" dirty="0">
                <a:solidFill>
                  <a:srgbClr val="028985"/>
                </a:solidFill>
                <a:latin typeface="微软雅黑" pitchFamily="34" charset="-122"/>
                <a:ea typeface="微软雅黑" pitchFamily="34" charset="-122"/>
              </a:rPr>
              <a:t>代用名</a:t>
            </a:r>
          </a:p>
        </p:txBody>
      </p:sp>
      <p:sp>
        <p:nvSpPr>
          <p:cNvPr id="54" name="文本框 9"/>
          <p:cNvSpPr txBox="1"/>
          <p:nvPr/>
        </p:nvSpPr>
        <p:spPr>
          <a:xfrm>
            <a:off x="4297387" y="4209684"/>
            <a:ext cx="1368152" cy="253916"/>
          </a:xfrm>
          <a:prstGeom prst="rect">
            <a:avLst/>
          </a:prstGeom>
          <a:noFill/>
        </p:spPr>
        <p:txBody>
          <a:bodyPr wrap="square" lIns="68580" tIns="34290" rIns="68580" bIns="34290" rtlCol="0">
            <a:spAutoFit/>
          </a:bodyPr>
          <a:lstStyle/>
          <a:p>
            <a:pPr marL="0" lvl="1" algn="ctr"/>
            <a:r>
              <a:rPr lang="zh-CN" altLang="en-US" sz="1200" dirty="0" smtClean="0">
                <a:solidFill>
                  <a:schemeClr val="bg1">
                    <a:lumMod val="50000"/>
                  </a:schemeClr>
                </a:solidFill>
                <a:latin typeface="微软雅黑" pitchFamily="34" charset="-122"/>
                <a:ea typeface="微软雅黑" pitchFamily="34" charset="-122"/>
              </a:rPr>
              <a:t>职位名称</a:t>
            </a:r>
            <a:endParaRPr lang="zh-CN" altLang="en-US" sz="1200" dirty="0">
              <a:solidFill>
                <a:schemeClr val="bg1">
                  <a:lumMod val="50000"/>
                </a:schemeClr>
              </a:solidFill>
              <a:latin typeface="微软雅黑" pitchFamily="34" charset="-122"/>
              <a:ea typeface="微软雅黑" pitchFamily="34" charset="-122"/>
            </a:endParaRPr>
          </a:p>
        </p:txBody>
      </p:sp>
      <p:sp>
        <p:nvSpPr>
          <p:cNvPr id="55" name="文本框 9"/>
          <p:cNvSpPr txBox="1"/>
          <p:nvPr/>
        </p:nvSpPr>
        <p:spPr>
          <a:xfrm>
            <a:off x="4225379" y="4569724"/>
            <a:ext cx="1656184" cy="1103379"/>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在此录入上述图表的描述说明，在此录入上述图表的描述说明。</a:t>
            </a:r>
            <a:endPar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itchFamily="34" charset="-122"/>
            </a:endParaRPr>
          </a:p>
        </p:txBody>
      </p:sp>
      <p:grpSp>
        <p:nvGrpSpPr>
          <p:cNvPr id="56" name="组合 55"/>
          <p:cNvGrpSpPr/>
          <p:nvPr/>
        </p:nvGrpSpPr>
        <p:grpSpPr>
          <a:xfrm>
            <a:off x="4297387" y="5767392"/>
            <a:ext cx="1368152" cy="166876"/>
            <a:chOff x="1921123" y="5180051"/>
            <a:chExt cx="1368152" cy="166876"/>
          </a:xfrm>
          <a:solidFill>
            <a:srgbClr val="00C3D9"/>
          </a:solidFill>
        </p:grpSpPr>
        <p:sp>
          <p:nvSpPr>
            <p:cNvPr id="57" name="矩形 56"/>
            <p:cNvSpPr/>
            <p:nvPr/>
          </p:nvSpPr>
          <p:spPr>
            <a:xfrm>
              <a:off x="1921123" y="5301208"/>
              <a:ext cx="1368152" cy="45719"/>
            </a:xfrm>
            <a:prstGeom prst="rect">
              <a:avLst/>
            </a:prstGeom>
            <a:grpFill/>
            <a:ln>
              <a:solidFill>
                <a:srgbClr val="00C3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等腰三角形 57"/>
            <p:cNvSpPr/>
            <p:nvPr/>
          </p:nvSpPr>
          <p:spPr>
            <a:xfrm>
              <a:off x="2479185" y="5180051"/>
              <a:ext cx="252028" cy="144016"/>
            </a:xfrm>
            <a:prstGeom prst="triangle">
              <a:avLst/>
            </a:prstGeom>
            <a:grpFill/>
            <a:ln>
              <a:solidFill>
                <a:srgbClr val="00C3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矩形 58"/>
          <p:cNvSpPr/>
          <p:nvPr/>
        </p:nvSpPr>
        <p:spPr>
          <a:xfrm>
            <a:off x="6457627" y="2432344"/>
            <a:ext cx="1368152" cy="1368152"/>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9"/>
          <p:cNvSpPr txBox="1"/>
          <p:nvPr/>
        </p:nvSpPr>
        <p:spPr>
          <a:xfrm>
            <a:off x="6457627" y="3921652"/>
            <a:ext cx="1368152" cy="346249"/>
          </a:xfrm>
          <a:prstGeom prst="rect">
            <a:avLst/>
          </a:prstGeom>
          <a:noFill/>
        </p:spPr>
        <p:txBody>
          <a:bodyPr wrap="square" lIns="68580" tIns="34290" rIns="68580" bIns="34290" rtlCol="0">
            <a:spAutoFit/>
          </a:bodyPr>
          <a:lstStyle/>
          <a:p>
            <a:pPr marL="0" lvl="1" algn="ctr"/>
            <a:r>
              <a:rPr lang="zh-CN" altLang="en-US" b="1" dirty="0">
                <a:solidFill>
                  <a:srgbClr val="F3C301"/>
                </a:solidFill>
                <a:latin typeface="微软雅黑" pitchFamily="34" charset="-122"/>
                <a:ea typeface="微软雅黑" pitchFamily="34" charset="-122"/>
              </a:rPr>
              <a:t>代用名</a:t>
            </a:r>
          </a:p>
        </p:txBody>
      </p:sp>
      <p:sp>
        <p:nvSpPr>
          <p:cNvPr id="61" name="文本框 9"/>
          <p:cNvSpPr txBox="1"/>
          <p:nvPr/>
        </p:nvSpPr>
        <p:spPr>
          <a:xfrm>
            <a:off x="6457627" y="4209684"/>
            <a:ext cx="1368152" cy="253916"/>
          </a:xfrm>
          <a:prstGeom prst="rect">
            <a:avLst/>
          </a:prstGeom>
          <a:noFill/>
        </p:spPr>
        <p:txBody>
          <a:bodyPr wrap="square" lIns="68580" tIns="34290" rIns="68580" bIns="34290" rtlCol="0">
            <a:spAutoFit/>
          </a:bodyPr>
          <a:lstStyle/>
          <a:p>
            <a:pPr marL="0" lvl="1" algn="ctr"/>
            <a:r>
              <a:rPr lang="zh-CN" altLang="en-US" sz="1200" dirty="0" smtClean="0">
                <a:solidFill>
                  <a:schemeClr val="bg1">
                    <a:lumMod val="50000"/>
                  </a:schemeClr>
                </a:solidFill>
                <a:latin typeface="微软雅黑" pitchFamily="34" charset="-122"/>
                <a:ea typeface="微软雅黑" pitchFamily="34" charset="-122"/>
              </a:rPr>
              <a:t>职位名称</a:t>
            </a:r>
            <a:endParaRPr lang="zh-CN" altLang="en-US" sz="1200" dirty="0">
              <a:solidFill>
                <a:schemeClr val="bg1">
                  <a:lumMod val="50000"/>
                </a:schemeClr>
              </a:solidFill>
              <a:latin typeface="微软雅黑" pitchFamily="34" charset="-122"/>
              <a:ea typeface="微软雅黑" pitchFamily="34" charset="-122"/>
            </a:endParaRPr>
          </a:p>
        </p:txBody>
      </p:sp>
      <p:sp>
        <p:nvSpPr>
          <p:cNvPr id="62" name="文本框 9"/>
          <p:cNvSpPr txBox="1"/>
          <p:nvPr/>
        </p:nvSpPr>
        <p:spPr>
          <a:xfrm>
            <a:off x="6385619" y="4569724"/>
            <a:ext cx="1656184" cy="1103379"/>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在此录入上述图表的描述说明，在此录入上述图表的描述说明。</a:t>
            </a:r>
            <a:endPar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itchFamily="34" charset="-122"/>
            </a:endParaRPr>
          </a:p>
        </p:txBody>
      </p:sp>
      <p:grpSp>
        <p:nvGrpSpPr>
          <p:cNvPr id="63" name="组合 62"/>
          <p:cNvGrpSpPr/>
          <p:nvPr/>
        </p:nvGrpSpPr>
        <p:grpSpPr>
          <a:xfrm>
            <a:off x="6457627" y="5767392"/>
            <a:ext cx="1368152" cy="166876"/>
            <a:chOff x="1921123" y="5180051"/>
            <a:chExt cx="1368152" cy="166876"/>
          </a:xfrm>
          <a:solidFill>
            <a:srgbClr val="00C3D9"/>
          </a:solidFill>
        </p:grpSpPr>
        <p:sp>
          <p:nvSpPr>
            <p:cNvPr id="64" name="矩形 63"/>
            <p:cNvSpPr/>
            <p:nvPr/>
          </p:nvSpPr>
          <p:spPr>
            <a:xfrm>
              <a:off x="1921123" y="5301208"/>
              <a:ext cx="1368152" cy="45719"/>
            </a:xfrm>
            <a:prstGeom prst="rect">
              <a:avLst/>
            </a:prstGeom>
            <a:grpFill/>
            <a:ln>
              <a:solidFill>
                <a:srgbClr val="00C3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等腰三角形 64"/>
            <p:cNvSpPr/>
            <p:nvPr/>
          </p:nvSpPr>
          <p:spPr>
            <a:xfrm>
              <a:off x="2479185" y="5180051"/>
              <a:ext cx="252028" cy="144016"/>
            </a:xfrm>
            <a:prstGeom prst="triangle">
              <a:avLst/>
            </a:prstGeom>
            <a:grpFill/>
            <a:ln>
              <a:solidFill>
                <a:srgbClr val="00C3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6" name="矩形 65"/>
          <p:cNvSpPr/>
          <p:nvPr/>
        </p:nvSpPr>
        <p:spPr>
          <a:xfrm>
            <a:off x="8545859" y="2432344"/>
            <a:ext cx="1368152" cy="1368152"/>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9"/>
          <p:cNvSpPr txBox="1"/>
          <p:nvPr/>
        </p:nvSpPr>
        <p:spPr>
          <a:xfrm>
            <a:off x="8545859" y="3921652"/>
            <a:ext cx="1368152" cy="346249"/>
          </a:xfrm>
          <a:prstGeom prst="rect">
            <a:avLst/>
          </a:prstGeom>
          <a:noFill/>
        </p:spPr>
        <p:txBody>
          <a:bodyPr wrap="square" lIns="68580" tIns="34290" rIns="68580" bIns="34290" rtlCol="0">
            <a:spAutoFit/>
          </a:bodyPr>
          <a:lstStyle/>
          <a:p>
            <a:pPr marL="0" lvl="1" algn="ctr"/>
            <a:r>
              <a:rPr lang="zh-CN" altLang="en-US" b="1" dirty="0">
                <a:solidFill>
                  <a:srgbClr val="E94E60"/>
                </a:solidFill>
                <a:latin typeface="微软雅黑" pitchFamily="34" charset="-122"/>
                <a:ea typeface="微软雅黑" pitchFamily="34" charset="-122"/>
              </a:rPr>
              <a:t>代用名</a:t>
            </a:r>
          </a:p>
        </p:txBody>
      </p:sp>
      <p:sp>
        <p:nvSpPr>
          <p:cNvPr id="68" name="文本框 9"/>
          <p:cNvSpPr txBox="1"/>
          <p:nvPr/>
        </p:nvSpPr>
        <p:spPr>
          <a:xfrm>
            <a:off x="8545859" y="4209684"/>
            <a:ext cx="1368152" cy="253916"/>
          </a:xfrm>
          <a:prstGeom prst="rect">
            <a:avLst/>
          </a:prstGeom>
          <a:noFill/>
        </p:spPr>
        <p:txBody>
          <a:bodyPr wrap="square" lIns="68580" tIns="34290" rIns="68580" bIns="34290" rtlCol="0">
            <a:spAutoFit/>
          </a:bodyPr>
          <a:lstStyle/>
          <a:p>
            <a:pPr marL="0" lvl="1" algn="ctr"/>
            <a:r>
              <a:rPr lang="zh-CN" altLang="en-US" sz="1200" dirty="0" smtClean="0">
                <a:solidFill>
                  <a:schemeClr val="bg1">
                    <a:lumMod val="50000"/>
                  </a:schemeClr>
                </a:solidFill>
                <a:latin typeface="微软雅黑" pitchFamily="34" charset="-122"/>
                <a:ea typeface="微软雅黑" pitchFamily="34" charset="-122"/>
              </a:rPr>
              <a:t>职位名称</a:t>
            </a:r>
            <a:endParaRPr lang="zh-CN" altLang="en-US" sz="1200" dirty="0">
              <a:solidFill>
                <a:schemeClr val="bg1">
                  <a:lumMod val="50000"/>
                </a:schemeClr>
              </a:solidFill>
              <a:latin typeface="微软雅黑" pitchFamily="34" charset="-122"/>
              <a:ea typeface="微软雅黑" pitchFamily="34" charset="-122"/>
            </a:endParaRPr>
          </a:p>
        </p:txBody>
      </p:sp>
      <p:sp>
        <p:nvSpPr>
          <p:cNvPr id="69" name="文本框 9"/>
          <p:cNvSpPr txBox="1"/>
          <p:nvPr/>
        </p:nvSpPr>
        <p:spPr>
          <a:xfrm>
            <a:off x="8473851" y="4569724"/>
            <a:ext cx="1656184" cy="1103379"/>
          </a:xfrm>
          <a:prstGeom prst="rect">
            <a:avLst/>
          </a:prstGeom>
          <a:noFill/>
        </p:spPr>
        <p:txBody>
          <a:bodyPr wrap="square" lIns="68580" tIns="34290" rIns="68580" bIns="34290" rtlCol="0">
            <a:spAutoFit/>
          </a:bodyPr>
          <a:lstStyle/>
          <a:p>
            <a:pPr>
              <a:lnSpc>
                <a:spcPct val="120000"/>
              </a:lnSpc>
              <a:spcBef>
                <a:spcPct val="0"/>
              </a:spcBef>
              <a:buNone/>
            </a:pP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微软雅黑" pitchFamily="34" charset="-122"/>
              </a:rPr>
              <a:t>在此录入上述图表的描述说明，在此录入上述图表的描述说明。</a:t>
            </a:r>
            <a:endPar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itchFamily="34" charset="-122"/>
            </a:endParaRPr>
          </a:p>
        </p:txBody>
      </p:sp>
      <p:grpSp>
        <p:nvGrpSpPr>
          <p:cNvPr id="70" name="组合 69"/>
          <p:cNvGrpSpPr/>
          <p:nvPr/>
        </p:nvGrpSpPr>
        <p:grpSpPr>
          <a:xfrm>
            <a:off x="8545859" y="5767392"/>
            <a:ext cx="1368152" cy="166876"/>
            <a:chOff x="1921123" y="5180051"/>
            <a:chExt cx="1368152" cy="166876"/>
          </a:xfrm>
          <a:solidFill>
            <a:srgbClr val="00C3D9"/>
          </a:solidFill>
        </p:grpSpPr>
        <p:sp>
          <p:nvSpPr>
            <p:cNvPr id="71" name="矩形 70"/>
            <p:cNvSpPr/>
            <p:nvPr/>
          </p:nvSpPr>
          <p:spPr>
            <a:xfrm>
              <a:off x="1921123" y="5301208"/>
              <a:ext cx="1368152" cy="45719"/>
            </a:xfrm>
            <a:prstGeom prst="rect">
              <a:avLst/>
            </a:prstGeom>
            <a:grpFill/>
            <a:ln>
              <a:solidFill>
                <a:srgbClr val="00C3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p:cNvSpPr/>
            <p:nvPr/>
          </p:nvSpPr>
          <p:spPr>
            <a:xfrm>
              <a:off x="2479185" y="5180051"/>
              <a:ext cx="252028" cy="144016"/>
            </a:xfrm>
            <a:prstGeom prst="triangle">
              <a:avLst/>
            </a:prstGeom>
            <a:grpFill/>
            <a:ln>
              <a:solidFill>
                <a:srgbClr val="00C3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25652584"/>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32"/>
                                        </p:tgtEl>
                                        <p:attrNameLst>
                                          <p:attrName>style.visibility</p:attrName>
                                        </p:attrNameLst>
                                      </p:cBhvr>
                                      <p:to>
                                        <p:strVal val="visible"/>
                                      </p:to>
                                    </p:set>
                                    <p:anim calcmode="lin" valueType="num">
                                      <p:cBhvr additive="base">
                                        <p:cTn id="14" dur="500" fill="hold"/>
                                        <p:tgtEl>
                                          <p:spTgt spid="32"/>
                                        </p:tgtEl>
                                        <p:attrNameLst>
                                          <p:attrName>ppt_x</p:attrName>
                                        </p:attrNameLst>
                                      </p:cBhvr>
                                      <p:tavLst>
                                        <p:tav tm="0">
                                          <p:val>
                                            <p:strVal val="0-#ppt_w/2"/>
                                          </p:val>
                                        </p:tav>
                                        <p:tav tm="100000">
                                          <p:val>
                                            <p:strVal val="#ppt_x"/>
                                          </p:val>
                                        </p:tav>
                                      </p:tavLst>
                                    </p:anim>
                                    <p:anim calcmode="lin" valueType="num">
                                      <p:cBhvr additive="base">
                                        <p:cTn id="15" dur="500" fill="hold"/>
                                        <p:tgtEl>
                                          <p:spTgt spid="32"/>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500" fill="hold"/>
                                        <p:tgtEl>
                                          <p:spTgt spid="33"/>
                                        </p:tgtEl>
                                        <p:attrNameLst>
                                          <p:attrName>ppt_x</p:attrName>
                                        </p:attrNameLst>
                                      </p:cBhvr>
                                      <p:tavLst>
                                        <p:tav tm="0">
                                          <p:val>
                                            <p:strVal val="0-#ppt_w/2"/>
                                          </p:val>
                                        </p:tav>
                                        <p:tav tm="100000">
                                          <p:val>
                                            <p:strVal val="#ppt_x"/>
                                          </p:val>
                                        </p:tav>
                                      </p:tavLst>
                                    </p:anim>
                                    <p:anim calcmode="lin" valueType="num">
                                      <p:cBhvr additive="base">
                                        <p:cTn id="19" dur="500" fill="hold"/>
                                        <p:tgtEl>
                                          <p:spTgt spid="33"/>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0-#ppt_w/2"/>
                                          </p:val>
                                        </p:tav>
                                        <p:tav tm="100000">
                                          <p:val>
                                            <p:strVal val="#ppt_x"/>
                                          </p:val>
                                        </p:tav>
                                      </p:tavLst>
                                    </p:anim>
                                    <p:anim calcmode="lin" valueType="num">
                                      <p:cBhvr additive="base">
                                        <p:cTn id="23" dur="500" fill="hold"/>
                                        <p:tgtEl>
                                          <p:spTgt spid="36"/>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500" fill="hold"/>
                                        <p:tgtEl>
                                          <p:spTgt spid="37"/>
                                        </p:tgtEl>
                                        <p:attrNameLst>
                                          <p:attrName>ppt_x</p:attrName>
                                        </p:attrNameLst>
                                      </p:cBhvr>
                                      <p:tavLst>
                                        <p:tav tm="0">
                                          <p:val>
                                            <p:strVal val="0-#ppt_w/2"/>
                                          </p:val>
                                        </p:tav>
                                        <p:tav tm="100000">
                                          <p:val>
                                            <p:strVal val="#ppt_x"/>
                                          </p:val>
                                        </p:tav>
                                      </p:tavLst>
                                    </p:anim>
                                    <p:anim calcmode="lin" valueType="num">
                                      <p:cBhvr additive="base">
                                        <p:cTn id="27" dur="500" fill="hold"/>
                                        <p:tgtEl>
                                          <p:spTgt spid="37"/>
                                        </p:tgtEl>
                                        <p:attrNameLst>
                                          <p:attrName>ppt_y</p:attrName>
                                        </p:attrNameLst>
                                      </p:cBhvr>
                                      <p:tavLst>
                                        <p:tav tm="0">
                                          <p:val>
                                            <p:strVal val="#ppt_y"/>
                                          </p:val>
                                        </p:tav>
                                        <p:tav tm="100000">
                                          <p:val>
                                            <p:strVal val="#ppt_y"/>
                                          </p:val>
                                        </p:tav>
                                      </p:tavLst>
                                    </p:anim>
                                  </p:childTnLst>
                                </p:cTn>
                              </p:par>
                            </p:childTnLst>
                          </p:cTn>
                        </p:par>
                        <p:par>
                          <p:cTn id="28" fill="hold">
                            <p:stCondLst>
                              <p:cond delay="1500"/>
                            </p:stCondLst>
                            <p:childTnLst>
                              <p:par>
                                <p:cTn id="29" presetID="42" presetClass="entr" presetSubtype="0" fill="hold"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1000"/>
                                        <p:tgtEl>
                                          <p:spTgt spid="38"/>
                                        </p:tgtEl>
                                      </p:cBhvr>
                                    </p:animEffect>
                                    <p:anim calcmode="lin" valueType="num">
                                      <p:cBhvr>
                                        <p:cTn id="32" dur="1000" fill="hold"/>
                                        <p:tgtEl>
                                          <p:spTgt spid="38"/>
                                        </p:tgtEl>
                                        <p:attrNameLst>
                                          <p:attrName>ppt_x</p:attrName>
                                        </p:attrNameLst>
                                      </p:cBhvr>
                                      <p:tavLst>
                                        <p:tav tm="0">
                                          <p:val>
                                            <p:strVal val="#ppt_x"/>
                                          </p:val>
                                        </p:tav>
                                        <p:tav tm="100000">
                                          <p:val>
                                            <p:strVal val="#ppt_x"/>
                                          </p:val>
                                        </p:tav>
                                      </p:tavLst>
                                    </p:anim>
                                    <p:anim calcmode="lin" valueType="num">
                                      <p:cBhvr>
                                        <p:cTn id="33" dur="1000" fill="hold"/>
                                        <p:tgtEl>
                                          <p:spTgt spid="38"/>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2" presetClass="entr" presetSubtype="8" fill="hold" grpId="0" nodeType="afterEffect">
                                  <p:stCondLst>
                                    <p:cond delay="0"/>
                                  </p:stCondLst>
                                  <p:childTnLst>
                                    <p:set>
                                      <p:cBhvr>
                                        <p:cTn id="36" dur="1" fill="hold">
                                          <p:stCondLst>
                                            <p:cond delay="0"/>
                                          </p:stCondLst>
                                        </p:cTn>
                                        <p:tgtEl>
                                          <p:spTgt spid="43"/>
                                        </p:tgtEl>
                                        <p:attrNameLst>
                                          <p:attrName>style.visibility</p:attrName>
                                        </p:attrNameLst>
                                      </p:cBhvr>
                                      <p:to>
                                        <p:strVal val="visible"/>
                                      </p:to>
                                    </p:set>
                                    <p:anim calcmode="lin" valueType="num">
                                      <p:cBhvr additive="base">
                                        <p:cTn id="37" dur="500" fill="hold"/>
                                        <p:tgtEl>
                                          <p:spTgt spid="43"/>
                                        </p:tgtEl>
                                        <p:attrNameLst>
                                          <p:attrName>ppt_x</p:attrName>
                                        </p:attrNameLst>
                                      </p:cBhvr>
                                      <p:tavLst>
                                        <p:tav tm="0">
                                          <p:val>
                                            <p:strVal val="0-#ppt_w/2"/>
                                          </p:val>
                                        </p:tav>
                                        <p:tav tm="100000">
                                          <p:val>
                                            <p:strVal val="#ppt_x"/>
                                          </p:val>
                                        </p:tav>
                                      </p:tavLst>
                                    </p:anim>
                                    <p:anim calcmode="lin" valueType="num">
                                      <p:cBhvr additive="base">
                                        <p:cTn id="38" dur="500" fill="hold"/>
                                        <p:tgtEl>
                                          <p:spTgt spid="43"/>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anim calcmode="lin" valueType="num">
                                      <p:cBhvr additive="base">
                                        <p:cTn id="41" dur="500" fill="hold"/>
                                        <p:tgtEl>
                                          <p:spTgt spid="44"/>
                                        </p:tgtEl>
                                        <p:attrNameLst>
                                          <p:attrName>ppt_x</p:attrName>
                                        </p:attrNameLst>
                                      </p:cBhvr>
                                      <p:tavLst>
                                        <p:tav tm="0">
                                          <p:val>
                                            <p:strVal val="0-#ppt_w/2"/>
                                          </p:val>
                                        </p:tav>
                                        <p:tav tm="100000">
                                          <p:val>
                                            <p:strVal val="#ppt_x"/>
                                          </p:val>
                                        </p:tav>
                                      </p:tavLst>
                                    </p:anim>
                                    <p:anim calcmode="lin" valueType="num">
                                      <p:cBhvr additive="base">
                                        <p:cTn id="42" dur="500" fill="hold"/>
                                        <p:tgtEl>
                                          <p:spTgt spid="4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 calcmode="lin" valueType="num">
                                      <p:cBhvr additive="base">
                                        <p:cTn id="45" dur="500" fill="hold"/>
                                        <p:tgtEl>
                                          <p:spTgt spid="54"/>
                                        </p:tgtEl>
                                        <p:attrNameLst>
                                          <p:attrName>ppt_x</p:attrName>
                                        </p:attrNameLst>
                                      </p:cBhvr>
                                      <p:tavLst>
                                        <p:tav tm="0">
                                          <p:val>
                                            <p:strVal val="0-#ppt_w/2"/>
                                          </p:val>
                                        </p:tav>
                                        <p:tav tm="100000">
                                          <p:val>
                                            <p:strVal val="#ppt_x"/>
                                          </p:val>
                                        </p:tav>
                                      </p:tavLst>
                                    </p:anim>
                                    <p:anim calcmode="lin" valueType="num">
                                      <p:cBhvr additive="base">
                                        <p:cTn id="46" dur="500" fill="hold"/>
                                        <p:tgtEl>
                                          <p:spTgt spid="54"/>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 calcmode="lin" valueType="num">
                                      <p:cBhvr additive="base">
                                        <p:cTn id="49" dur="500" fill="hold"/>
                                        <p:tgtEl>
                                          <p:spTgt spid="55"/>
                                        </p:tgtEl>
                                        <p:attrNameLst>
                                          <p:attrName>ppt_x</p:attrName>
                                        </p:attrNameLst>
                                      </p:cBhvr>
                                      <p:tavLst>
                                        <p:tav tm="0">
                                          <p:val>
                                            <p:strVal val="0-#ppt_w/2"/>
                                          </p:val>
                                        </p:tav>
                                        <p:tav tm="100000">
                                          <p:val>
                                            <p:strVal val="#ppt_x"/>
                                          </p:val>
                                        </p:tav>
                                      </p:tavLst>
                                    </p:anim>
                                    <p:anim calcmode="lin" valueType="num">
                                      <p:cBhvr additive="base">
                                        <p:cTn id="50" dur="500" fill="hold"/>
                                        <p:tgtEl>
                                          <p:spTgt spid="55"/>
                                        </p:tgtEl>
                                        <p:attrNameLst>
                                          <p:attrName>ppt_y</p:attrName>
                                        </p:attrNameLst>
                                      </p:cBhvr>
                                      <p:tavLst>
                                        <p:tav tm="0">
                                          <p:val>
                                            <p:strVal val="#ppt_y"/>
                                          </p:val>
                                        </p:tav>
                                        <p:tav tm="100000">
                                          <p:val>
                                            <p:strVal val="#ppt_y"/>
                                          </p:val>
                                        </p:tav>
                                      </p:tavLst>
                                    </p:anim>
                                  </p:childTnLst>
                                </p:cTn>
                              </p:par>
                            </p:childTnLst>
                          </p:cTn>
                        </p:par>
                        <p:par>
                          <p:cTn id="51" fill="hold">
                            <p:stCondLst>
                              <p:cond delay="3000"/>
                            </p:stCondLst>
                            <p:childTnLst>
                              <p:par>
                                <p:cTn id="52" presetID="42" presetClass="entr" presetSubtype="0" fill="hold" nodeType="after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1000"/>
                                        <p:tgtEl>
                                          <p:spTgt spid="56"/>
                                        </p:tgtEl>
                                      </p:cBhvr>
                                    </p:animEffect>
                                    <p:anim calcmode="lin" valueType="num">
                                      <p:cBhvr>
                                        <p:cTn id="55" dur="1000" fill="hold"/>
                                        <p:tgtEl>
                                          <p:spTgt spid="56"/>
                                        </p:tgtEl>
                                        <p:attrNameLst>
                                          <p:attrName>ppt_x</p:attrName>
                                        </p:attrNameLst>
                                      </p:cBhvr>
                                      <p:tavLst>
                                        <p:tav tm="0">
                                          <p:val>
                                            <p:strVal val="#ppt_x"/>
                                          </p:val>
                                        </p:tav>
                                        <p:tav tm="100000">
                                          <p:val>
                                            <p:strVal val="#ppt_x"/>
                                          </p:val>
                                        </p:tav>
                                      </p:tavLst>
                                    </p:anim>
                                    <p:anim calcmode="lin" valueType="num">
                                      <p:cBhvr>
                                        <p:cTn id="56" dur="1000" fill="hold"/>
                                        <p:tgtEl>
                                          <p:spTgt spid="56"/>
                                        </p:tgtEl>
                                        <p:attrNameLst>
                                          <p:attrName>ppt_y</p:attrName>
                                        </p:attrNameLst>
                                      </p:cBhvr>
                                      <p:tavLst>
                                        <p:tav tm="0">
                                          <p:val>
                                            <p:strVal val="#ppt_y+.1"/>
                                          </p:val>
                                        </p:tav>
                                        <p:tav tm="100000">
                                          <p:val>
                                            <p:strVal val="#ppt_y"/>
                                          </p:val>
                                        </p:tav>
                                      </p:tavLst>
                                    </p:anim>
                                  </p:childTnLst>
                                </p:cTn>
                              </p:par>
                            </p:childTnLst>
                          </p:cTn>
                        </p:par>
                        <p:par>
                          <p:cTn id="57" fill="hold">
                            <p:stCondLst>
                              <p:cond delay="4000"/>
                            </p:stCondLst>
                            <p:childTnLst>
                              <p:par>
                                <p:cTn id="58" presetID="2" presetClass="entr" presetSubtype="8"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 calcmode="lin" valueType="num">
                                      <p:cBhvr additive="base">
                                        <p:cTn id="60" dur="500" fill="hold"/>
                                        <p:tgtEl>
                                          <p:spTgt spid="59"/>
                                        </p:tgtEl>
                                        <p:attrNameLst>
                                          <p:attrName>ppt_x</p:attrName>
                                        </p:attrNameLst>
                                      </p:cBhvr>
                                      <p:tavLst>
                                        <p:tav tm="0">
                                          <p:val>
                                            <p:strVal val="0-#ppt_w/2"/>
                                          </p:val>
                                        </p:tav>
                                        <p:tav tm="100000">
                                          <p:val>
                                            <p:strVal val="#ppt_x"/>
                                          </p:val>
                                        </p:tav>
                                      </p:tavLst>
                                    </p:anim>
                                    <p:anim calcmode="lin" valueType="num">
                                      <p:cBhvr additive="base">
                                        <p:cTn id="61" dur="500" fill="hold"/>
                                        <p:tgtEl>
                                          <p:spTgt spid="59"/>
                                        </p:tgtEl>
                                        <p:attrNameLst>
                                          <p:attrName>ppt_y</p:attrName>
                                        </p:attrNameLst>
                                      </p:cBhvr>
                                      <p:tavLst>
                                        <p:tav tm="0">
                                          <p:val>
                                            <p:strVal val="#ppt_y"/>
                                          </p:val>
                                        </p:tav>
                                        <p:tav tm="100000">
                                          <p:val>
                                            <p:strVal val="#ppt_y"/>
                                          </p:val>
                                        </p:tav>
                                      </p:tavLst>
                                    </p:anim>
                                  </p:childTnLst>
                                </p:cTn>
                              </p:par>
                              <p:par>
                                <p:cTn id="62" presetID="2" presetClass="entr" presetSubtype="8" fill="hold" grpId="0" nodeType="withEffect">
                                  <p:stCondLst>
                                    <p:cond delay="0"/>
                                  </p:stCondLst>
                                  <p:childTnLst>
                                    <p:set>
                                      <p:cBhvr>
                                        <p:cTn id="63" dur="1" fill="hold">
                                          <p:stCondLst>
                                            <p:cond delay="0"/>
                                          </p:stCondLst>
                                        </p:cTn>
                                        <p:tgtEl>
                                          <p:spTgt spid="60"/>
                                        </p:tgtEl>
                                        <p:attrNameLst>
                                          <p:attrName>style.visibility</p:attrName>
                                        </p:attrNameLst>
                                      </p:cBhvr>
                                      <p:to>
                                        <p:strVal val="visible"/>
                                      </p:to>
                                    </p:set>
                                    <p:anim calcmode="lin" valueType="num">
                                      <p:cBhvr additive="base">
                                        <p:cTn id="64" dur="500" fill="hold"/>
                                        <p:tgtEl>
                                          <p:spTgt spid="60"/>
                                        </p:tgtEl>
                                        <p:attrNameLst>
                                          <p:attrName>ppt_x</p:attrName>
                                        </p:attrNameLst>
                                      </p:cBhvr>
                                      <p:tavLst>
                                        <p:tav tm="0">
                                          <p:val>
                                            <p:strVal val="0-#ppt_w/2"/>
                                          </p:val>
                                        </p:tav>
                                        <p:tav tm="100000">
                                          <p:val>
                                            <p:strVal val="#ppt_x"/>
                                          </p:val>
                                        </p:tav>
                                      </p:tavLst>
                                    </p:anim>
                                    <p:anim calcmode="lin" valueType="num">
                                      <p:cBhvr additive="base">
                                        <p:cTn id="65" dur="500" fill="hold"/>
                                        <p:tgtEl>
                                          <p:spTgt spid="60"/>
                                        </p:tgtEl>
                                        <p:attrNameLst>
                                          <p:attrName>ppt_y</p:attrName>
                                        </p:attrNameLst>
                                      </p:cBhvr>
                                      <p:tavLst>
                                        <p:tav tm="0">
                                          <p:val>
                                            <p:strVal val="#ppt_y"/>
                                          </p:val>
                                        </p:tav>
                                        <p:tav tm="100000">
                                          <p:val>
                                            <p:strVal val="#ppt_y"/>
                                          </p:val>
                                        </p:tav>
                                      </p:tavLst>
                                    </p:anim>
                                  </p:childTnLst>
                                </p:cTn>
                              </p:par>
                              <p:par>
                                <p:cTn id="66" presetID="2" presetClass="entr" presetSubtype="8" fill="hold" grpId="0" nodeType="withEffect">
                                  <p:stCondLst>
                                    <p:cond delay="0"/>
                                  </p:stCondLst>
                                  <p:childTnLst>
                                    <p:set>
                                      <p:cBhvr>
                                        <p:cTn id="67" dur="1" fill="hold">
                                          <p:stCondLst>
                                            <p:cond delay="0"/>
                                          </p:stCondLst>
                                        </p:cTn>
                                        <p:tgtEl>
                                          <p:spTgt spid="61"/>
                                        </p:tgtEl>
                                        <p:attrNameLst>
                                          <p:attrName>style.visibility</p:attrName>
                                        </p:attrNameLst>
                                      </p:cBhvr>
                                      <p:to>
                                        <p:strVal val="visible"/>
                                      </p:to>
                                    </p:set>
                                    <p:anim calcmode="lin" valueType="num">
                                      <p:cBhvr additive="base">
                                        <p:cTn id="68" dur="500" fill="hold"/>
                                        <p:tgtEl>
                                          <p:spTgt spid="61"/>
                                        </p:tgtEl>
                                        <p:attrNameLst>
                                          <p:attrName>ppt_x</p:attrName>
                                        </p:attrNameLst>
                                      </p:cBhvr>
                                      <p:tavLst>
                                        <p:tav tm="0">
                                          <p:val>
                                            <p:strVal val="0-#ppt_w/2"/>
                                          </p:val>
                                        </p:tav>
                                        <p:tav tm="100000">
                                          <p:val>
                                            <p:strVal val="#ppt_x"/>
                                          </p:val>
                                        </p:tav>
                                      </p:tavLst>
                                    </p:anim>
                                    <p:anim calcmode="lin" valueType="num">
                                      <p:cBhvr additive="base">
                                        <p:cTn id="69" dur="500" fill="hold"/>
                                        <p:tgtEl>
                                          <p:spTgt spid="61"/>
                                        </p:tgtEl>
                                        <p:attrNameLst>
                                          <p:attrName>ppt_y</p:attrName>
                                        </p:attrNameLst>
                                      </p:cBhvr>
                                      <p:tavLst>
                                        <p:tav tm="0">
                                          <p:val>
                                            <p:strVal val="#ppt_y"/>
                                          </p:val>
                                        </p:tav>
                                        <p:tav tm="100000">
                                          <p:val>
                                            <p:strVal val="#ppt_y"/>
                                          </p:val>
                                        </p:tav>
                                      </p:tavLst>
                                    </p:anim>
                                  </p:childTnLst>
                                </p:cTn>
                              </p:par>
                              <p:par>
                                <p:cTn id="70" presetID="2" presetClass="entr" presetSubtype="8" fill="hold" grpId="0" nodeType="withEffect">
                                  <p:stCondLst>
                                    <p:cond delay="0"/>
                                  </p:stCondLst>
                                  <p:childTnLst>
                                    <p:set>
                                      <p:cBhvr>
                                        <p:cTn id="71" dur="1" fill="hold">
                                          <p:stCondLst>
                                            <p:cond delay="0"/>
                                          </p:stCondLst>
                                        </p:cTn>
                                        <p:tgtEl>
                                          <p:spTgt spid="62"/>
                                        </p:tgtEl>
                                        <p:attrNameLst>
                                          <p:attrName>style.visibility</p:attrName>
                                        </p:attrNameLst>
                                      </p:cBhvr>
                                      <p:to>
                                        <p:strVal val="visible"/>
                                      </p:to>
                                    </p:set>
                                    <p:anim calcmode="lin" valueType="num">
                                      <p:cBhvr additive="base">
                                        <p:cTn id="72" dur="500" fill="hold"/>
                                        <p:tgtEl>
                                          <p:spTgt spid="62"/>
                                        </p:tgtEl>
                                        <p:attrNameLst>
                                          <p:attrName>ppt_x</p:attrName>
                                        </p:attrNameLst>
                                      </p:cBhvr>
                                      <p:tavLst>
                                        <p:tav tm="0">
                                          <p:val>
                                            <p:strVal val="0-#ppt_w/2"/>
                                          </p:val>
                                        </p:tav>
                                        <p:tav tm="100000">
                                          <p:val>
                                            <p:strVal val="#ppt_x"/>
                                          </p:val>
                                        </p:tav>
                                      </p:tavLst>
                                    </p:anim>
                                    <p:anim calcmode="lin" valueType="num">
                                      <p:cBhvr additive="base">
                                        <p:cTn id="73" dur="500" fill="hold"/>
                                        <p:tgtEl>
                                          <p:spTgt spid="62"/>
                                        </p:tgtEl>
                                        <p:attrNameLst>
                                          <p:attrName>ppt_y</p:attrName>
                                        </p:attrNameLst>
                                      </p:cBhvr>
                                      <p:tavLst>
                                        <p:tav tm="0">
                                          <p:val>
                                            <p:strVal val="#ppt_y"/>
                                          </p:val>
                                        </p:tav>
                                        <p:tav tm="100000">
                                          <p:val>
                                            <p:strVal val="#ppt_y"/>
                                          </p:val>
                                        </p:tav>
                                      </p:tavLst>
                                    </p:anim>
                                  </p:childTnLst>
                                </p:cTn>
                              </p:par>
                            </p:childTnLst>
                          </p:cTn>
                        </p:par>
                        <p:par>
                          <p:cTn id="74" fill="hold">
                            <p:stCondLst>
                              <p:cond delay="4500"/>
                            </p:stCondLst>
                            <p:childTnLst>
                              <p:par>
                                <p:cTn id="75" presetID="42" presetClass="entr" presetSubtype="0" fill="hold" nodeType="after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fade">
                                      <p:cBhvr>
                                        <p:cTn id="77" dur="1000"/>
                                        <p:tgtEl>
                                          <p:spTgt spid="63"/>
                                        </p:tgtEl>
                                      </p:cBhvr>
                                    </p:animEffect>
                                    <p:anim calcmode="lin" valueType="num">
                                      <p:cBhvr>
                                        <p:cTn id="78" dur="1000" fill="hold"/>
                                        <p:tgtEl>
                                          <p:spTgt spid="63"/>
                                        </p:tgtEl>
                                        <p:attrNameLst>
                                          <p:attrName>ppt_x</p:attrName>
                                        </p:attrNameLst>
                                      </p:cBhvr>
                                      <p:tavLst>
                                        <p:tav tm="0">
                                          <p:val>
                                            <p:strVal val="#ppt_x"/>
                                          </p:val>
                                        </p:tav>
                                        <p:tav tm="100000">
                                          <p:val>
                                            <p:strVal val="#ppt_x"/>
                                          </p:val>
                                        </p:tav>
                                      </p:tavLst>
                                    </p:anim>
                                    <p:anim calcmode="lin" valueType="num">
                                      <p:cBhvr>
                                        <p:cTn id="79" dur="1000" fill="hold"/>
                                        <p:tgtEl>
                                          <p:spTgt spid="63"/>
                                        </p:tgtEl>
                                        <p:attrNameLst>
                                          <p:attrName>ppt_y</p:attrName>
                                        </p:attrNameLst>
                                      </p:cBhvr>
                                      <p:tavLst>
                                        <p:tav tm="0">
                                          <p:val>
                                            <p:strVal val="#ppt_y+.1"/>
                                          </p:val>
                                        </p:tav>
                                        <p:tav tm="100000">
                                          <p:val>
                                            <p:strVal val="#ppt_y"/>
                                          </p:val>
                                        </p:tav>
                                      </p:tavLst>
                                    </p:anim>
                                  </p:childTnLst>
                                </p:cTn>
                              </p:par>
                            </p:childTnLst>
                          </p:cTn>
                        </p:par>
                        <p:par>
                          <p:cTn id="80" fill="hold">
                            <p:stCondLst>
                              <p:cond delay="5500"/>
                            </p:stCondLst>
                            <p:childTnLst>
                              <p:par>
                                <p:cTn id="81" presetID="2" presetClass="entr" presetSubtype="8"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 calcmode="lin" valueType="num">
                                      <p:cBhvr additive="base">
                                        <p:cTn id="83" dur="500" fill="hold"/>
                                        <p:tgtEl>
                                          <p:spTgt spid="66"/>
                                        </p:tgtEl>
                                        <p:attrNameLst>
                                          <p:attrName>ppt_x</p:attrName>
                                        </p:attrNameLst>
                                      </p:cBhvr>
                                      <p:tavLst>
                                        <p:tav tm="0">
                                          <p:val>
                                            <p:strVal val="0-#ppt_w/2"/>
                                          </p:val>
                                        </p:tav>
                                        <p:tav tm="100000">
                                          <p:val>
                                            <p:strVal val="#ppt_x"/>
                                          </p:val>
                                        </p:tav>
                                      </p:tavLst>
                                    </p:anim>
                                    <p:anim calcmode="lin" valueType="num">
                                      <p:cBhvr additive="base">
                                        <p:cTn id="84" dur="500" fill="hold"/>
                                        <p:tgtEl>
                                          <p:spTgt spid="66"/>
                                        </p:tgtEl>
                                        <p:attrNameLst>
                                          <p:attrName>ppt_y</p:attrName>
                                        </p:attrNameLst>
                                      </p:cBhvr>
                                      <p:tavLst>
                                        <p:tav tm="0">
                                          <p:val>
                                            <p:strVal val="#ppt_y"/>
                                          </p:val>
                                        </p:tav>
                                        <p:tav tm="100000">
                                          <p:val>
                                            <p:strVal val="#ppt_y"/>
                                          </p:val>
                                        </p:tav>
                                      </p:tavLst>
                                    </p:anim>
                                  </p:childTnLst>
                                </p:cTn>
                              </p:par>
                              <p:par>
                                <p:cTn id="85" presetID="2" presetClass="entr" presetSubtype="8" fill="hold" grpId="0" nodeType="with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0-#ppt_w/2"/>
                                          </p:val>
                                        </p:tav>
                                        <p:tav tm="100000">
                                          <p:val>
                                            <p:strVal val="#ppt_x"/>
                                          </p:val>
                                        </p:tav>
                                      </p:tavLst>
                                    </p:anim>
                                    <p:anim calcmode="lin" valueType="num">
                                      <p:cBhvr additive="base">
                                        <p:cTn id="88" dur="500" fill="hold"/>
                                        <p:tgtEl>
                                          <p:spTgt spid="67"/>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68"/>
                                        </p:tgtEl>
                                        <p:attrNameLst>
                                          <p:attrName>style.visibility</p:attrName>
                                        </p:attrNameLst>
                                      </p:cBhvr>
                                      <p:to>
                                        <p:strVal val="visible"/>
                                      </p:to>
                                    </p:set>
                                    <p:anim calcmode="lin" valueType="num">
                                      <p:cBhvr additive="base">
                                        <p:cTn id="91" dur="500" fill="hold"/>
                                        <p:tgtEl>
                                          <p:spTgt spid="68"/>
                                        </p:tgtEl>
                                        <p:attrNameLst>
                                          <p:attrName>ppt_x</p:attrName>
                                        </p:attrNameLst>
                                      </p:cBhvr>
                                      <p:tavLst>
                                        <p:tav tm="0">
                                          <p:val>
                                            <p:strVal val="0-#ppt_w/2"/>
                                          </p:val>
                                        </p:tav>
                                        <p:tav tm="100000">
                                          <p:val>
                                            <p:strVal val="#ppt_x"/>
                                          </p:val>
                                        </p:tav>
                                      </p:tavLst>
                                    </p:anim>
                                    <p:anim calcmode="lin" valueType="num">
                                      <p:cBhvr additive="base">
                                        <p:cTn id="92" dur="500" fill="hold"/>
                                        <p:tgtEl>
                                          <p:spTgt spid="68"/>
                                        </p:tgtEl>
                                        <p:attrNameLst>
                                          <p:attrName>ppt_y</p:attrName>
                                        </p:attrNameLst>
                                      </p:cBhvr>
                                      <p:tavLst>
                                        <p:tav tm="0">
                                          <p:val>
                                            <p:strVal val="#ppt_y"/>
                                          </p:val>
                                        </p:tav>
                                        <p:tav tm="100000">
                                          <p:val>
                                            <p:strVal val="#ppt_y"/>
                                          </p:val>
                                        </p:tav>
                                      </p:tavLst>
                                    </p:anim>
                                  </p:childTnLst>
                                </p:cTn>
                              </p:par>
                              <p:par>
                                <p:cTn id="93" presetID="2" presetClass="entr" presetSubtype="8" fill="hold" grpId="0" nodeType="withEffect">
                                  <p:stCondLst>
                                    <p:cond delay="0"/>
                                  </p:stCondLst>
                                  <p:childTnLst>
                                    <p:set>
                                      <p:cBhvr>
                                        <p:cTn id="94" dur="1" fill="hold">
                                          <p:stCondLst>
                                            <p:cond delay="0"/>
                                          </p:stCondLst>
                                        </p:cTn>
                                        <p:tgtEl>
                                          <p:spTgt spid="69"/>
                                        </p:tgtEl>
                                        <p:attrNameLst>
                                          <p:attrName>style.visibility</p:attrName>
                                        </p:attrNameLst>
                                      </p:cBhvr>
                                      <p:to>
                                        <p:strVal val="visible"/>
                                      </p:to>
                                    </p:set>
                                    <p:anim calcmode="lin" valueType="num">
                                      <p:cBhvr additive="base">
                                        <p:cTn id="95" dur="500" fill="hold"/>
                                        <p:tgtEl>
                                          <p:spTgt spid="69"/>
                                        </p:tgtEl>
                                        <p:attrNameLst>
                                          <p:attrName>ppt_x</p:attrName>
                                        </p:attrNameLst>
                                      </p:cBhvr>
                                      <p:tavLst>
                                        <p:tav tm="0">
                                          <p:val>
                                            <p:strVal val="0-#ppt_w/2"/>
                                          </p:val>
                                        </p:tav>
                                        <p:tav tm="100000">
                                          <p:val>
                                            <p:strVal val="#ppt_x"/>
                                          </p:val>
                                        </p:tav>
                                      </p:tavLst>
                                    </p:anim>
                                    <p:anim calcmode="lin" valueType="num">
                                      <p:cBhvr additive="base">
                                        <p:cTn id="96" dur="500" fill="hold"/>
                                        <p:tgtEl>
                                          <p:spTgt spid="69"/>
                                        </p:tgtEl>
                                        <p:attrNameLst>
                                          <p:attrName>ppt_y</p:attrName>
                                        </p:attrNameLst>
                                      </p:cBhvr>
                                      <p:tavLst>
                                        <p:tav tm="0">
                                          <p:val>
                                            <p:strVal val="#ppt_y"/>
                                          </p:val>
                                        </p:tav>
                                        <p:tav tm="100000">
                                          <p:val>
                                            <p:strVal val="#ppt_y"/>
                                          </p:val>
                                        </p:tav>
                                      </p:tavLst>
                                    </p:anim>
                                  </p:childTnLst>
                                </p:cTn>
                              </p:par>
                            </p:childTnLst>
                          </p:cTn>
                        </p:par>
                        <p:par>
                          <p:cTn id="97" fill="hold">
                            <p:stCondLst>
                              <p:cond delay="6000"/>
                            </p:stCondLst>
                            <p:childTnLst>
                              <p:par>
                                <p:cTn id="98" presetID="42" presetClass="entr" presetSubtype="0" fill="hold" nodeType="afterEffect">
                                  <p:stCondLst>
                                    <p:cond delay="0"/>
                                  </p:stCondLst>
                                  <p:childTnLst>
                                    <p:set>
                                      <p:cBhvr>
                                        <p:cTn id="99" dur="1" fill="hold">
                                          <p:stCondLst>
                                            <p:cond delay="0"/>
                                          </p:stCondLst>
                                        </p:cTn>
                                        <p:tgtEl>
                                          <p:spTgt spid="70"/>
                                        </p:tgtEl>
                                        <p:attrNameLst>
                                          <p:attrName>style.visibility</p:attrName>
                                        </p:attrNameLst>
                                      </p:cBhvr>
                                      <p:to>
                                        <p:strVal val="visible"/>
                                      </p:to>
                                    </p:set>
                                    <p:animEffect transition="in" filter="fade">
                                      <p:cBhvr>
                                        <p:cTn id="100" dur="1000"/>
                                        <p:tgtEl>
                                          <p:spTgt spid="70"/>
                                        </p:tgtEl>
                                      </p:cBhvr>
                                    </p:animEffect>
                                    <p:anim calcmode="lin" valueType="num">
                                      <p:cBhvr>
                                        <p:cTn id="101" dur="1000" fill="hold"/>
                                        <p:tgtEl>
                                          <p:spTgt spid="70"/>
                                        </p:tgtEl>
                                        <p:attrNameLst>
                                          <p:attrName>ppt_x</p:attrName>
                                        </p:attrNameLst>
                                      </p:cBhvr>
                                      <p:tavLst>
                                        <p:tav tm="0">
                                          <p:val>
                                            <p:strVal val="#ppt_x"/>
                                          </p:val>
                                        </p:tav>
                                        <p:tav tm="100000">
                                          <p:val>
                                            <p:strVal val="#ppt_x"/>
                                          </p:val>
                                        </p:tav>
                                      </p:tavLst>
                                    </p:anim>
                                    <p:anim calcmode="lin" valueType="num">
                                      <p:cBhvr>
                                        <p:cTn id="102"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6" grpId="0"/>
      <p:bldP spid="37" grpId="0"/>
      <p:bldP spid="43" grpId="0" animBg="1"/>
      <p:bldP spid="44" grpId="0"/>
      <p:bldP spid="54" grpId="0"/>
      <p:bldP spid="55" grpId="0"/>
      <p:bldP spid="59" grpId="0" animBg="1"/>
      <p:bldP spid="60" grpId="0"/>
      <p:bldP spid="61" grpId="0"/>
      <p:bldP spid="62" grpId="0"/>
      <p:bldP spid="66" grpId="0" animBg="1"/>
      <p:bldP spid="67" grpId="0"/>
      <p:bldP spid="68" grpId="0"/>
      <p:bldP spid="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flipH="1">
            <a:off x="2870494" y="1857410"/>
            <a:ext cx="77394" cy="77394"/>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108084" y="1844151"/>
            <a:ext cx="1318794" cy="1318794"/>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579697" y="2550304"/>
            <a:ext cx="1350032" cy="135003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3" name="椭圆 12"/>
          <p:cNvSpPr/>
          <p:nvPr/>
        </p:nvSpPr>
        <p:spPr>
          <a:xfrm>
            <a:off x="5376722" y="1031507"/>
            <a:ext cx="1350032" cy="135003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4" name="椭圆 13"/>
          <p:cNvSpPr/>
          <p:nvPr/>
        </p:nvSpPr>
        <p:spPr>
          <a:xfrm>
            <a:off x="6748624" y="1837300"/>
            <a:ext cx="1350032" cy="135003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5" name="椭圆 14"/>
          <p:cNvSpPr/>
          <p:nvPr/>
        </p:nvSpPr>
        <p:spPr>
          <a:xfrm>
            <a:off x="7307488" y="1086063"/>
            <a:ext cx="232304" cy="23230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12494" y="1261665"/>
            <a:ext cx="277108" cy="277108"/>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3387193" y="2395322"/>
            <a:ext cx="189470" cy="18947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H="1">
            <a:off x="3176036" y="1281314"/>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3642221" y="3607857"/>
            <a:ext cx="189470" cy="18947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2894610" y="3188976"/>
            <a:ext cx="77394" cy="7739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474876" y="2549186"/>
            <a:ext cx="189470" cy="18947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8404287" y="1401862"/>
            <a:ext cx="77394" cy="77394"/>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9069415" y="2318726"/>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8031195" y="3588147"/>
            <a:ext cx="189470" cy="18947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048377" y="3285681"/>
            <a:ext cx="77394" cy="7739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889491" y="2775329"/>
            <a:ext cx="1350032" cy="135003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28" name="椭圆 27"/>
          <p:cNvSpPr/>
          <p:nvPr/>
        </p:nvSpPr>
        <p:spPr>
          <a:xfrm>
            <a:off x="4901123" y="1529599"/>
            <a:ext cx="2247442" cy="224744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dirty="0" smtClean="0">
                <a:latin typeface="微软雅黑" panose="020B0503020204020204" pitchFamily="34" charset="-122"/>
                <a:ea typeface="微软雅黑" panose="020B0503020204020204" pitchFamily="34" charset="-122"/>
              </a:rPr>
              <a:t>B</a:t>
            </a:r>
            <a:endParaRPr lang="zh-CN" altLang="en-US" sz="96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2440516" y="5501013"/>
            <a:ext cx="7322890" cy="76200"/>
            <a:chOff x="2424953" y="1238297"/>
            <a:chExt cx="7322890" cy="76200"/>
          </a:xfrm>
        </p:grpSpPr>
        <p:sp>
          <p:nvSpPr>
            <p:cNvPr id="3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41" name="Rectangle 3"/>
          <p:cNvSpPr txBox="1">
            <a:spLocks noChangeArrowheads="1"/>
          </p:cNvSpPr>
          <p:nvPr/>
        </p:nvSpPr>
        <p:spPr bwMode="auto">
          <a:xfrm>
            <a:off x="1602847" y="4519339"/>
            <a:ext cx="89964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6000" b="1" dirty="0">
                <a:solidFill>
                  <a:srgbClr val="00C3D9"/>
                </a:solidFill>
                <a:latin typeface="微软雅黑" pitchFamily="34" charset="-122"/>
                <a:ea typeface="微软雅黑" pitchFamily="34" charset="-122"/>
              </a:rPr>
              <a:t>加入你的标题</a:t>
            </a:r>
          </a:p>
        </p:txBody>
      </p:sp>
    </p:spTree>
    <p:extLst>
      <p:ext uri="{BB962C8B-B14F-4D97-AF65-F5344CB8AC3E}">
        <p14:creationId xmlns:p14="http://schemas.microsoft.com/office/powerpoint/2010/main" val="302916316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Effect transition="in" filter="fade">
                                      <p:cBhvr>
                                        <p:cTn id="9" dur="1000"/>
                                        <p:tgtEl>
                                          <p:spTgt spid="19"/>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Effect transition="in" filter="fade">
                                      <p:cBhvr>
                                        <p:cTn id="19" dur="1000"/>
                                        <p:tgtEl>
                                          <p:spTgt spid="12"/>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fltVal val="0"/>
                                          </p:val>
                                        </p:tav>
                                        <p:tav tm="100000">
                                          <p:val>
                                            <p:strVal val="#ppt_w"/>
                                          </p:val>
                                        </p:tav>
                                      </p:tavLst>
                                    </p:anim>
                                    <p:anim calcmode="lin" valueType="num">
                                      <p:cBhvr>
                                        <p:cTn id="23" dur="1000" fill="hold"/>
                                        <p:tgtEl>
                                          <p:spTgt spid="13"/>
                                        </p:tgtEl>
                                        <p:attrNameLst>
                                          <p:attrName>ppt_h</p:attrName>
                                        </p:attrNameLst>
                                      </p:cBhvr>
                                      <p:tavLst>
                                        <p:tav tm="0">
                                          <p:val>
                                            <p:fltVal val="0"/>
                                          </p:val>
                                        </p:tav>
                                        <p:tav tm="100000">
                                          <p:val>
                                            <p:strVal val="#ppt_h"/>
                                          </p:val>
                                        </p:tav>
                                      </p:tavLst>
                                    </p:anim>
                                    <p:animEffect transition="in" filter="fade">
                                      <p:cBhvr>
                                        <p:cTn id="24" dur="1000"/>
                                        <p:tgtEl>
                                          <p:spTgt spid="13"/>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ppt_w</p:attrName>
                                        </p:attrNameLst>
                                      </p:cBhvr>
                                      <p:tavLst>
                                        <p:tav tm="0">
                                          <p:val>
                                            <p:fltVal val="0"/>
                                          </p:val>
                                        </p:tav>
                                        <p:tav tm="100000">
                                          <p:val>
                                            <p:strVal val="#ppt_w"/>
                                          </p:val>
                                        </p:tav>
                                      </p:tavLst>
                                    </p:anim>
                                    <p:anim calcmode="lin" valueType="num">
                                      <p:cBhvr>
                                        <p:cTn id="28" dur="1000" fill="hold"/>
                                        <p:tgtEl>
                                          <p:spTgt spid="14"/>
                                        </p:tgtEl>
                                        <p:attrNameLst>
                                          <p:attrName>ppt_h</p:attrName>
                                        </p:attrNameLst>
                                      </p:cBhvr>
                                      <p:tavLst>
                                        <p:tav tm="0">
                                          <p:val>
                                            <p:fltVal val="0"/>
                                          </p:val>
                                        </p:tav>
                                        <p:tav tm="100000">
                                          <p:val>
                                            <p:strVal val="#ppt_h"/>
                                          </p:val>
                                        </p:tav>
                                      </p:tavLst>
                                    </p:anim>
                                    <p:animEffect transition="in" filter="fade">
                                      <p:cBhvr>
                                        <p:cTn id="29" dur="1000"/>
                                        <p:tgtEl>
                                          <p:spTgt spid="14"/>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Effect transition="in" filter="fade">
                                      <p:cBhvr>
                                        <p:cTn id="34" dur="100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fltVal val="0"/>
                                          </p:val>
                                        </p:tav>
                                        <p:tav tm="100000">
                                          <p:val>
                                            <p:strVal val="#ppt_w"/>
                                          </p:val>
                                        </p:tav>
                                      </p:tavLst>
                                    </p:anim>
                                    <p:anim calcmode="lin" valueType="num">
                                      <p:cBhvr>
                                        <p:cTn id="38" dur="1000" fill="hold"/>
                                        <p:tgtEl>
                                          <p:spTgt spid="16"/>
                                        </p:tgtEl>
                                        <p:attrNameLst>
                                          <p:attrName>ppt_h</p:attrName>
                                        </p:attrNameLst>
                                      </p:cBhvr>
                                      <p:tavLst>
                                        <p:tav tm="0">
                                          <p:val>
                                            <p:fltVal val="0"/>
                                          </p:val>
                                        </p:tav>
                                        <p:tav tm="100000">
                                          <p:val>
                                            <p:strVal val="#ppt_h"/>
                                          </p:val>
                                        </p:tav>
                                      </p:tavLst>
                                    </p:anim>
                                    <p:animEffect transition="in" filter="fade">
                                      <p:cBhvr>
                                        <p:cTn id="39" dur="1000"/>
                                        <p:tgtEl>
                                          <p:spTgt spid="1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7"/>
                                        </p:tgtEl>
                                        <p:attrNameLst>
                                          <p:attrName>style.visibility</p:attrName>
                                        </p:attrNameLst>
                                      </p:cBhvr>
                                      <p:to>
                                        <p:strVal val="visible"/>
                                      </p:to>
                                    </p:set>
                                    <p:anim calcmode="lin" valueType="num">
                                      <p:cBhvr>
                                        <p:cTn id="42" dur="1000" fill="hold"/>
                                        <p:tgtEl>
                                          <p:spTgt spid="17"/>
                                        </p:tgtEl>
                                        <p:attrNameLst>
                                          <p:attrName>ppt_w</p:attrName>
                                        </p:attrNameLst>
                                      </p:cBhvr>
                                      <p:tavLst>
                                        <p:tav tm="0">
                                          <p:val>
                                            <p:fltVal val="0"/>
                                          </p:val>
                                        </p:tav>
                                        <p:tav tm="100000">
                                          <p:val>
                                            <p:strVal val="#ppt_w"/>
                                          </p:val>
                                        </p:tav>
                                      </p:tavLst>
                                    </p:anim>
                                    <p:anim calcmode="lin" valueType="num">
                                      <p:cBhvr>
                                        <p:cTn id="43" dur="1000" fill="hold"/>
                                        <p:tgtEl>
                                          <p:spTgt spid="17"/>
                                        </p:tgtEl>
                                        <p:attrNameLst>
                                          <p:attrName>ppt_h</p:attrName>
                                        </p:attrNameLst>
                                      </p:cBhvr>
                                      <p:tavLst>
                                        <p:tav tm="0">
                                          <p:val>
                                            <p:fltVal val="0"/>
                                          </p:val>
                                        </p:tav>
                                        <p:tav tm="100000">
                                          <p:val>
                                            <p:strVal val="#ppt_h"/>
                                          </p:val>
                                        </p:tav>
                                      </p:tavLst>
                                    </p:anim>
                                    <p:animEffect transition="in" filter="fade">
                                      <p:cBhvr>
                                        <p:cTn id="44" dur="1000"/>
                                        <p:tgtEl>
                                          <p:spTgt spid="1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000" fill="hold"/>
                                        <p:tgtEl>
                                          <p:spTgt spid="18"/>
                                        </p:tgtEl>
                                        <p:attrNameLst>
                                          <p:attrName>ppt_w</p:attrName>
                                        </p:attrNameLst>
                                      </p:cBhvr>
                                      <p:tavLst>
                                        <p:tav tm="0">
                                          <p:val>
                                            <p:fltVal val="0"/>
                                          </p:val>
                                        </p:tav>
                                        <p:tav tm="100000">
                                          <p:val>
                                            <p:strVal val="#ppt_w"/>
                                          </p:val>
                                        </p:tav>
                                      </p:tavLst>
                                    </p:anim>
                                    <p:anim calcmode="lin" valueType="num">
                                      <p:cBhvr>
                                        <p:cTn id="48" dur="1000" fill="hold"/>
                                        <p:tgtEl>
                                          <p:spTgt spid="18"/>
                                        </p:tgtEl>
                                        <p:attrNameLst>
                                          <p:attrName>ppt_h</p:attrName>
                                        </p:attrNameLst>
                                      </p:cBhvr>
                                      <p:tavLst>
                                        <p:tav tm="0">
                                          <p:val>
                                            <p:fltVal val="0"/>
                                          </p:val>
                                        </p:tav>
                                        <p:tav tm="100000">
                                          <p:val>
                                            <p:strVal val="#ppt_h"/>
                                          </p:val>
                                        </p:tav>
                                      </p:tavLst>
                                    </p:anim>
                                    <p:animEffect transition="in" filter="fade">
                                      <p:cBhvr>
                                        <p:cTn id="49" dur="1000"/>
                                        <p:tgtEl>
                                          <p:spTgt spid="1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20"/>
                                        </p:tgtEl>
                                        <p:attrNameLst>
                                          <p:attrName>style.visibility</p:attrName>
                                        </p:attrNameLst>
                                      </p:cBhvr>
                                      <p:to>
                                        <p:strVal val="visible"/>
                                      </p:to>
                                    </p:set>
                                    <p:anim calcmode="lin" valueType="num">
                                      <p:cBhvr>
                                        <p:cTn id="52" dur="1000" fill="hold"/>
                                        <p:tgtEl>
                                          <p:spTgt spid="20"/>
                                        </p:tgtEl>
                                        <p:attrNameLst>
                                          <p:attrName>ppt_w</p:attrName>
                                        </p:attrNameLst>
                                      </p:cBhvr>
                                      <p:tavLst>
                                        <p:tav tm="0">
                                          <p:val>
                                            <p:fltVal val="0"/>
                                          </p:val>
                                        </p:tav>
                                        <p:tav tm="100000">
                                          <p:val>
                                            <p:strVal val="#ppt_w"/>
                                          </p:val>
                                        </p:tav>
                                      </p:tavLst>
                                    </p:anim>
                                    <p:anim calcmode="lin" valueType="num">
                                      <p:cBhvr>
                                        <p:cTn id="53" dur="1000" fill="hold"/>
                                        <p:tgtEl>
                                          <p:spTgt spid="20"/>
                                        </p:tgtEl>
                                        <p:attrNameLst>
                                          <p:attrName>ppt_h</p:attrName>
                                        </p:attrNameLst>
                                      </p:cBhvr>
                                      <p:tavLst>
                                        <p:tav tm="0">
                                          <p:val>
                                            <p:fltVal val="0"/>
                                          </p:val>
                                        </p:tav>
                                        <p:tav tm="100000">
                                          <p:val>
                                            <p:strVal val="#ppt_h"/>
                                          </p:val>
                                        </p:tav>
                                      </p:tavLst>
                                    </p:anim>
                                    <p:animEffect transition="in" filter="fade">
                                      <p:cBhvr>
                                        <p:cTn id="54" dur="1000"/>
                                        <p:tgtEl>
                                          <p:spTgt spid="20"/>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Effect transition="in" filter="fade">
                                      <p:cBhvr>
                                        <p:cTn id="59" dur="1000"/>
                                        <p:tgtEl>
                                          <p:spTgt spid="2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22"/>
                                        </p:tgtEl>
                                        <p:attrNameLst>
                                          <p:attrName>style.visibility</p:attrName>
                                        </p:attrNameLst>
                                      </p:cBhvr>
                                      <p:to>
                                        <p:strVal val="visible"/>
                                      </p:to>
                                    </p:set>
                                    <p:anim calcmode="lin" valueType="num">
                                      <p:cBhvr>
                                        <p:cTn id="62" dur="1000" fill="hold"/>
                                        <p:tgtEl>
                                          <p:spTgt spid="22"/>
                                        </p:tgtEl>
                                        <p:attrNameLst>
                                          <p:attrName>ppt_w</p:attrName>
                                        </p:attrNameLst>
                                      </p:cBhvr>
                                      <p:tavLst>
                                        <p:tav tm="0">
                                          <p:val>
                                            <p:fltVal val="0"/>
                                          </p:val>
                                        </p:tav>
                                        <p:tav tm="100000">
                                          <p:val>
                                            <p:strVal val="#ppt_w"/>
                                          </p:val>
                                        </p:tav>
                                      </p:tavLst>
                                    </p:anim>
                                    <p:anim calcmode="lin" valueType="num">
                                      <p:cBhvr>
                                        <p:cTn id="63" dur="1000" fill="hold"/>
                                        <p:tgtEl>
                                          <p:spTgt spid="22"/>
                                        </p:tgtEl>
                                        <p:attrNameLst>
                                          <p:attrName>ppt_h</p:attrName>
                                        </p:attrNameLst>
                                      </p:cBhvr>
                                      <p:tavLst>
                                        <p:tav tm="0">
                                          <p:val>
                                            <p:fltVal val="0"/>
                                          </p:val>
                                        </p:tav>
                                        <p:tav tm="100000">
                                          <p:val>
                                            <p:strVal val="#ppt_h"/>
                                          </p:val>
                                        </p:tav>
                                      </p:tavLst>
                                    </p:anim>
                                    <p:animEffect transition="in" filter="fade">
                                      <p:cBhvr>
                                        <p:cTn id="64" dur="10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1000" fill="hold"/>
                                        <p:tgtEl>
                                          <p:spTgt spid="23"/>
                                        </p:tgtEl>
                                        <p:attrNameLst>
                                          <p:attrName>ppt_w</p:attrName>
                                        </p:attrNameLst>
                                      </p:cBhvr>
                                      <p:tavLst>
                                        <p:tav tm="0">
                                          <p:val>
                                            <p:fltVal val="0"/>
                                          </p:val>
                                        </p:tav>
                                        <p:tav tm="100000">
                                          <p:val>
                                            <p:strVal val="#ppt_w"/>
                                          </p:val>
                                        </p:tav>
                                      </p:tavLst>
                                    </p:anim>
                                    <p:anim calcmode="lin" valueType="num">
                                      <p:cBhvr>
                                        <p:cTn id="68" dur="1000" fill="hold"/>
                                        <p:tgtEl>
                                          <p:spTgt spid="23"/>
                                        </p:tgtEl>
                                        <p:attrNameLst>
                                          <p:attrName>ppt_h</p:attrName>
                                        </p:attrNameLst>
                                      </p:cBhvr>
                                      <p:tavLst>
                                        <p:tav tm="0">
                                          <p:val>
                                            <p:fltVal val="0"/>
                                          </p:val>
                                        </p:tav>
                                        <p:tav tm="100000">
                                          <p:val>
                                            <p:strVal val="#ppt_h"/>
                                          </p:val>
                                        </p:tav>
                                      </p:tavLst>
                                    </p:anim>
                                    <p:animEffect transition="in" filter="fade">
                                      <p:cBhvr>
                                        <p:cTn id="69" dur="1000"/>
                                        <p:tgtEl>
                                          <p:spTgt spid="23"/>
                                        </p:tgtEl>
                                      </p:cBhvr>
                                    </p:animEffect>
                                  </p:childTnLst>
                                </p:cTn>
                              </p:par>
                              <p:par>
                                <p:cTn id="70" presetID="53" presetClass="entr" presetSubtype="16" fill="hold" grpId="0" nodeType="withEffect">
                                  <p:stCondLst>
                                    <p:cond delay="400"/>
                                  </p:stCondLst>
                                  <p:childTnLst>
                                    <p:set>
                                      <p:cBhvr>
                                        <p:cTn id="71" dur="1" fill="hold">
                                          <p:stCondLst>
                                            <p:cond delay="0"/>
                                          </p:stCondLst>
                                        </p:cTn>
                                        <p:tgtEl>
                                          <p:spTgt spid="24"/>
                                        </p:tgtEl>
                                        <p:attrNameLst>
                                          <p:attrName>style.visibility</p:attrName>
                                        </p:attrNameLst>
                                      </p:cBhvr>
                                      <p:to>
                                        <p:strVal val="visible"/>
                                      </p:to>
                                    </p:set>
                                    <p:anim calcmode="lin" valueType="num">
                                      <p:cBhvr>
                                        <p:cTn id="72" dur="1000" fill="hold"/>
                                        <p:tgtEl>
                                          <p:spTgt spid="24"/>
                                        </p:tgtEl>
                                        <p:attrNameLst>
                                          <p:attrName>ppt_w</p:attrName>
                                        </p:attrNameLst>
                                      </p:cBhvr>
                                      <p:tavLst>
                                        <p:tav tm="0">
                                          <p:val>
                                            <p:fltVal val="0"/>
                                          </p:val>
                                        </p:tav>
                                        <p:tav tm="100000">
                                          <p:val>
                                            <p:strVal val="#ppt_w"/>
                                          </p:val>
                                        </p:tav>
                                      </p:tavLst>
                                    </p:anim>
                                    <p:anim calcmode="lin" valueType="num">
                                      <p:cBhvr>
                                        <p:cTn id="73" dur="1000" fill="hold"/>
                                        <p:tgtEl>
                                          <p:spTgt spid="24"/>
                                        </p:tgtEl>
                                        <p:attrNameLst>
                                          <p:attrName>ppt_h</p:attrName>
                                        </p:attrNameLst>
                                      </p:cBhvr>
                                      <p:tavLst>
                                        <p:tav tm="0">
                                          <p:val>
                                            <p:fltVal val="0"/>
                                          </p:val>
                                        </p:tav>
                                        <p:tav tm="100000">
                                          <p:val>
                                            <p:strVal val="#ppt_h"/>
                                          </p:val>
                                        </p:tav>
                                      </p:tavLst>
                                    </p:anim>
                                    <p:animEffect transition="in" filter="fade">
                                      <p:cBhvr>
                                        <p:cTn id="74" dur="1000"/>
                                        <p:tgtEl>
                                          <p:spTgt spid="2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1000" fill="hold"/>
                                        <p:tgtEl>
                                          <p:spTgt spid="25"/>
                                        </p:tgtEl>
                                        <p:attrNameLst>
                                          <p:attrName>ppt_w</p:attrName>
                                        </p:attrNameLst>
                                      </p:cBhvr>
                                      <p:tavLst>
                                        <p:tav tm="0">
                                          <p:val>
                                            <p:fltVal val="0"/>
                                          </p:val>
                                        </p:tav>
                                        <p:tav tm="100000">
                                          <p:val>
                                            <p:strVal val="#ppt_w"/>
                                          </p:val>
                                        </p:tav>
                                      </p:tavLst>
                                    </p:anim>
                                    <p:anim calcmode="lin" valueType="num">
                                      <p:cBhvr>
                                        <p:cTn id="78" dur="1000" fill="hold"/>
                                        <p:tgtEl>
                                          <p:spTgt spid="25"/>
                                        </p:tgtEl>
                                        <p:attrNameLst>
                                          <p:attrName>ppt_h</p:attrName>
                                        </p:attrNameLst>
                                      </p:cBhvr>
                                      <p:tavLst>
                                        <p:tav tm="0">
                                          <p:val>
                                            <p:fltVal val="0"/>
                                          </p:val>
                                        </p:tav>
                                        <p:tav tm="100000">
                                          <p:val>
                                            <p:strVal val="#ppt_h"/>
                                          </p:val>
                                        </p:tav>
                                      </p:tavLst>
                                    </p:anim>
                                    <p:animEffect transition="in" filter="fade">
                                      <p:cBhvr>
                                        <p:cTn id="79" dur="1000"/>
                                        <p:tgtEl>
                                          <p:spTgt spid="25"/>
                                        </p:tgtEl>
                                      </p:cBhvr>
                                    </p:animEffect>
                                  </p:childTnLst>
                                </p:cTn>
                              </p:par>
                              <p:par>
                                <p:cTn id="80" presetID="53" presetClass="entr" presetSubtype="16" fill="hold" grpId="0" nodeType="withEffect">
                                  <p:stCondLst>
                                    <p:cond delay="100"/>
                                  </p:stCondLst>
                                  <p:childTnLst>
                                    <p:set>
                                      <p:cBhvr>
                                        <p:cTn id="81" dur="1" fill="hold">
                                          <p:stCondLst>
                                            <p:cond delay="0"/>
                                          </p:stCondLst>
                                        </p:cTn>
                                        <p:tgtEl>
                                          <p:spTgt spid="26"/>
                                        </p:tgtEl>
                                        <p:attrNameLst>
                                          <p:attrName>style.visibility</p:attrName>
                                        </p:attrNameLst>
                                      </p:cBhvr>
                                      <p:to>
                                        <p:strVal val="visible"/>
                                      </p:to>
                                    </p:set>
                                    <p:anim calcmode="lin" valueType="num">
                                      <p:cBhvr>
                                        <p:cTn id="82" dur="1000" fill="hold"/>
                                        <p:tgtEl>
                                          <p:spTgt spid="26"/>
                                        </p:tgtEl>
                                        <p:attrNameLst>
                                          <p:attrName>ppt_w</p:attrName>
                                        </p:attrNameLst>
                                      </p:cBhvr>
                                      <p:tavLst>
                                        <p:tav tm="0">
                                          <p:val>
                                            <p:fltVal val="0"/>
                                          </p:val>
                                        </p:tav>
                                        <p:tav tm="100000">
                                          <p:val>
                                            <p:strVal val="#ppt_w"/>
                                          </p:val>
                                        </p:tav>
                                      </p:tavLst>
                                    </p:anim>
                                    <p:anim calcmode="lin" valueType="num">
                                      <p:cBhvr>
                                        <p:cTn id="83" dur="1000" fill="hold"/>
                                        <p:tgtEl>
                                          <p:spTgt spid="26"/>
                                        </p:tgtEl>
                                        <p:attrNameLst>
                                          <p:attrName>ppt_h</p:attrName>
                                        </p:attrNameLst>
                                      </p:cBhvr>
                                      <p:tavLst>
                                        <p:tav tm="0">
                                          <p:val>
                                            <p:fltVal val="0"/>
                                          </p:val>
                                        </p:tav>
                                        <p:tav tm="100000">
                                          <p:val>
                                            <p:strVal val="#ppt_h"/>
                                          </p:val>
                                        </p:tav>
                                      </p:tavLst>
                                    </p:anim>
                                    <p:animEffect transition="in" filter="fade">
                                      <p:cBhvr>
                                        <p:cTn id="84" dur="1000"/>
                                        <p:tgtEl>
                                          <p:spTgt spid="2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p:cTn id="87" dur="1000" fill="hold"/>
                                        <p:tgtEl>
                                          <p:spTgt spid="27"/>
                                        </p:tgtEl>
                                        <p:attrNameLst>
                                          <p:attrName>ppt_w</p:attrName>
                                        </p:attrNameLst>
                                      </p:cBhvr>
                                      <p:tavLst>
                                        <p:tav tm="0">
                                          <p:val>
                                            <p:fltVal val="0"/>
                                          </p:val>
                                        </p:tav>
                                        <p:tav tm="100000">
                                          <p:val>
                                            <p:strVal val="#ppt_w"/>
                                          </p:val>
                                        </p:tav>
                                      </p:tavLst>
                                    </p:anim>
                                    <p:anim calcmode="lin" valueType="num">
                                      <p:cBhvr>
                                        <p:cTn id="88" dur="1000" fill="hold"/>
                                        <p:tgtEl>
                                          <p:spTgt spid="27"/>
                                        </p:tgtEl>
                                        <p:attrNameLst>
                                          <p:attrName>ppt_h</p:attrName>
                                        </p:attrNameLst>
                                      </p:cBhvr>
                                      <p:tavLst>
                                        <p:tav tm="0">
                                          <p:val>
                                            <p:fltVal val="0"/>
                                          </p:val>
                                        </p:tav>
                                        <p:tav tm="100000">
                                          <p:val>
                                            <p:strVal val="#ppt_h"/>
                                          </p:val>
                                        </p:tav>
                                      </p:tavLst>
                                    </p:anim>
                                    <p:animEffect transition="in" filter="fade">
                                      <p:cBhvr>
                                        <p:cTn id="89" dur="1000"/>
                                        <p:tgtEl>
                                          <p:spTgt spid="27"/>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28"/>
                                        </p:tgtEl>
                                        <p:attrNameLst>
                                          <p:attrName>style.visibility</p:attrName>
                                        </p:attrNameLst>
                                      </p:cBhvr>
                                      <p:to>
                                        <p:strVal val="visible"/>
                                      </p:to>
                                    </p:set>
                                    <p:anim calcmode="lin" valueType="num">
                                      <p:cBhvr>
                                        <p:cTn id="92" dur="1000" fill="hold"/>
                                        <p:tgtEl>
                                          <p:spTgt spid="28"/>
                                        </p:tgtEl>
                                        <p:attrNameLst>
                                          <p:attrName>ppt_w</p:attrName>
                                        </p:attrNameLst>
                                      </p:cBhvr>
                                      <p:tavLst>
                                        <p:tav tm="0">
                                          <p:val>
                                            <p:fltVal val="0"/>
                                          </p:val>
                                        </p:tav>
                                        <p:tav tm="100000">
                                          <p:val>
                                            <p:strVal val="#ppt_w"/>
                                          </p:val>
                                        </p:tav>
                                      </p:tavLst>
                                    </p:anim>
                                    <p:anim calcmode="lin" valueType="num">
                                      <p:cBhvr>
                                        <p:cTn id="93" dur="1000" fill="hold"/>
                                        <p:tgtEl>
                                          <p:spTgt spid="28"/>
                                        </p:tgtEl>
                                        <p:attrNameLst>
                                          <p:attrName>ppt_h</p:attrName>
                                        </p:attrNameLst>
                                      </p:cBhvr>
                                      <p:tavLst>
                                        <p:tav tm="0">
                                          <p:val>
                                            <p:fltVal val="0"/>
                                          </p:val>
                                        </p:tav>
                                        <p:tav tm="100000">
                                          <p:val>
                                            <p:strVal val="#ppt_h"/>
                                          </p:val>
                                        </p:tav>
                                      </p:tavLst>
                                    </p:anim>
                                    <p:animEffect transition="in" filter="fade">
                                      <p:cBhvr>
                                        <p:cTn id="94" dur="1000"/>
                                        <p:tgtEl>
                                          <p:spTgt spid="28"/>
                                        </p:tgtEl>
                                      </p:cBhvr>
                                    </p:animEffect>
                                  </p:childTnLst>
                                </p:cTn>
                              </p:par>
                            </p:childTnLst>
                          </p:cTn>
                        </p:par>
                        <p:par>
                          <p:cTn id="95" fill="hold">
                            <p:stCondLst>
                              <p:cond delay="1400"/>
                            </p:stCondLst>
                            <p:childTnLst>
                              <p:par>
                                <p:cTn id="96" presetID="56" presetClass="entr" presetSubtype="0" fill="hold" grpId="0" nodeType="afterEffect">
                                  <p:stCondLst>
                                    <p:cond delay="0"/>
                                  </p:stCondLst>
                                  <p:iterate type="lt">
                                    <p:tmPct val="10000"/>
                                  </p:iterate>
                                  <p:childTnLst>
                                    <p:set>
                                      <p:cBhvr>
                                        <p:cTn id="97" dur="1" fill="hold">
                                          <p:stCondLst>
                                            <p:cond delay="0"/>
                                          </p:stCondLst>
                                        </p:cTn>
                                        <p:tgtEl>
                                          <p:spTgt spid="41"/>
                                        </p:tgtEl>
                                        <p:attrNameLst>
                                          <p:attrName>style.visibility</p:attrName>
                                        </p:attrNameLst>
                                      </p:cBhvr>
                                      <p:to>
                                        <p:strVal val="visible"/>
                                      </p:to>
                                    </p:set>
                                    <p:anim by="(-#ppt_w*2)" calcmode="lin" valueType="num">
                                      <p:cBhvr rctx="PPT">
                                        <p:cTn id="98" dur="500" autoRev="1" fill="hold">
                                          <p:stCondLst>
                                            <p:cond delay="0"/>
                                          </p:stCondLst>
                                        </p:cTn>
                                        <p:tgtEl>
                                          <p:spTgt spid="41"/>
                                        </p:tgtEl>
                                        <p:attrNameLst>
                                          <p:attrName>ppt_w</p:attrName>
                                        </p:attrNameLst>
                                      </p:cBhvr>
                                    </p:anim>
                                    <p:anim by="(#ppt_w*0.50)" calcmode="lin" valueType="num">
                                      <p:cBhvr>
                                        <p:cTn id="99" dur="500" decel="50000" autoRev="1" fill="hold">
                                          <p:stCondLst>
                                            <p:cond delay="0"/>
                                          </p:stCondLst>
                                        </p:cTn>
                                        <p:tgtEl>
                                          <p:spTgt spid="41"/>
                                        </p:tgtEl>
                                        <p:attrNameLst>
                                          <p:attrName>ppt_x</p:attrName>
                                        </p:attrNameLst>
                                      </p:cBhvr>
                                    </p:anim>
                                    <p:anim from="(-#ppt_h/2)" to="(#ppt_y)" calcmode="lin" valueType="num">
                                      <p:cBhvr>
                                        <p:cTn id="100" dur="1000" fill="hold">
                                          <p:stCondLst>
                                            <p:cond delay="0"/>
                                          </p:stCondLst>
                                        </p:cTn>
                                        <p:tgtEl>
                                          <p:spTgt spid="41"/>
                                        </p:tgtEl>
                                        <p:attrNameLst>
                                          <p:attrName>ppt_y</p:attrName>
                                        </p:attrNameLst>
                                      </p:cBhvr>
                                    </p:anim>
                                    <p:animRot by="21600000">
                                      <p:cBhvr>
                                        <p:cTn id="101" dur="1000" fill="hold">
                                          <p:stCondLst>
                                            <p:cond delay="0"/>
                                          </p:stCondLst>
                                        </p:cTn>
                                        <p:tgtEl>
                                          <p:spTgt spid="41"/>
                                        </p:tgtEl>
                                        <p:attrNameLst>
                                          <p:attrName>r</p:attrName>
                                        </p:attrNameLst>
                                      </p:cBhvr>
                                    </p:animRot>
                                  </p:childTnLst>
                                </p:cTn>
                              </p:par>
                              <p:par>
                                <p:cTn id="102" presetID="22" presetClass="entr" presetSubtype="8" fill="hold" nodeType="withEffect">
                                  <p:stCondLst>
                                    <p:cond delay="250"/>
                                  </p:stCondLst>
                                  <p:childTnLst>
                                    <p:set>
                                      <p:cBhvr>
                                        <p:cTn id="103" dur="1" fill="hold">
                                          <p:stCondLst>
                                            <p:cond delay="0"/>
                                          </p:stCondLst>
                                        </p:cTn>
                                        <p:tgtEl>
                                          <p:spTgt spid="34"/>
                                        </p:tgtEl>
                                        <p:attrNameLst>
                                          <p:attrName>style.visibility</p:attrName>
                                        </p:attrNameLst>
                                      </p:cBhvr>
                                      <p:to>
                                        <p:strVal val="visible"/>
                                      </p:to>
                                    </p:set>
                                    <p:animEffect transition="in" filter="wipe(left)">
                                      <p:cBhvr>
                                        <p:cTn id="104"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12"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4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40484"/>
            <a:chOff x="3879320" y="484463"/>
            <a:chExt cx="3867978" cy="740484"/>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itchFamily="34" charset="-122"/>
                  <a:ea typeface="微软雅黑" pitchFamily="34" charset="-122"/>
                </a:rPr>
                <a:t>1</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1" y="495853"/>
              <a:ext cx="262890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点击加入标题文字</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Click add title text description</a:t>
              </a:r>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grpSp>
        <p:nvGrpSpPr>
          <p:cNvPr id="39" name="组合 38"/>
          <p:cNvGrpSpPr/>
          <p:nvPr/>
        </p:nvGrpSpPr>
        <p:grpSpPr>
          <a:xfrm>
            <a:off x="1246094" y="1800131"/>
            <a:ext cx="10010775" cy="4369375"/>
            <a:chOff x="1246094" y="1800131"/>
            <a:chExt cx="10010775" cy="4369375"/>
          </a:xfrm>
        </p:grpSpPr>
        <p:sp>
          <p:nvSpPr>
            <p:cNvPr id="12" name="Oval 6"/>
            <p:cNvSpPr/>
            <p:nvPr/>
          </p:nvSpPr>
          <p:spPr>
            <a:xfrm>
              <a:off x="6183219" y="1993806"/>
              <a:ext cx="531813" cy="53181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dirty="0">
                  <a:solidFill>
                    <a:srgbClr val="F2F2F2"/>
                  </a:solidFill>
                  <a:latin typeface="FontAwesome" pitchFamily="2" charset="0"/>
                </a:rPr>
                <a:t></a:t>
              </a:r>
              <a:endParaRPr lang="en-US" altLang="zh-CN" dirty="0">
                <a:solidFill>
                  <a:srgbClr val="F2F2F2"/>
                </a:solidFill>
              </a:endParaRPr>
            </a:p>
          </p:txBody>
        </p:sp>
        <p:sp>
          <p:nvSpPr>
            <p:cNvPr id="13" name="Arc 8"/>
            <p:cNvSpPr/>
            <p:nvPr/>
          </p:nvSpPr>
          <p:spPr>
            <a:xfrm>
              <a:off x="6122894" y="1930306"/>
              <a:ext cx="652463" cy="652462"/>
            </a:xfrm>
            <a:prstGeom prst="arc">
              <a:avLst>
                <a:gd name="adj1" fmla="val 12770549"/>
                <a:gd name="adj2" fmla="val 2991777"/>
              </a:avLst>
            </a:prstGeom>
            <a:ln w="25400">
              <a:solidFill>
                <a:srgbClr val="028985"/>
              </a:solidFill>
              <a:head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14" name="Oval 4"/>
            <p:cNvSpPr/>
            <p:nvPr/>
          </p:nvSpPr>
          <p:spPr>
            <a:xfrm>
              <a:off x="7235732" y="3652743"/>
              <a:ext cx="819150" cy="81915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800" dirty="0">
                  <a:solidFill>
                    <a:srgbClr val="F2F2F2"/>
                  </a:solidFill>
                  <a:latin typeface="FontAwesome" pitchFamily="2" charset="0"/>
                </a:rPr>
                <a:t></a:t>
              </a:r>
              <a:endParaRPr lang="en-US" altLang="zh-CN" sz="2800" dirty="0">
                <a:solidFill>
                  <a:srgbClr val="F2F2F2"/>
                </a:solidFill>
              </a:endParaRPr>
            </a:p>
          </p:txBody>
        </p:sp>
        <p:sp>
          <p:nvSpPr>
            <p:cNvPr id="15" name="Oval 12"/>
            <p:cNvSpPr/>
            <p:nvPr/>
          </p:nvSpPr>
          <p:spPr>
            <a:xfrm>
              <a:off x="2482757" y="3041556"/>
              <a:ext cx="819150" cy="81915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800" dirty="0">
                  <a:solidFill>
                    <a:srgbClr val="F2F2F2"/>
                  </a:solidFill>
                  <a:latin typeface="FontAwesome" pitchFamily="2" charset="0"/>
                </a:rPr>
                <a:t></a:t>
              </a:r>
              <a:endParaRPr lang="en-US" altLang="zh-CN" sz="2800" dirty="0">
                <a:solidFill>
                  <a:srgbClr val="F2F2F2"/>
                </a:solidFill>
              </a:endParaRPr>
            </a:p>
          </p:txBody>
        </p:sp>
        <p:sp>
          <p:nvSpPr>
            <p:cNvPr id="16" name="Oval 13"/>
            <p:cNvSpPr/>
            <p:nvPr/>
          </p:nvSpPr>
          <p:spPr>
            <a:xfrm>
              <a:off x="1246094" y="4751293"/>
              <a:ext cx="819150" cy="81915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800" dirty="0">
                  <a:solidFill>
                    <a:srgbClr val="F2F2F2"/>
                  </a:solidFill>
                  <a:latin typeface="FontAwesome" pitchFamily="2" charset="0"/>
                </a:rPr>
                <a:t></a:t>
              </a:r>
              <a:endParaRPr lang="en-US" altLang="zh-CN" sz="2800" dirty="0">
                <a:solidFill>
                  <a:srgbClr val="F2F2F2"/>
                </a:solidFill>
              </a:endParaRPr>
            </a:p>
          </p:txBody>
        </p:sp>
        <p:sp>
          <p:nvSpPr>
            <p:cNvPr id="17" name="Arc 14"/>
            <p:cNvSpPr/>
            <p:nvPr/>
          </p:nvSpPr>
          <p:spPr>
            <a:xfrm>
              <a:off x="2420844" y="2979643"/>
              <a:ext cx="942975" cy="941388"/>
            </a:xfrm>
            <a:prstGeom prst="arc">
              <a:avLst>
                <a:gd name="adj1" fmla="val 16200000"/>
                <a:gd name="adj2" fmla="val 12544473"/>
              </a:avLst>
            </a:prstGeom>
            <a:ln w="25400">
              <a:solidFill>
                <a:srgbClr val="DE6E00"/>
              </a:solidFill>
              <a:head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18" name="Oval 15"/>
            <p:cNvSpPr/>
            <p:nvPr/>
          </p:nvSpPr>
          <p:spPr>
            <a:xfrm>
              <a:off x="8213632" y="5416456"/>
              <a:ext cx="531812" cy="531812"/>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dirty="0">
                  <a:solidFill>
                    <a:srgbClr val="F2F2F2"/>
                  </a:solidFill>
                  <a:latin typeface="FontAwesome" pitchFamily="2" charset="0"/>
                </a:rPr>
                <a:t></a:t>
              </a:r>
              <a:endParaRPr lang="en-US" altLang="zh-CN" dirty="0">
                <a:solidFill>
                  <a:srgbClr val="F2F2F2"/>
                </a:solidFill>
              </a:endParaRPr>
            </a:p>
          </p:txBody>
        </p:sp>
        <p:sp>
          <p:nvSpPr>
            <p:cNvPr id="19" name="Arc 16"/>
            <p:cNvSpPr/>
            <p:nvPr/>
          </p:nvSpPr>
          <p:spPr>
            <a:xfrm>
              <a:off x="8153307" y="5352956"/>
              <a:ext cx="652462" cy="652462"/>
            </a:xfrm>
            <a:prstGeom prst="arc">
              <a:avLst>
                <a:gd name="adj1" fmla="val 12770549"/>
                <a:gd name="adj2" fmla="val 2991777"/>
              </a:avLst>
            </a:prstGeom>
            <a:ln w="25400">
              <a:solidFill>
                <a:srgbClr val="E94E60"/>
              </a:solidFill>
              <a:head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grpSp>
          <p:nvGrpSpPr>
            <p:cNvPr id="20" name="Group 19"/>
            <p:cNvGrpSpPr>
              <a:grpSpLocks/>
            </p:cNvGrpSpPr>
            <p:nvPr/>
          </p:nvGrpSpPr>
          <p:grpSpPr bwMode="auto">
            <a:xfrm>
              <a:off x="2181132" y="4705253"/>
              <a:ext cx="2392362" cy="941965"/>
              <a:chOff x="2155025" y="4449725"/>
              <a:chExt cx="2391371" cy="942499"/>
            </a:xfrm>
          </p:grpSpPr>
          <p:sp>
            <p:nvSpPr>
              <p:cNvPr id="21" name="TextBox 20"/>
              <p:cNvSpPr txBox="1"/>
              <p:nvPr/>
            </p:nvSpPr>
            <p:spPr>
              <a:xfrm>
                <a:off x="2155025" y="4449725"/>
                <a:ext cx="710905" cy="370096"/>
              </a:xfrm>
              <a:prstGeom prst="rect">
                <a:avLst/>
              </a:prstGeom>
              <a:noFill/>
            </p:spPr>
            <p:txBody>
              <a:bodyPr wrap="none">
                <a:spAutoFit/>
              </a:bodyPr>
              <a:lstStyle/>
              <a:p>
                <a:pPr eaLnBrk="1" fontAlgn="auto" hangingPunct="1">
                  <a:spcBef>
                    <a:spcPts val="0"/>
                  </a:spcBef>
                  <a:spcAft>
                    <a:spcPts val="0"/>
                  </a:spcAft>
                  <a:defRPr/>
                </a:pPr>
                <a:r>
                  <a:rPr lang="en-US"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2012</a:t>
                </a:r>
              </a:p>
            </p:txBody>
          </p:sp>
          <p:sp>
            <p:nvSpPr>
              <p:cNvPr id="22" name="Rectangle 18"/>
              <p:cNvSpPr/>
              <p:nvPr/>
            </p:nvSpPr>
            <p:spPr>
              <a:xfrm>
                <a:off x="2155025" y="4807117"/>
                <a:ext cx="2391371" cy="585107"/>
              </a:xfrm>
              <a:prstGeom prst="rect">
                <a:avLst/>
              </a:prstGeom>
            </p:spPr>
            <p:txBody>
              <a:bodyPr>
                <a:spAutoFit/>
              </a:bodyPr>
              <a:lstStyle/>
              <a:p>
                <a:pPr lvl="0" algn="ctr"/>
                <a:r>
                  <a:rPr lang="zh-CN" altLang="en-US" sz="1600" dirty="0">
                    <a:solidFill>
                      <a:srgbClr val="FFFFFF">
                        <a:lumMod val="50000"/>
                      </a:srgbClr>
                    </a:solidFill>
                    <a:latin typeface="Open Sans" pitchFamily="34" charset="0"/>
                    <a:cs typeface="Calibri" pitchFamily="34" charset="0"/>
                  </a:rPr>
                  <a:t>加入文字描文字描述文表述文字案描述表达。</a:t>
                </a:r>
                <a:endParaRPr lang="en-US" altLang="zh-CN" sz="1600" dirty="0">
                  <a:solidFill>
                    <a:srgbClr val="FFFFFF">
                      <a:lumMod val="50000"/>
                    </a:srgbClr>
                  </a:solidFill>
                </a:endParaRPr>
              </a:p>
            </p:txBody>
          </p:sp>
        </p:grpSp>
        <p:grpSp>
          <p:nvGrpSpPr>
            <p:cNvPr id="23" name="Group 20"/>
            <p:cNvGrpSpPr>
              <a:grpSpLocks/>
            </p:cNvGrpSpPr>
            <p:nvPr/>
          </p:nvGrpSpPr>
          <p:grpSpPr bwMode="auto">
            <a:xfrm>
              <a:off x="3452719" y="2993931"/>
              <a:ext cx="2390775" cy="943550"/>
              <a:chOff x="2155025" y="4449725"/>
              <a:chExt cx="2391371" cy="942443"/>
            </a:xfrm>
          </p:grpSpPr>
          <p:sp>
            <p:nvSpPr>
              <p:cNvPr id="24" name="TextBox 23"/>
              <p:cNvSpPr txBox="1"/>
              <p:nvPr/>
            </p:nvSpPr>
            <p:spPr>
              <a:xfrm>
                <a:off x="2155025" y="4449725"/>
                <a:ext cx="709790" cy="369453"/>
              </a:xfrm>
              <a:prstGeom prst="rect">
                <a:avLst/>
              </a:prstGeom>
              <a:noFill/>
            </p:spPr>
            <p:txBody>
              <a:bodyPr wrap="none">
                <a:spAutoFit/>
              </a:bodyPr>
              <a:lstStyle/>
              <a:p>
                <a:pPr eaLnBrk="1" fontAlgn="auto" hangingPunct="1">
                  <a:spcBef>
                    <a:spcPts val="0"/>
                  </a:spcBef>
                  <a:spcAft>
                    <a:spcPts val="0"/>
                  </a:spcAft>
                  <a:defRPr/>
                </a:pPr>
                <a:r>
                  <a:rPr lang="en-US"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2013</a:t>
                </a:r>
              </a:p>
            </p:txBody>
          </p:sp>
          <p:sp>
            <p:nvSpPr>
              <p:cNvPr id="25" name="Rectangle 22"/>
              <p:cNvSpPr/>
              <p:nvPr/>
            </p:nvSpPr>
            <p:spPr>
              <a:xfrm>
                <a:off x="2155025" y="4808079"/>
                <a:ext cx="2391371" cy="584089"/>
              </a:xfrm>
              <a:prstGeom prst="rect">
                <a:avLst/>
              </a:prstGeom>
            </p:spPr>
            <p:txBody>
              <a:bodyPr>
                <a:spAutoFit/>
              </a:bodyPr>
              <a:lstStyle/>
              <a:p>
                <a:pPr lvl="0" algn="ctr"/>
                <a:r>
                  <a:rPr lang="zh-CN" altLang="en-US" sz="1600" dirty="0">
                    <a:solidFill>
                      <a:srgbClr val="FFFFFF">
                        <a:lumMod val="50000"/>
                      </a:srgbClr>
                    </a:solidFill>
                    <a:latin typeface="Open Sans" pitchFamily="34" charset="0"/>
                    <a:cs typeface="Calibri" pitchFamily="34" charset="0"/>
                  </a:rPr>
                  <a:t>加入文字描文字描述</a:t>
                </a:r>
                <a:r>
                  <a:rPr lang="zh-CN" altLang="en-US" sz="1600" dirty="0" smtClean="0">
                    <a:solidFill>
                      <a:srgbClr val="FFFFFF">
                        <a:lumMod val="50000"/>
                      </a:srgbClr>
                    </a:solidFill>
                    <a:latin typeface="Open Sans" pitchFamily="34" charset="0"/>
                    <a:cs typeface="Calibri" pitchFamily="34" charset="0"/>
                  </a:rPr>
                  <a:t>文表述文字案</a:t>
                </a:r>
                <a:r>
                  <a:rPr lang="zh-CN" altLang="en-US" sz="1600" dirty="0">
                    <a:solidFill>
                      <a:srgbClr val="FFFFFF">
                        <a:lumMod val="50000"/>
                      </a:srgbClr>
                    </a:solidFill>
                    <a:latin typeface="Open Sans" pitchFamily="34" charset="0"/>
                    <a:cs typeface="Calibri" pitchFamily="34" charset="0"/>
                  </a:rPr>
                  <a:t>描述表达。</a:t>
                </a:r>
                <a:endParaRPr lang="en-US" altLang="zh-CN" sz="1600" dirty="0">
                  <a:solidFill>
                    <a:srgbClr val="FFFFFF">
                      <a:lumMod val="50000"/>
                    </a:srgbClr>
                  </a:solidFill>
                </a:endParaRPr>
              </a:p>
            </p:txBody>
          </p:sp>
        </p:grpSp>
        <p:grpSp>
          <p:nvGrpSpPr>
            <p:cNvPr id="26" name="Group 23"/>
            <p:cNvGrpSpPr>
              <a:grpSpLocks/>
            </p:cNvGrpSpPr>
            <p:nvPr/>
          </p:nvGrpSpPr>
          <p:grpSpPr bwMode="auto">
            <a:xfrm>
              <a:off x="6918232" y="1800131"/>
              <a:ext cx="2392362" cy="943550"/>
              <a:chOff x="2155025" y="4449725"/>
              <a:chExt cx="2391371" cy="942443"/>
            </a:xfrm>
          </p:grpSpPr>
          <p:sp>
            <p:nvSpPr>
              <p:cNvPr id="27" name="TextBox 26"/>
              <p:cNvSpPr txBox="1"/>
              <p:nvPr/>
            </p:nvSpPr>
            <p:spPr>
              <a:xfrm>
                <a:off x="2155025" y="4449725"/>
                <a:ext cx="710905" cy="369453"/>
              </a:xfrm>
              <a:prstGeom prst="rect">
                <a:avLst/>
              </a:prstGeom>
              <a:noFill/>
            </p:spPr>
            <p:txBody>
              <a:bodyPr wrap="none">
                <a:spAutoFit/>
              </a:bodyPr>
              <a:lstStyle/>
              <a:p>
                <a:pPr eaLnBrk="1" fontAlgn="auto" hangingPunct="1">
                  <a:spcBef>
                    <a:spcPts val="0"/>
                  </a:spcBef>
                  <a:spcAft>
                    <a:spcPts val="0"/>
                  </a:spcAft>
                  <a:defRPr/>
                </a:pPr>
                <a:r>
                  <a:rPr lang="en-US"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2014</a:t>
                </a:r>
              </a:p>
            </p:txBody>
          </p:sp>
          <p:sp>
            <p:nvSpPr>
              <p:cNvPr id="28" name="Rectangle 25"/>
              <p:cNvSpPr/>
              <p:nvPr/>
            </p:nvSpPr>
            <p:spPr>
              <a:xfrm>
                <a:off x="2155025" y="4808079"/>
                <a:ext cx="2391371" cy="584089"/>
              </a:xfrm>
              <a:prstGeom prst="rect">
                <a:avLst/>
              </a:prstGeom>
            </p:spPr>
            <p:txBody>
              <a:bodyPr>
                <a:spAutoFit/>
              </a:bodyPr>
              <a:lstStyle/>
              <a:p>
                <a:pPr lvl="0" algn="ctr"/>
                <a:r>
                  <a:rPr lang="zh-CN" altLang="en-US" sz="1600" dirty="0">
                    <a:solidFill>
                      <a:srgbClr val="FFFFFF">
                        <a:lumMod val="50000"/>
                      </a:srgbClr>
                    </a:solidFill>
                    <a:latin typeface="Open Sans" pitchFamily="34" charset="0"/>
                    <a:cs typeface="Calibri" pitchFamily="34" charset="0"/>
                  </a:rPr>
                  <a:t>加入文字描文字描述文表述文字案描述表达。</a:t>
                </a:r>
                <a:endParaRPr lang="en-US" altLang="zh-CN" sz="1600" dirty="0">
                  <a:solidFill>
                    <a:srgbClr val="FFFFFF">
                      <a:lumMod val="50000"/>
                    </a:srgbClr>
                  </a:solidFill>
                </a:endParaRPr>
              </a:p>
            </p:txBody>
          </p:sp>
        </p:grpSp>
        <p:grpSp>
          <p:nvGrpSpPr>
            <p:cNvPr id="29" name="Group 26"/>
            <p:cNvGrpSpPr>
              <a:grpSpLocks/>
            </p:cNvGrpSpPr>
            <p:nvPr/>
          </p:nvGrpSpPr>
          <p:grpSpPr bwMode="auto">
            <a:xfrm>
              <a:off x="8150132" y="3606703"/>
              <a:ext cx="2390775" cy="941962"/>
              <a:chOff x="2155025" y="4449725"/>
              <a:chExt cx="2391371" cy="942496"/>
            </a:xfrm>
          </p:grpSpPr>
          <p:sp>
            <p:nvSpPr>
              <p:cNvPr id="30" name="TextBox 29"/>
              <p:cNvSpPr txBox="1"/>
              <p:nvPr/>
            </p:nvSpPr>
            <p:spPr>
              <a:xfrm>
                <a:off x="2155025" y="4449725"/>
                <a:ext cx="709789" cy="370096"/>
              </a:xfrm>
              <a:prstGeom prst="rect">
                <a:avLst/>
              </a:prstGeom>
              <a:noFill/>
            </p:spPr>
            <p:txBody>
              <a:bodyPr wrap="none">
                <a:spAutoFit/>
              </a:bodyPr>
              <a:lstStyle/>
              <a:p>
                <a:pPr eaLnBrk="1" fontAlgn="auto" hangingPunct="1">
                  <a:spcBef>
                    <a:spcPts val="0"/>
                  </a:spcBef>
                  <a:spcAft>
                    <a:spcPts val="0"/>
                  </a:spcAft>
                  <a:defRPr/>
                </a:pPr>
                <a:r>
                  <a:rPr lang="en-US" b="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2014</a:t>
                </a:r>
              </a:p>
            </p:txBody>
          </p:sp>
          <p:sp>
            <p:nvSpPr>
              <p:cNvPr id="31" name="Rectangle 28"/>
              <p:cNvSpPr/>
              <p:nvPr/>
            </p:nvSpPr>
            <p:spPr>
              <a:xfrm>
                <a:off x="2155025" y="4807114"/>
                <a:ext cx="2391371" cy="585107"/>
              </a:xfrm>
              <a:prstGeom prst="rect">
                <a:avLst/>
              </a:prstGeom>
            </p:spPr>
            <p:txBody>
              <a:bodyPr>
                <a:spAutoFit/>
              </a:bodyPr>
              <a:lstStyle/>
              <a:p>
                <a:pPr lvl="0" algn="ctr"/>
                <a:r>
                  <a:rPr lang="zh-CN" altLang="en-US" sz="1600" dirty="0">
                    <a:solidFill>
                      <a:srgbClr val="FFFFFF">
                        <a:lumMod val="50000"/>
                      </a:srgbClr>
                    </a:solidFill>
                    <a:latin typeface="Open Sans" pitchFamily="34" charset="0"/>
                    <a:cs typeface="Calibri" pitchFamily="34" charset="0"/>
                  </a:rPr>
                  <a:t>加入文字描文字描述文表述文字案描述表达。</a:t>
                </a:r>
                <a:endParaRPr lang="en-US" altLang="zh-CN" sz="1600" dirty="0">
                  <a:solidFill>
                    <a:srgbClr val="FFFFFF">
                      <a:lumMod val="50000"/>
                    </a:srgbClr>
                  </a:solidFill>
                </a:endParaRPr>
              </a:p>
            </p:txBody>
          </p:sp>
        </p:grpSp>
        <p:grpSp>
          <p:nvGrpSpPr>
            <p:cNvPr id="32" name="Group 29"/>
            <p:cNvGrpSpPr>
              <a:grpSpLocks/>
            </p:cNvGrpSpPr>
            <p:nvPr/>
          </p:nvGrpSpPr>
          <p:grpSpPr bwMode="auto">
            <a:xfrm>
              <a:off x="8866094" y="5227540"/>
              <a:ext cx="2390775" cy="941966"/>
              <a:chOff x="2155025" y="4449725"/>
              <a:chExt cx="2391371" cy="942500"/>
            </a:xfrm>
          </p:grpSpPr>
          <p:sp>
            <p:nvSpPr>
              <p:cNvPr id="33" name="TextBox 32"/>
              <p:cNvSpPr txBox="1"/>
              <p:nvPr/>
            </p:nvSpPr>
            <p:spPr>
              <a:xfrm>
                <a:off x="2155025" y="4449725"/>
                <a:ext cx="709790" cy="370097"/>
              </a:xfrm>
              <a:prstGeom prst="rect">
                <a:avLst/>
              </a:prstGeom>
              <a:noFill/>
            </p:spPr>
            <p:txBody>
              <a:bodyPr wrap="none">
                <a:spAutoFit/>
              </a:bodyPr>
              <a:lstStyle/>
              <a:p>
                <a:pPr eaLnBrk="1" fontAlgn="auto" hangingPunct="1">
                  <a:spcBef>
                    <a:spcPts val="0"/>
                  </a:spcBef>
                  <a:spcAft>
                    <a:spcPts val="0"/>
                  </a:spcAft>
                  <a:defRPr/>
                </a:pPr>
                <a:r>
                  <a:rPr lang="en-US" b="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2014</a:t>
                </a:r>
              </a:p>
            </p:txBody>
          </p:sp>
          <p:sp>
            <p:nvSpPr>
              <p:cNvPr id="34" name="Rectangle 31"/>
              <p:cNvSpPr/>
              <p:nvPr/>
            </p:nvSpPr>
            <p:spPr>
              <a:xfrm>
                <a:off x="2155025" y="4807118"/>
                <a:ext cx="2391371" cy="585107"/>
              </a:xfrm>
              <a:prstGeom prst="rect">
                <a:avLst/>
              </a:prstGeom>
            </p:spPr>
            <p:txBody>
              <a:bodyPr>
                <a:spAutoFit/>
              </a:bodyPr>
              <a:lstStyle/>
              <a:p>
                <a:pPr lvl="0" algn="ctr"/>
                <a:r>
                  <a:rPr lang="zh-CN" altLang="en-US" sz="1600" dirty="0">
                    <a:solidFill>
                      <a:srgbClr val="FFFFFF">
                        <a:lumMod val="50000"/>
                      </a:srgbClr>
                    </a:solidFill>
                    <a:latin typeface="Open Sans" pitchFamily="34" charset="0"/>
                    <a:cs typeface="Calibri" pitchFamily="34" charset="0"/>
                  </a:rPr>
                  <a:t>加入文字描文字描述文表述文字案描述表达。</a:t>
                </a:r>
                <a:endParaRPr lang="en-US" altLang="zh-CN" sz="1600" dirty="0">
                  <a:solidFill>
                    <a:srgbClr val="FFFFFF">
                      <a:lumMod val="50000"/>
                    </a:srgbClr>
                  </a:solidFill>
                </a:endParaRPr>
              </a:p>
            </p:txBody>
          </p:sp>
        </p:grpSp>
        <p:cxnSp>
          <p:nvCxnSpPr>
            <p:cNvPr id="35" name="Curved Connector 33"/>
            <p:cNvCxnSpPr>
              <a:stCxn id="16" idx="0"/>
            </p:cNvCxnSpPr>
            <p:nvPr/>
          </p:nvCxnSpPr>
          <p:spPr>
            <a:xfrm rot="5400000" flipH="1" flipV="1">
              <a:off x="1535813" y="3804349"/>
              <a:ext cx="1066800" cy="827088"/>
            </a:xfrm>
            <a:prstGeom prst="curvedConnector3">
              <a:avLst/>
            </a:prstGeom>
            <a:ln w="25400">
              <a:solidFill>
                <a:srgbClr val="00C3D9"/>
              </a:solidFill>
              <a:prstDash val="sysDot"/>
            </a:ln>
          </p:spPr>
          <p:style>
            <a:lnRef idx="1">
              <a:schemeClr val="accent1"/>
            </a:lnRef>
            <a:fillRef idx="0">
              <a:schemeClr val="accent1"/>
            </a:fillRef>
            <a:effectRef idx="0">
              <a:schemeClr val="accent1"/>
            </a:effectRef>
            <a:fontRef idx="minor">
              <a:schemeClr val="tx1"/>
            </a:fontRef>
          </p:style>
        </p:cxnSp>
        <p:sp>
          <p:nvSpPr>
            <p:cNvPr id="36" name="Freeform 37"/>
            <p:cNvSpPr/>
            <p:nvPr/>
          </p:nvSpPr>
          <p:spPr>
            <a:xfrm>
              <a:off x="3247932" y="2260506"/>
              <a:ext cx="2955925" cy="844550"/>
            </a:xfrm>
            <a:custGeom>
              <a:avLst/>
              <a:gdLst>
                <a:gd name="connsiteX0" fmla="*/ 0 w 2955851"/>
                <a:gd name="connsiteY0" fmla="*/ 845092 h 845092"/>
                <a:gd name="connsiteX1" fmla="*/ 935665 w 2955851"/>
                <a:gd name="connsiteY1" fmla="*/ 58282 h 845092"/>
                <a:gd name="connsiteX2" fmla="*/ 2955851 w 2955851"/>
                <a:gd name="connsiteY2" fmla="*/ 58282 h 845092"/>
              </a:gdLst>
              <a:ahLst/>
              <a:cxnLst>
                <a:cxn ang="0">
                  <a:pos x="connsiteX0" y="connsiteY0"/>
                </a:cxn>
                <a:cxn ang="0">
                  <a:pos x="connsiteX1" y="connsiteY1"/>
                </a:cxn>
                <a:cxn ang="0">
                  <a:pos x="connsiteX2" y="connsiteY2"/>
                </a:cxn>
              </a:cxnLst>
              <a:rect l="l" t="t" r="r" b="b"/>
              <a:pathLst>
                <a:path w="2955851" h="845092">
                  <a:moveTo>
                    <a:pt x="0" y="845092"/>
                  </a:moveTo>
                  <a:cubicBezTo>
                    <a:pt x="221511" y="517254"/>
                    <a:pt x="443023" y="189417"/>
                    <a:pt x="935665" y="58282"/>
                  </a:cubicBezTo>
                  <a:cubicBezTo>
                    <a:pt x="1428307" y="-72853"/>
                    <a:pt x="2955851" y="58282"/>
                    <a:pt x="2955851" y="58282"/>
                  </a:cubicBezTo>
                </a:path>
              </a:pathLst>
            </a:custGeom>
            <a:noFill/>
            <a:ln w="25400">
              <a:solidFill>
                <a:srgbClr val="DE6E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7" name="Curved Connector 39"/>
            <p:cNvCxnSpPr>
              <a:stCxn id="13" idx="2"/>
              <a:endCxn id="14" idx="0"/>
            </p:cNvCxnSpPr>
            <p:nvPr/>
          </p:nvCxnSpPr>
          <p:spPr>
            <a:xfrm rot="10800000" flipH="1" flipV="1">
              <a:off x="6659469" y="2504981"/>
              <a:ext cx="985838" cy="1147762"/>
            </a:xfrm>
            <a:prstGeom prst="curvedConnector4">
              <a:avLst>
                <a:gd name="adj1" fmla="val -23181"/>
                <a:gd name="adj2" fmla="val 53346"/>
              </a:avLst>
            </a:prstGeom>
            <a:ln w="25400">
              <a:solidFill>
                <a:srgbClr val="028985"/>
              </a:solidFill>
              <a:prstDash val="sysDot"/>
            </a:ln>
          </p:spPr>
          <p:style>
            <a:lnRef idx="1">
              <a:schemeClr val="accent1"/>
            </a:lnRef>
            <a:fillRef idx="0">
              <a:schemeClr val="accent1"/>
            </a:fillRef>
            <a:effectRef idx="0">
              <a:schemeClr val="accent1"/>
            </a:effectRef>
            <a:fontRef idx="minor">
              <a:schemeClr val="tx1"/>
            </a:fontRef>
          </p:style>
        </p:cxnSp>
        <p:cxnSp>
          <p:nvCxnSpPr>
            <p:cNvPr id="38" name="Curved Connector 41"/>
            <p:cNvCxnSpPr>
              <a:stCxn id="14" idx="4"/>
            </p:cNvCxnSpPr>
            <p:nvPr/>
          </p:nvCxnSpPr>
          <p:spPr>
            <a:xfrm rot="16200000" flipH="1">
              <a:off x="7634988" y="4482212"/>
              <a:ext cx="881063" cy="860425"/>
            </a:xfrm>
            <a:prstGeom prst="curvedConnector3">
              <a:avLst/>
            </a:prstGeom>
            <a:ln w="25400">
              <a:solidFill>
                <a:srgbClr val="F3C301"/>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6921242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12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40484"/>
            <a:chOff x="3879320" y="484463"/>
            <a:chExt cx="3867978" cy="740484"/>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itchFamily="34" charset="-122"/>
                  <a:ea typeface="微软雅黑" pitchFamily="34" charset="-122"/>
                </a:rPr>
                <a:t>2</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1" y="495853"/>
              <a:ext cx="262890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点击加入标题文字</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Click add title text description</a:t>
              </a:r>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cxnSp>
        <p:nvCxnSpPr>
          <p:cNvPr id="14" name="直接连接符 13"/>
          <p:cNvCxnSpPr/>
          <p:nvPr/>
        </p:nvCxnSpPr>
        <p:spPr bwMode="auto">
          <a:xfrm>
            <a:off x="6241910" y="3770712"/>
            <a:ext cx="0" cy="1754605"/>
          </a:xfrm>
          <a:prstGeom prst="line">
            <a:avLst/>
          </a:prstGeom>
          <a:solidFill>
            <a:schemeClr val="accent1"/>
          </a:solidFill>
          <a:ln w="9525" cap="flat" cmpd="sng" algn="ctr">
            <a:solidFill>
              <a:srgbClr val="E94E6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椭圆 14"/>
          <p:cNvSpPr/>
          <p:nvPr/>
        </p:nvSpPr>
        <p:spPr bwMode="auto">
          <a:xfrm>
            <a:off x="5749390" y="2785028"/>
            <a:ext cx="985043" cy="985683"/>
          </a:xfrm>
          <a:prstGeom prst="ellipse">
            <a:avLst/>
          </a:prstGeom>
          <a:solidFill>
            <a:srgbClr val="E94E60"/>
          </a:solidFill>
          <a:ln w="9525" cap="flat" cmpd="sng" algn="ctr">
            <a:solidFill>
              <a:srgbClr val="F8F8F8"/>
            </a:solidFill>
            <a:prstDash val="solid"/>
            <a:round/>
            <a:headEnd type="none" w="med" len="med"/>
            <a:tailEnd type="none" w="med" len="med"/>
          </a:ln>
          <a:effectLst/>
          <a:extLst/>
        </p:spPr>
        <p:txBody>
          <a:bodyPr vert="horz" wrap="square" lIns="91434" tIns="45717" rIns="91434" bIns="45717" numCol="1" rtlCol="0" anchor="t" anchorCtr="0" compatLnSpc="1">
            <a:prstTxWarp prst="textNoShape">
              <a:avLst/>
            </a:prstTxWarp>
          </a:bodyPr>
          <a:lstStyle/>
          <a:p>
            <a:pPr defTabSz="914379"/>
            <a:endParaRPr lang="zh-CN" altLang="en-US" sz="1200"/>
          </a:p>
        </p:txBody>
      </p:sp>
      <p:sp>
        <p:nvSpPr>
          <p:cNvPr id="16" name="TextBox 15"/>
          <p:cNvSpPr txBox="1"/>
          <p:nvPr/>
        </p:nvSpPr>
        <p:spPr>
          <a:xfrm>
            <a:off x="3110964" y="2295642"/>
            <a:ext cx="2276285" cy="369416"/>
          </a:xfrm>
          <a:prstGeom prst="rect">
            <a:avLst/>
          </a:prstGeom>
          <a:solidFill>
            <a:srgbClr val="00C3D9"/>
          </a:solidFill>
        </p:spPr>
        <p:txBody>
          <a:bodyPr wrap="none" lIns="91434" tIns="45717" rIns="91434" bIns="45717" rtlCol="0">
            <a:spAutoFit/>
          </a:bodyPr>
          <a:lstStyle/>
          <a:p>
            <a:r>
              <a:rPr lang="zh-CN" altLang="en-US" b="1" dirty="0" smtClean="0">
                <a:solidFill>
                  <a:schemeClr val="bg1"/>
                </a:solidFill>
                <a:latin typeface="+mn-ea"/>
              </a:rPr>
              <a:t>加入你的文字的描述</a:t>
            </a:r>
            <a:endParaRPr lang="zh-CN" altLang="en-US" b="1" dirty="0">
              <a:solidFill>
                <a:schemeClr val="bg1"/>
              </a:solidFill>
              <a:latin typeface="+mn-ea"/>
            </a:endParaRPr>
          </a:p>
        </p:txBody>
      </p:sp>
      <p:sp>
        <p:nvSpPr>
          <p:cNvPr id="17" name="TextBox 16"/>
          <p:cNvSpPr txBox="1"/>
          <p:nvPr/>
        </p:nvSpPr>
        <p:spPr>
          <a:xfrm>
            <a:off x="7067297" y="2295642"/>
            <a:ext cx="2279490" cy="369416"/>
          </a:xfrm>
          <a:prstGeom prst="rect">
            <a:avLst/>
          </a:prstGeom>
          <a:solidFill>
            <a:srgbClr val="DE6E00"/>
          </a:solidFill>
        </p:spPr>
        <p:txBody>
          <a:bodyPr wrap="none" lIns="91434" tIns="45717" rIns="91434" bIns="45717" rtlCol="0">
            <a:spAutoFit/>
          </a:bodyPr>
          <a:lstStyle/>
          <a:p>
            <a:r>
              <a:rPr lang="zh-CN" altLang="en-US" b="1" dirty="0">
                <a:solidFill>
                  <a:schemeClr val="bg1"/>
                </a:solidFill>
                <a:latin typeface="+mn-ea"/>
              </a:rPr>
              <a:t>加入你的文字的描述</a:t>
            </a:r>
          </a:p>
        </p:txBody>
      </p:sp>
      <p:sp>
        <p:nvSpPr>
          <p:cNvPr id="18" name="TextBox 17"/>
          <p:cNvSpPr txBox="1"/>
          <p:nvPr/>
        </p:nvSpPr>
        <p:spPr>
          <a:xfrm>
            <a:off x="2229292" y="2810457"/>
            <a:ext cx="3281164" cy="831187"/>
          </a:xfrm>
          <a:prstGeom prst="rect">
            <a:avLst/>
          </a:prstGeom>
          <a:noFill/>
        </p:spPr>
        <p:txBody>
          <a:bodyPr wrap="square" lIns="91434" tIns="45717" rIns="91434" bIns="45717" rtlCol="0">
            <a:spAutoFit/>
          </a:bodyPr>
          <a:lstStyle/>
          <a:p>
            <a:pPr algn="r"/>
            <a:r>
              <a:rPr lang="zh-CN" altLang="en-US" sz="1600" dirty="0">
                <a:solidFill>
                  <a:schemeClr val="tx1">
                    <a:lumMod val="50000"/>
                    <a:lumOff val="50000"/>
                  </a:schemeClr>
                </a:solidFill>
                <a:latin typeface="+mj-ea"/>
                <a:ea typeface="+mj-ea"/>
              </a:rPr>
              <a:t>这里输入简要文字说明这里输入简要文字说明这里输入简要文字说明</a:t>
            </a:r>
          </a:p>
          <a:p>
            <a:pPr algn="r"/>
            <a:r>
              <a:rPr lang="zh-CN" altLang="en-US" sz="1600" dirty="0">
                <a:solidFill>
                  <a:schemeClr val="tx1">
                    <a:lumMod val="50000"/>
                    <a:lumOff val="50000"/>
                  </a:schemeClr>
                </a:solidFill>
                <a:latin typeface="+mj-ea"/>
                <a:ea typeface="+mj-ea"/>
              </a:rPr>
              <a:t>这里输入简要文字说明</a:t>
            </a:r>
          </a:p>
        </p:txBody>
      </p:sp>
      <p:sp>
        <p:nvSpPr>
          <p:cNvPr id="19" name="TextBox 18"/>
          <p:cNvSpPr txBox="1"/>
          <p:nvPr/>
        </p:nvSpPr>
        <p:spPr>
          <a:xfrm>
            <a:off x="6950427" y="2810457"/>
            <a:ext cx="3398035" cy="831187"/>
          </a:xfrm>
          <a:prstGeom prst="rect">
            <a:avLst/>
          </a:prstGeom>
          <a:noFill/>
          <a:ln>
            <a:noFill/>
          </a:ln>
        </p:spPr>
        <p:txBody>
          <a:bodyPr wrap="square" lIns="91434" tIns="45717" rIns="91434" bIns="45717" rtlCol="0">
            <a:spAutoFit/>
          </a:bodyPr>
          <a:lstStyle/>
          <a:p>
            <a:r>
              <a:rPr lang="zh-CN" altLang="en-US" sz="1600" dirty="0">
                <a:solidFill>
                  <a:schemeClr val="tx1">
                    <a:lumMod val="50000"/>
                    <a:lumOff val="50000"/>
                  </a:schemeClr>
                </a:solidFill>
                <a:latin typeface="+mj-ea"/>
                <a:ea typeface="+mj-ea"/>
              </a:rPr>
              <a:t>这里输入简要文字说明这里输入简要文字说明这里输入简要文字说明</a:t>
            </a:r>
          </a:p>
          <a:p>
            <a:r>
              <a:rPr lang="zh-CN" altLang="en-US" sz="1600" dirty="0">
                <a:solidFill>
                  <a:schemeClr val="tx1">
                    <a:lumMod val="50000"/>
                    <a:lumOff val="50000"/>
                  </a:schemeClr>
                </a:solidFill>
                <a:latin typeface="+mj-ea"/>
                <a:ea typeface="+mj-ea"/>
              </a:rPr>
              <a:t>这里输入简要文字说明</a:t>
            </a:r>
          </a:p>
        </p:txBody>
      </p:sp>
      <p:sp>
        <p:nvSpPr>
          <p:cNvPr id="20" name="矩形 19"/>
          <p:cNvSpPr/>
          <p:nvPr/>
        </p:nvSpPr>
        <p:spPr bwMode="auto">
          <a:xfrm>
            <a:off x="3437456" y="3922737"/>
            <a:ext cx="1938898" cy="318480"/>
          </a:xfrm>
          <a:prstGeom prst="rect">
            <a:avLst/>
          </a:prstGeom>
          <a:solidFill>
            <a:srgbClr val="028985"/>
          </a:solidFill>
          <a:ln w="34925">
            <a:solidFill>
              <a:schemeClr val="bg1"/>
            </a:solidFill>
          </a:ln>
          <a:effectLst>
            <a:outerShdw blurRad="63500" dist="38100" dir="16500000" algn="tl" rotWithShape="0">
              <a:prstClr val="black">
                <a:alpha val="22000"/>
              </a:prstClr>
            </a:outerShdw>
          </a:effectLst>
          <a:extLst/>
        </p:spPr>
        <p:style>
          <a:lnRef idx="1">
            <a:schemeClr val="accent5"/>
          </a:lnRef>
          <a:fillRef idx="3">
            <a:schemeClr val="accent5"/>
          </a:fillRef>
          <a:effectRef idx="2">
            <a:schemeClr val="accent5"/>
          </a:effectRef>
          <a:fontRef idx="minor">
            <a:schemeClr val="lt1"/>
          </a:fontRef>
        </p:style>
        <p:txBody>
          <a:bodyPr lIns="92350" tIns="46175" rIns="92350" bIns="46175" spcCol="0" rtlCol="0" anchor="ctr"/>
          <a:lstStyle/>
          <a:p>
            <a:pPr algn="r"/>
            <a:r>
              <a:rPr lang="zh-CN" altLang="en-US" sz="1600" dirty="0"/>
              <a:t>计划完成：</a:t>
            </a:r>
            <a:r>
              <a:rPr lang="en-US" altLang="zh-CN" sz="1600" dirty="0"/>
              <a:t>60%</a:t>
            </a:r>
            <a:endParaRPr lang="zh-CN" altLang="en-US" sz="1600" dirty="0"/>
          </a:p>
        </p:txBody>
      </p:sp>
      <p:sp>
        <p:nvSpPr>
          <p:cNvPr id="21" name="矩形 20"/>
          <p:cNvSpPr/>
          <p:nvPr/>
        </p:nvSpPr>
        <p:spPr bwMode="auto">
          <a:xfrm>
            <a:off x="2652953" y="4323888"/>
            <a:ext cx="2723402" cy="318480"/>
          </a:xfrm>
          <a:prstGeom prst="rect">
            <a:avLst/>
          </a:prstGeom>
          <a:solidFill>
            <a:srgbClr val="E94E60"/>
          </a:solidFill>
          <a:ln w="34925">
            <a:solidFill>
              <a:schemeClr val="bg1"/>
            </a:solidFill>
          </a:ln>
          <a:effectLst>
            <a:outerShdw blurRad="63500" dist="38100" dir="16500000" algn="tl" rotWithShape="0">
              <a:prstClr val="black">
                <a:alpha val="22000"/>
              </a:prstClr>
            </a:outerShdw>
          </a:effectLst>
          <a:extLst/>
        </p:spPr>
        <p:style>
          <a:lnRef idx="1">
            <a:schemeClr val="accent5"/>
          </a:lnRef>
          <a:fillRef idx="3">
            <a:schemeClr val="accent5"/>
          </a:fillRef>
          <a:effectRef idx="2">
            <a:schemeClr val="accent5"/>
          </a:effectRef>
          <a:fontRef idx="minor">
            <a:schemeClr val="lt1"/>
          </a:fontRef>
        </p:style>
        <p:txBody>
          <a:bodyPr lIns="92350" tIns="46175" rIns="92350" bIns="46175" spcCol="0" rtlCol="0" anchor="ctr"/>
          <a:lstStyle/>
          <a:p>
            <a:pPr algn="r"/>
            <a:r>
              <a:rPr lang="zh-CN" altLang="en-US" sz="1600" dirty="0"/>
              <a:t>实际完成数：</a:t>
            </a:r>
            <a:r>
              <a:rPr lang="en-US" altLang="zh-CN" sz="1600" dirty="0"/>
              <a:t>555</a:t>
            </a:r>
            <a:r>
              <a:rPr lang="zh-CN" altLang="en-US" sz="1600" dirty="0"/>
              <a:t>万</a:t>
            </a:r>
          </a:p>
        </p:txBody>
      </p:sp>
      <p:sp>
        <p:nvSpPr>
          <p:cNvPr id="22" name="矩形 21"/>
          <p:cNvSpPr/>
          <p:nvPr/>
        </p:nvSpPr>
        <p:spPr bwMode="auto">
          <a:xfrm>
            <a:off x="3042613" y="4770883"/>
            <a:ext cx="2333744" cy="318480"/>
          </a:xfrm>
          <a:prstGeom prst="rect">
            <a:avLst/>
          </a:prstGeom>
          <a:solidFill>
            <a:srgbClr val="00C3D9"/>
          </a:solidFill>
          <a:ln w="34925">
            <a:solidFill>
              <a:schemeClr val="bg1"/>
            </a:solidFill>
          </a:ln>
          <a:effectLst>
            <a:outerShdw blurRad="63500" dist="38100" dir="16500000" algn="tl" rotWithShape="0">
              <a:prstClr val="black">
                <a:alpha val="22000"/>
              </a:prstClr>
            </a:outerShdw>
          </a:effectLst>
          <a:extLst/>
        </p:spPr>
        <p:style>
          <a:lnRef idx="1">
            <a:schemeClr val="accent5"/>
          </a:lnRef>
          <a:fillRef idx="3">
            <a:schemeClr val="accent5"/>
          </a:fillRef>
          <a:effectRef idx="2">
            <a:schemeClr val="accent5"/>
          </a:effectRef>
          <a:fontRef idx="minor">
            <a:schemeClr val="lt1"/>
          </a:fontRef>
        </p:style>
        <p:txBody>
          <a:bodyPr lIns="92350" tIns="46175" rIns="92350" bIns="46175" spcCol="0" rtlCol="0" anchor="ctr"/>
          <a:lstStyle/>
          <a:p>
            <a:pPr algn="r"/>
            <a:r>
              <a:rPr lang="zh-CN" altLang="en-US" sz="1600" dirty="0"/>
              <a:t>回款数：</a:t>
            </a:r>
            <a:r>
              <a:rPr lang="en-US" altLang="zh-CN" sz="1600" dirty="0"/>
              <a:t>400</a:t>
            </a:r>
            <a:r>
              <a:rPr lang="zh-CN" altLang="en-US" sz="1600" dirty="0"/>
              <a:t>万</a:t>
            </a:r>
          </a:p>
        </p:txBody>
      </p:sp>
      <p:sp>
        <p:nvSpPr>
          <p:cNvPr id="23" name="矩形 22"/>
          <p:cNvSpPr/>
          <p:nvPr/>
        </p:nvSpPr>
        <p:spPr bwMode="auto">
          <a:xfrm>
            <a:off x="3497216" y="5216000"/>
            <a:ext cx="1879141" cy="318480"/>
          </a:xfrm>
          <a:prstGeom prst="rect">
            <a:avLst/>
          </a:prstGeom>
          <a:solidFill>
            <a:srgbClr val="DE6E00"/>
          </a:solidFill>
          <a:ln w="34925">
            <a:solidFill>
              <a:schemeClr val="bg1"/>
            </a:solidFill>
          </a:ln>
          <a:effectLst>
            <a:outerShdw blurRad="63500" dist="38100" dir="16500000" algn="tl" rotWithShape="0">
              <a:prstClr val="black">
                <a:alpha val="22000"/>
              </a:prstClr>
            </a:outerShdw>
          </a:effectLst>
          <a:extLst/>
        </p:spPr>
        <p:style>
          <a:lnRef idx="1">
            <a:schemeClr val="accent5"/>
          </a:lnRef>
          <a:fillRef idx="3">
            <a:schemeClr val="accent5"/>
          </a:fillRef>
          <a:effectRef idx="2">
            <a:schemeClr val="accent5"/>
          </a:effectRef>
          <a:fontRef idx="minor">
            <a:schemeClr val="lt1"/>
          </a:fontRef>
        </p:style>
        <p:txBody>
          <a:bodyPr lIns="92350" tIns="46175" rIns="92350" bIns="46175" spcCol="0" rtlCol="0" anchor="ctr"/>
          <a:lstStyle/>
          <a:p>
            <a:pPr algn="r"/>
            <a:r>
              <a:rPr lang="zh-CN" altLang="en-US" sz="1600" dirty="0"/>
              <a:t>您的文字</a:t>
            </a:r>
          </a:p>
        </p:txBody>
      </p:sp>
      <p:sp>
        <p:nvSpPr>
          <p:cNvPr id="24" name="矩形 23"/>
          <p:cNvSpPr/>
          <p:nvPr/>
        </p:nvSpPr>
        <p:spPr bwMode="auto">
          <a:xfrm>
            <a:off x="7193749" y="3922737"/>
            <a:ext cx="2107189" cy="318480"/>
          </a:xfrm>
          <a:prstGeom prst="rect">
            <a:avLst/>
          </a:prstGeom>
          <a:solidFill>
            <a:srgbClr val="E94E60"/>
          </a:solidFill>
          <a:ln w="34925">
            <a:solidFill>
              <a:schemeClr val="bg1"/>
            </a:solidFill>
          </a:ln>
          <a:effectLst>
            <a:outerShdw blurRad="63500" dist="38100" dir="16500000" algn="tl" rotWithShape="0">
              <a:prstClr val="black">
                <a:alpha val="22000"/>
              </a:prstClr>
            </a:outerShdw>
          </a:effectLst>
          <a:extLst/>
        </p:spPr>
        <p:style>
          <a:lnRef idx="1">
            <a:schemeClr val="accent5"/>
          </a:lnRef>
          <a:fillRef idx="3">
            <a:schemeClr val="accent5"/>
          </a:fillRef>
          <a:effectRef idx="2">
            <a:schemeClr val="accent5"/>
          </a:effectRef>
          <a:fontRef idx="minor">
            <a:schemeClr val="lt1"/>
          </a:fontRef>
        </p:style>
        <p:txBody>
          <a:bodyPr lIns="92350" tIns="46175" rIns="92350" bIns="46175" spcCol="0" rtlCol="0" anchor="ctr"/>
          <a:lstStyle/>
          <a:p>
            <a:r>
              <a:rPr lang="zh-CN" altLang="en-US" sz="1600" dirty="0"/>
              <a:t>计划完成：</a:t>
            </a:r>
            <a:r>
              <a:rPr lang="en-US" altLang="zh-CN" sz="1600" dirty="0"/>
              <a:t>80%</a:t>
            </a:r>
            <a:endParaRPr lang="zh-CN" altLang="en-US" sz="1600" dirty="0"/>
          </a:p>
        </p:txBody>
      </p:sp>
      <p:sp>
        <p:nvSpPr>
          <p:cNvPr id="25" name="矩形 24"/>
          <p:cNvSpPr/>
          <p:nvPr/>
        </p:nvSpPr>
        <p:spPr bwMode="auto">
          <a:xfrm>
            <a:off x="7204612" y="4323888"/>
            <a:ext cx="2985754" cy="318480"/>
          </a:xfrm>
          <a:prstGeom prst="rect">
            <a:avLst/>
          </a:prstGeom>
          <a:solidFill>
            <a:srgbClr val="DE6E00"/>
          </a:solidFill>
          <a:ln w="34925">
            <a:solidFill>
              <a:schemeClr val="bg1"/>
            </a:solidFill>
          </a:ln>
          <a:effectLst>
            <a:outerShdw blurRad="63500" dist="38100" dir="16500000" algn="tl" rotWithShape="0">
              <a:prstClr val="black">
                <a:alpha val="22000"/>
              </a:prstClr>
            </a:outerShdw>
          </a:effectLst>
          <a:extLst/>
        </p:spPr>
        <p:style>
          <a:lnRef idx="1">
            <a:schemeClr val="accent5"/>
          </a:lnRef>
          <a:fillRef idx="3">
            <a:schemeClr val="accent5"/>
          </a:fillRef>
          <a:effectRef idx="2">
            <a:schemeClr val="accent5"/>
          </a:effectRef>
          <a:fontRef idx="minor">
            <a:schemeClr val="lt1"/>
          </a:fontRef>
        </p:style>
        <p:txBody>
          <a:bodyPr lIns="92350" tIns="46175" rIns="92350" bIns="46175" spcCol="0" rtlCol="0" anchor="ctr"/>
          <a:lstStyle/>
          <a:p>
            <a:r>
              <a:rPr lang="zh-CN" altLang="en-US" sz="1600" dirty="0"/>
              <a:t>实际完成数：</a:t>
            </a:r>
            <a:r>
              <a:rPr lang="en-US" altLang="zh-CN" sz="1600" dirty="0"/>
              <a:t>800</a:t>
            </a:r>
            <a:r>
              <a:rPr lang="zh-CN" altLang="en-US" sz="1600" dirty="0"/>
              <a:t>万</a:t>
            </a:r>
          </a:p>
        </p:txBody>
      </p:sp>
      <p:sp>
        <p:nvSpPr>
          <p:cNvPr id="26" name="矩形 25"/>
          <p:cNvSpPr/>
          <p:nvPr/>
        </p:nvSpPr>
        <p:spPr bwMode="auto">
          <a:xfrm>
            <a:off x="7204612" y="4770883"/>
            <a:ext cx="1641722" cy="318480"/>
          </a:xfrm>
          <a:prstGeom prst="rect">
            <a:avLst/>
          </a:prstGeom>
          <a:solidFill>
            <a:srgbClr val="028985"/>
          </a:solidFill>
          <a:ln w="34925">
            <a:solidFill>
              <a:schemeClr val="bg1"/>
            </a:solidFill>
          </a:ln>
          <a:effectLst>
            <a:outerShdw blurRad="63500" dist="38100" dir="16500000" algn="tl" rotWithShape="0">
              <a:prstClr val="black">
                <a:alpha val="22000"/>
              </a:prstClr>
            </a:outerShdw>
          </a:effectLst>
          <a:extLst/>
        </p:spPr>
        <p:style>
          <a:lnRef idx="1">
            <a:schemeClr val="accent5"/>
          </a:lnRef>
          <a:fillRef idx="3">
            <a:schemeClr val="accent5"/>
          </a:fillRef>
          <a:effectRef idx="2">
            <a:schemeClr val="accent5"/>
          </a:effectRef>
          <a:fontRef idx="minor">
            <a:schemeClr val="lt1"/>
          </a:fontRef>
        </p:style>
        <p:txBody>
          <a:bodyPr lIns="92350" tIns="46175" rIns="92350" bIns="46175" spcCol="0" rtlCol="0" anchor="ctr"/>
          <a:lstStyle/>
          <a:p>
            <a:r>
              <a:rPr lang="zh-CN" altLang="en-US" sz="1600" dirty="0"/>
              <a:t>回款数：</a:t>
            </a:r>
            <a:r>
              <a:rPr lang="en-US" altLang="zh-CN" sz="1600" dirty="0"/>
              <a:t>500</a:t>
            </a:r>
            <a:r>
              <a:rPr lang="zh-CN" altLang="en-US" sz="1600" dirty="0"/>
              <a:t>万</a:t>
            </a:r>
          </a:p>
        </p:txBody>
      </p:sp>
      <p:sp>
        <p:nvSpPr>
          <p:cNvPr id="27" name="矩形 26"/>
          <p:cNvSpPr/>
          <p:nvPr/>
        </p:nvSpPr>
        <p:spPr bwMode="auto">
          <a:xfrm>
            <a:off x="7193747" y="5216000"/>
            <a:ext cx="2237076" cy="318480"/>
          </a:xfrm>
          <a:prstGeom prst="rect">
            <a:avLst/>
          </a:prstGeom>
          <a:solidFill>
            <a:srgbClr val="00C3D9"/>
          </a:solidFill>
          <a:ln w="34925">
            <a:solidFill>
              <a:schemeClr val="bg1"/>
            </a:solidFill>
          </a:ln>
          <a:effectLst>
            <a:outerShdw blurRad="63500" dist="38100" dir="16500000" algn="tl" rotWithShape="0">
              <a:prstClr val="black">
                <a:alpha val="22000"/>
              </a:prstClr>
            </a:outerShdw>
          </a:effectLst>
          <a:extLst/>
        </p:spPr>
        <p:style>
          <a:lnRef idx="1">
            <a:schemeClr val="accent5"/>
          </a:lnRef>
          <a:fillRef idx="3">
            <a:schemeClr val="accent5"/>
          </a:fillRef>
          <a:effectRef idx="2">
            <a:schemeClr val="accent5"/>
          </a:effectRef>
          <a:fontRef idx="minor">
            <a:schemeClr val="lt1"/>
          </a:fontRef>
        </p:style>
        <p:txBody>
          <a:bodyPr lIns="92350" tIns="46175" rIns="92350" bIns="46175" spcCol="0" rtlCol="0" anchor="ctr"/>
          <a:lstStyle/>
          <a:p>
            <a:r>
              <a:rPr lang="zh-CN" altLang="en-US" sz="1600" dirty="0"/>
              <a:t>您的文字</a:t>
            </a:r>
          </a:p>
        </p:txBody>
      </p:sp>
      <p:sp>
        <p:nvSpPr>
          <p:cNvPr id="28" name="TextBox 27"/>
          <p:cNvSpPr txBox="1"/>
          <p:nvPr/>
        </p:nvSpPr>
        <p:spPr>
          <a:xfrm>
            <a:off x="5941381" y="3008551"/>
            <a:ext cx="603737" cy="584908"/>
          </a:xfrm>
          <a:prstGeom prst="rect">
            <a:avLst/>
          </a:prstGeom>
          <a:noFill/>
        </p:spPr>
        <p:txBody>
          <a:bodyPr wrap="none" lIns="91434" tIns="45717" rIns="91434" bIns="45717" rtlCol="0">
            <a:spAutoFit/>
          </a:bodyPr>
          <a:lstStyle/>
          <a:p>
            <a:r>
              <a:rPr lang="en-US" altLang="zh-CN" sz="3200" dirty="0">
                <a:solidFill>
                  <a:srgbClr val="F8F8F8"/>
                </a:solidFill>
              </a:rPr>
              <a:t>VS</a:t>
            </a:r>
            <a:endParaRPr lang="zh-CN" altLang="en-US" sz="3200" dirty="0">
              <a:solidFill>
                <a:srgbClr val="F8F8F8"/>
              </a:solidFill>
            </a:endParaRPr>
          </a:p>
        </p:txBody>
      </p:sp>
    </p:spTree>
    <p:extLst>
      <p:ext uri="{BB962C8B-B14F-4D97-AF65-F5344CB8AC3E}">
        <p14:creationId xmlns:p14="http://schemas.microsoft.com/office/powerpoint/2010/main" val="86921242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ppt_x"/>
                                          </p:val>
                                        </p:tav>
                                        <p:tav tm="100000">
                                          <p:val>
                                            <p:strVal val="#ppt_x"/>
                                          </p:val>
                                        </p:tav>
                                      </p:tavLst>
                                    </p:anim>
                                    <p:anim calcmode="lin" valueType="num">
                                      <p:cBhvr additive="base">
                                        <p:cTn id="15" dur="500" fill="hold"/>
                                        <p:tgtEl>
                                          <p:spTgt spid="15"/>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750"/>
                                        <p:tgtEl>
                                          <p:spTgt spid="18"/>
                                        </p:tgtEl>
                                      </p:cBhvr>
                                    </p:animEffect>
                                    <p:anim calcmode="lin" valueType="num">
                                      <p:cBhvr>
                                        <p:cTn id="33" dur="750" fill="hold"/>
                                        <p:tgtEl>
                                          <p:spTgt spid="18"/>
                                        </p:tgtEl>
                                        <p:attrNameLst>
                                          <p:attrName>ppt_x</p:attrName>
                                        </p:attrNameLst>
                                      </p:cBhvr>
                                      <p:tavLst>
                                        <p:tav tm="0">
                                          <p:val>
                                            <p:strVal val="#ppt_x"/>
                                          </p:val>
                                        </p:tav>
                                        <p:tav tm="100000">
                                          <p:val>
                                            <p:strVal val="#ppt_x"/>
                                          </p:val>
                                        </p:tav>
                                      </p:tavLst>
                                    </p:anim>
                                    <p:anim calcmode="lin" valueType="num">
                                      <p:cBhvr>
                                        <p:cTn id="34" dur="75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750"/>
                                        <p:tgtEl>
                                          <p:spTgt spid="19"/>
                                        </p:tgtEl>
                                      </p:cBhvr>
                                    </p:animEffect>
                                    <p:anim calcmode="lin" valueType="num">
                                      <p:cBhvr>
                                        <p:cTn id="38" dur="750" fill="hold"/>
                                        <p:tgtEl>
                                          <p:spTgt spid="19"/>
                                        </p:tgtEl>
                                        <p:attrNameLst>
                                          <p:attrName>ppt_x</p:attrName>
                                        </p:attrNameLst>
                                      </p:cBhvr>
                                      <p:tavLst>
                                        <p:tav tm="0">
                                          <p:val>
                                            <p:strVal val="#ppt_x"/>
                                          </p:val>
                                        </p:tav>
                                        <p:tav tm="100000">
                                          <p:val>
                                            <p:strVal val="#ppt_x"/>
                                          </p:val>
                                        </p:tav>
                                      </p:tavLst>
                                    </p:anim>
                                    <p:anim calcmode="lin" valueType="num">
                                      <p:cBhvr>
                                        <p:cTn id="39" dur="750" fill="hold"/>
                                        <p:tgtEl>
                                          <p:spTgt spid="19"/>
                                        </p:tgtEl>
                                        <p:attrNameLst>
                                          <p:attrName>ppt_y</p:attrName>
                                        </p:attrNameLst>
                                      </p:cBhvr>
                                      <p:tavLst>
                                        <p:tav tm="0">
                                          <p:val>
                                            <p:strVal val="#ppt_y+.1"/>
                                          </p:val>
                                        </p:tav>
                                        <p:tav tm="100000">
                                          <p:val>
                                            <p:strVal val="#ppt_y"/>
                                          </p:val>
                                        </p:tav>
                                      </p:tavLst>
                                    </p:anim>
                                  </p:childTnLst>
                                </p:cTn>
                              </p:par>
                            </p:childTnLst>
                          </p:cTn>
                        </p:par>
                        <p:par>
                          <p:cTn id="40" fill="hold">
                            <p:stCondLst>
                              <p:cond delay="2750"/>
                            </p:stCondLst>
                            <p:childTnLst>
                              <p:par>
                                <p:cTn id="41" presetID="22" presetClass="entr" presetSubtype="2"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right)">
                                      <p:cBhvr>
                                        <p:cTn id="43" dur="500"/>
                                        <p:tgtEl>
                                          <p:spTgt spid="20"/>
                                        </p:tgtEl>
                                      </p:cBhvr>
                                    </p:animEffect>
                                  </p:childTnLst>
                                </p:cTn>
                              </p:par>
                            </p:childTnLst>
                          </p:cTn>
                        </p:par>
                        <p:par>
                          <p:cTn id="44" fill="hold">
                            <p:stCondLst>
                              <p:cond delay="3250"/>
                            </p:stCondLst>
                            <p:childTnLst>
                              <p:par>
                                <p:cTn id="45" presetID="22" presetClass="entr" presetSubtype="2" fill="hold" grpId="0"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right)">
                                      <p:cBhvr>
                                        <p:cTn id="47" dur="500"/>
                                        <p:tgtEl>
                                          <p:spTgt spid="21"/>
                                        </p:tgtEl>
                                      </p:cBhvr>
                                    </p:animEffect>
                                  </p:childTnLst>
                                </p:cTn>
                              </p:par>
                            </p:childTnLst>
                          </p:cTn>
                        </p:par>
                        <p:par>
                          <p:cTn id="48" fill="hold">
                            <p:stCondLst>
                              <p:cond delay="3750"/>
                            </p:stCondLst>
                            <p:childTnLst>
                              <p:par>
                                <p:cTn id="49" presetID="22" presetClass="entr" presetSubtype="2"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right)">
                                      <p:cBhvr>
                                        <p:cTn id="51" dur="500"/>
                                        <p:tgtEl>
                                          <p:spTgt spid="22"/>
                                        </p:tgtEl>
                                      </p:cBhvr>
                                    </p:animEffect>
                                  </p:childTnLst>
                                </p:cTn>
                              </p:par>
                            </p:childTnLst>
                          </p:cTn>
                        </p:par>
                        <p:par>
                          <p:cTn id="52" fill="hold">
                            <p:stCondLst>
                              <p:cond delay="4250"/>
                            </p:stCondLst>
                            <p:childTnLst>
                              <p:par>
                                <p:cTn id="53" presetID="22" presetClass="entr" presetSubtype="2"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right)">
                                      <p:cBhvr>
                                        <p:cTn id="55" dur="500"/>
                                        <p:tgtEl>
                                          <p:spTgt spid="23"/>
                                        </p:tgtEl>
                                      </p:cBhvr>
                                    </p:animEffect>
                                  </p:childTnLst>
                                </p:cTn>
                              </p:par>
                            </p:childTnLst>
                          </p:cTn>
                        </p:par>
                        <p:par>
                          <p:cTn id="56" fill="hold">
                            <p:stCondLst>
                              <p:cond delay="4750"/>
                            </p:stCondLst>
                            <p:childTnLst>
                              <p:par>
                                <p:cTn id="57" presetID="22" presetClass="entr" presetSubtype="8"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500"/>
                                        <p:tgtEl>
                                          <p:spTgt spid="24"/>
                                        </p:tgtEl>
                                      </p:cBhvr>
                                    </p:animEffect>
                                  </p:childTnLst>
                                </p:cTn>
                              </p:par>
                            </p:childTnLst>
                          </p:cTn>
                        </p:par>
                        <p:par>
                          <p:cTn id="60" fill="hold">
                            <p:stCondLst>
                              <p:cond delay="5250"/>
                            </p:stCondLst>
                            <p:childTnLst>
                              <p:par>
                                <p:cTn id="61" presetID="22" presetClass="entr" presetSubtype="8"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left)">
                                      <p:cBhvr>
                                        <p:cTn id="63" dur="500"/>
                                        <p:tgtEl>
                                          <p:spTgt spid="25"/>
                                        </p:tgtEl>
                                      </p:cBhvr>
                                    </p:animEffect>
                                  </p:childTnLst>
                                </p:cTn>
                              </p:par>
                            </p:childTnLst>
                          </p:cTn>
                        </p:par>
                        <p:par>
                          <p:cTn id="64" fill="hold">
                            <p:stCondLst>
                              <p:cond delay="5750"/>
                            </p:stCondLst>
                            <p:childTnLst>
                              <p:par>
                                <p:cTn id="65" presetID="22" presetClass="entr" presetSubtype="8"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ipe(left)">
                                      <p:cBhvr>
                                        <p:cTn id="67" dur="500"/>
                                        <p:tgtEl>
                                          <p:spTgt spid="26"/>
                                        </p:tgtEl>
                                      </p:cBhvr>
                                    </p:animEffect>
                                  </p:childTnLst>
                                </p:cTn>
                              </p:par>
                            </p:childTnLst>
                          </p:cTn>
                        </p:par>
                        <p:par>
                          <p:cTn id="68" fill="hold">
                            <p:stCondLst>
                              <p:cond delay="6250"/>
                            </p:stCondLst>
                            <p:childTnLst>
                              <p:par>
                                <p:cTn id="69" presetID="22" presetClass="entr" presetSubtype="8" fill="hold" grpId="0"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left)">
                                      <p:cBhvr>
                                        <p:cTn id="7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p:bldP spid="19" grpId="0"/>
      <p:bldP spid="20" grpId="0" animBg="1"/>
      <p:bldP spid="21" grpId="0" animBg="1"/>
      <p:bldP spid="22" grpId="0" animBg="1"/>
      <p:bldP spid="23" grpId="0" animBg="1"/>
      <p:bldP spid="24" grpId="0" animBg="1"/>
      <p:bldP spid="25" grpId="0" animBg="1"/>
      <p:bldP spid="26" grpId="0" animBg="1"/>
      <p:bldP spid="27" grpId="0" animBg="1"/>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40484"/>
            <a:chOff x="3879320" y="484463"/>
            <a:chExt cx="3867978" cy="740484"/>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itchFamily="34" charset="-122"/>
                  <a:ea typeface="微软雅黑" pitchFamily="34" charset="-122"/>
                </a:rPr>
                <a:t>3</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1" y="495853"/>
              <a:ext cx="262890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点击加入标题文字</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Click add title text description</a:t>
              </a:r>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12" name="Freeform 9"/>
          <p:cNvSpPr/>
          <p:nvPr/>
        </p:nvSpPr>
        <p:spPr bwMode="auto">
          <a:xfrm rot="13500000">
            <a:off x="5991618" y="3356499"/>
            <a:ext cx="2300682" cy="2300682"/>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00C3D9"/>
          </a:solidFill>
          <a:ln>
            <a:noFill/>
          </a:ln>
        </p:spPr>
        <p:txBody>
          <a:bodyPr vert="horz" wrap="square" lIns="91440" tIns="45720" rIns="91440" bIns="45720" numCol="1" anchor="t" anchorCtr="0" compatLnSpc="1"/>
          <a:lstStyle/>
          <a:p>
            <a:endParaRPr lang="id-ID"/>
          </a:p>
        </p:txBody>
      </p:sp>
      <p:sp>
        <p:nvSpPr>
          <p:cNvPr id="13" name="Freeform 9"/>
          <p:cNvSpPr/>
          <p:nvPr/>
        </p:nvSpPr>
        <p:spPr bwMode="auto">
          <a:xfrm rot="13500000">
            <a:off x="8624721" y="3351129"/>
            <a:ext cx="2300682" cy="2300682"/>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028985"/>
          </a:solidFill>
          <a:ln>
            <a:solidFill>
              <a:srgbClr val="01ACBE"/>
            </a:solidFill>
          </a:ln>
        </p:spPr>
        <p:txBody>
          <a:bodyPr vert="horz" wrap="square" lIns="91440" tIns="45720" rIns="91440" bIns="45720" numCol="1" anchor="t" anchorCtr="0" compatLnSpc="1"/>
          <a:lstStyle/>
          <a:p>
            <a:endParaRPr lang="id-ID"/>
          </a:p>
        </p:txBody>
      </p:sp>
      <p:sp>
        <p:nvSpPr>
          <p:cNvPr id="14" name="Freeform 9"/>
          <p:cNvSpPr/>
          <p:nvPr/>
        </p:nvSpPr>
        <p:spPr bwMode="auto">
          <a:xfrm rot="2700000">
            <a:off x="7317254" y="2201000"/>
            <a:ext cx="2300684" cy="2300682"/>
          </a:xfrm>
          <a:custGeom>
            <a:avLst/>
            <a:gdLst>
              <a:gd name="T0" fmla="*/ 107 w 728"/>
              <a:gd name="T1" fmla="*/ 621 h 727"/>
              <a:gd name="T2" fmla="*/ 364 w 728"/>
              <a:gd name="T3" fmla="*/ 727 h 727"/>
              <a:gd name="T4" fmla="*/ 364 w 728"/>
              <a:gd name="T5" fmla="*/ 556 h 727"/>
              <a:gd name="T6" fmla="*/ 228 w 728"/>
              <a:gd name="T7" fmla="*/ 499 h 727"/>
              <a:gd name="T8" fmla="*/ 172 w 728"/>
              <a:gd name="T9" fmla="*/ 363 h 727"/>
              <a:gd name="T10" fmla="*/ 228 w 728"/>
              <a:gd name="T11" fmla="*/ 227 h 727"/>
              <a:gd name="T12" fmla="*/ 364 w 728"/>
              <a:gd name="T13" fmla="*/ 171 h 727"/>
              <a:gd name="T14" fmla="*/ 500 w 728"/>
              <a:gd name="T15" fmla="*/ 227 h 727"/>
              <a:gd name="T16" fmla="*/ 556 w 728"/>
              <a:gd name="T17" fmla="*/ 363 h 727"/>
              <a:gd name="T18" fmla="*/ 728 w 728"/>
              <a:gd name="T19" fmla="*/ 363 h 727"/>
              <a:gd name="T20" fmla="*/ 621 w 728"/>
              <a:gd name="T21" fmla="*/ 106 h 727"/>
              <a:gd name="T22" fmla="*/ 364 w 728"/>
              <a:gd name="T23" fmla="*/ 0 h 727"/>
              <a:gd name="T24" fmla="*/ 107 w 728"/>
              <a:gd name="T25" fmla="*/ 106 h 727"/>
              <a:gd name="T26" fmla="*/ 0 w 728"/>
              <a:gd name="T27" fmla="*/ 363 h 727"/>
              <a:gd name="T28" fmla="*/ 107 w 728"/>
              <a:gd name="T29" fmla="*/ 621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8" h="727">
                <a:moveTo>
                  <a:pt x="107" y="621"/>
                </a:moveTo>
                <a:cubicBezTo>
                  <a:pt x="176" y="689"/>
                  <a:pt x="267" y="727"/>
                  <a:pt x="364" y="727"/>
                </a:cubicBezTo>
                <a:cubicBezTo>
                  <a:pt x="364" y="556"/>
                  <a:pt x="364" y="556"/>
                  <a:pt x="364" y="556"/>
                </a:cubicBezTo>
                <a:cubicBezTo>
                  <a:pt x="313" y="556"/>
                  <a:pt x="264" y="536"/>
                  <a:pt x="228" y="499"/>
                </a:cubicBezTo>
                <a:cubicBezTo>
                  <a:pt x="192" y="463"/>
                  <a:pt x="172" y="415"/>
                  <a:pt x="172" y="363"/>
                </a:cubicBezTo>
                <a:cubicBezTo>
                  <a:pt x="172" y="312"/>
                  <a:pt x="192" y="264"/>
                  <a:pt x="228" y="227"/>
                </a:cubicBezTo>
                <a:cubicBezTo>
                  <a:pt x="264" y="191"/>
                  <a:pt x="313" y="171"/>
                  <a:pt x="364" y="171"/>
                </a:cubicBezTo>
                <a:cubicBezTo>
                  <a:pt x="415" y="171"/>
                  <a:pt x="464" y="191"/>
                  <a:pt x="500" y="227"/>
                </a:cubicBezTo>
                <a:cubicBezTo>
                  <a:pt x="536" y="264"/>
                  <a:pt x="556" y="312"/>
                  <a:pt x="556" y="363"/>
                </a:cubicBezTo>
                <a:cubicBezTo>
                  <a:pt x="728" y="363"/>
                  <a:pt x="728" y="363"/>
                  <a:pt x="728" y="363"/>
                </a:cubicBezTo>
                <a:cubicBezTo>
                  <a:pt x="728" y="266"/>
                  <a:pt x="690" y="175"/>
                  <a:pt x="621" y="106"/>
                </a:cubicBezTo>
                <a:cubicBezTo>
                  <a:pt x="553" y="38"/>
                  <a:pt x="461" y="0"/>
                  <a:pt x="364" y="0"/>
                </a:cubicBezTo>
                <a:cubicBezTo>
                  <a:pt x="267" y="0"/>
                  <a:pt x="176" y="38"/>
                  <a:pt x="107" y="106"/>
                </a:cubicBezTo>
                <a:cubicBezTo>
                  <a:pt x="38" y="175"/>
                  <a:pt x="0" y="266"/>
                  <a:pt x="0" y="363"/>
                </a:cubicBezTo>
                <a:cubicBezTo>
                  <a:pt x="0" y="461"/>
                  <a:pt x="38" y="552"/>
                  <a:pt x="107" y="621"/>
                </a:cubicBezTo>
                <a:close/>
              </a:path>
            </a:pathLst>
          </a:custGeom>
          <a:solidFill>
            <a:srgbClr val="E94E60"/>
          </a:solidFill>
          <a:ln>
            <a:noFill/>
          </a:ln>
        </p:spPr>
        <p:txBody>
          <a:bodyPr vert="horz" wrap="square" lIns="91440" tIns="45720" rIns="91440" bIns="45720" numCol="1" anchor="t" anchorCtr="0" compatLnSpc="1"/>
          <a:lstStyle/>
          <a:p>
            <a:endParaRPr lang="id-ID"/>
          </a:p>
        </p:txBody>
      </p:sp>
      <p:grpSp>
        <p:nvGrpSpPr>
          <p:cNvPr id="15" name="Group 10"/>
          <p:cNvGrpSpPr/>
          <p:nvPr/>
        </p:nvGrpSpPr>
        <p:grpSpPr>
          <a:xfrm>
            <a:off x="6271034" y="3600094"/>
            <a:ext cx="644218" cy="529374"/>
            <a:chOff x="7836195" y="3464708"/>
            <a:chExt cx="599208" cy="492388"/>
          </a:xfrm>
        </p:grpSpPr>
        <p:sp>
          <p:nvSpPr>
            <p:cNvPr id="16" name="Oval 11"/>
            <p:cNvSpPr/>
            <p:nvPr/>
          </p:nvSpPr>
          <p:spPr>
            <a:xfrm rot="2700000">
              <a:off x="7882236" y="3464708"/>
              <a:ext cx="492388" cy="492388"/>
            </a:xfrm>
            <a:prstGeom prst="ellipse">
              <a:avLst/>
            </a:prstGeom>
            <a:solidFill>
              <a:srgbClr val="F9F9F9"/>
            </a:solidFill>
            <a:ln w="133350">
              <a:solidFill>
                <a:srgbClr val="00C3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C00000"/>
                </a:solidFill>
                <a:latin typeface="微软雅黑" pitchFamily="34" charset="-122"/>
                <a:ea typeface="微软雅黑" pitchFamily="34" charset="-122"/>
              </a:endParaRPr>
            </a:p>
          </p:txBody>
        </p:sp>
        <p:sp>
          <p:nvSpPr>
            <p:cNvPr id="17" name="TextBox 16"/>
            <p:cNvSpPr txBox="1"/>
            <p:nvPr/>
          </p:nvSpPr>
          <p:spPr>
            <a:xfrm>
              <a:off x="7836195" y="3536805"/>
              <a:ext cx="599208" cy="343528"/>
            </a:xfrm>
            <a:prstGeom prst="rect">
              <a:avLst/>
            </a:prstGeom>
            <a:noFill/>
          </p:spPr>
          <p:txBody>
            <a:bodyPr wrap="square" rtlCol="0">
              <a:spAutoFit/>
            </a:bodyPr>
            <a:lstStyle/>
            <a:p>
              <a:pPr algn="ctr"/>
              <a:r>
                <a:rPr lang="id-ID" b="1" dirty="0" smtClean="0">
                  <a:solidFill>
                    <a:srgbClr val="00C3D9"/>
                  </a:solidFill>
                  <a:latin typeface="微软雅黑" pitchFamily="34" charset="-122"/>
                  <a:ea typeface="微软雅黑" pitchFamily="34" charset="-122"/>
                </a:rPr>
                <a:t>01</a:t>
              </a:r>
              <a:endParaRPr lang="id-ID" b="1" dirty="0">
                <a:solidFill>
                  <a:srgbClr val="00C3D9"/>
                </a:solidFill>
                <a:latin typeface="微软雅黑" pitchFamily="34" charset="-122"/>
                <a:ea typeface="微软雅黑" pitchFamily="34" charset="-122"/>
              </a:endParaRPr>
            </a:p>
          </p:txBody>
        </p:sp>
      </p:grpSp>
      <p:grpSp>
        <p:nvGrpSpPr>
          <p:cNvPr id="18" name="Group 13"/>
          <p:cNvGrpSpPr/>
          <p:nvPr/>
        </p:nvGrpSpPr>
        <p:grpSpPr>
          <a:xfrm>
            <a:off x="8128733" y="2090985"/>
            <a:ext cx="644218" cy="529374"/>
            <a:chOff x="9545610" y="1955599"/>
            <a:chExt cx="599208" cy="492388"/>
          </a:xfrm>
        </p:grpSpPr>
        <p:sp>
          <p:nvSpPr>
            <p:cNvPr id="19" name="Oval 14"/>
            <p:cNvSpPr/>
            <p:nvPr/>
          </p:nvSpPr>
          <p:spPr>
            <a:xfrm rot="2700000">
              <a:off x="9603416" y="1955599"/>
              <a:ext cx="492388" cy="492388"/>
            </a:xfrm>
            <a:prstGeom prst="ellipse">
              <a:avLst/>
            </a:prstGeom>
            <a:solidFill>
              <a:schemeClr val="bg1"/>
            </a:solidFill>
            <a:ln w="133350">
              <a:solidFill>
                <a:srgbClr val="E94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accent5">
                    <a:lumMod val="75000"/>
                  </a:schemeClr>
                </a:solidFill>
                <a:latin typeface="微软雅黑" pitchFamily="34" charset="-122"/>
                <a:ea typeface="微软雅黑" pitchFamily="34" charset="-122"/>
              </a:endParaRPr>
            </a:p>
          </p:txBody>
        </p:sp>
        <p:sp>
          <p:nvSpPr>
            <p:cNvPr id="20" name="TextBox 19"/>
            <p:cNvSpPr txBox="1"/>
            <p:nvPr/>
          </p:nvSpPr>
          <p:spPr>
            <a:xfrm>
              <a:off x="9545610" y="2019602"/>
              <a:ext cx="599208" cy="343528"/>
            </a:xfrm>
            <a:prstGeom prst="rect">
              <a:avLst/>
            </a:prstGeom>
            <a:noFill/>
          </p:spPr>
          <p:txBody>
            <a:bodyPr wrap="square" rtlCol="0">
              <a:spAutoFit/>
            </a:bodyPr>
            <a:lstStyle/>
            <a:p>
              <a:pPr algn="ctr"/>
              <a:r>
                <a:rPr lang="id-ID" b="1" dirty="0" smtClean="0">
                  <a:solidFill>
                    <a:srgbClr val="E94E60"/>
                  </a:solidFill>
                  <a:latin typeface="微软雅黑" pitchFamily="34" charset="-122"/>
                  <a:ea typeface="微软雅黑" pitchFamily="34" charset="-122"/>
                </a:rPr>
                <a:t>02</a:t>
              </a:r>
              <a:endParaRPr lang="id-ID" b="1" dirty="0">
                <a:solidFill>
                  <a:srgbClr val="E94E60"/>
                </a:solidFill>
                <a:latin typeface="微软雅黑" pitchFamily="34" charset="-122"/>
                <a:ea typeface="微软雅黑" pitchFamily="34" charset="-122"/>
              </a:endParaRPr>
            </a:p>
          </p:txBody>
        </p:sp>
      </p:grpSp>
      <p:grpSp>
        <p:nvGrpSpPr>
          <p:cNvPr id="21" name="Group 16"/>
          <p:cNvGrpSpPr/>
          <p:nvPr/>
        </p:nvGrpSpPr>
        <p:grpSpPr>
          <a:xfrm>
            <a:off x="10029817" y="3610663"/>
            <a:ext cx="644218" cy="529374"/>
            <a:chOff x="10716797" y="5108091"/>
            <a:chExt cx="599208" cy="492388"/>
          </a:xfrm>
        </p:grpSpPr>
        <p:sp>
          <p:nvSpPr>
            <p:cNvPr id="22" name="Oval 17"/>
            <p:cNvSpPr/>
            <p:nvPr/>
          </p:nvSpPr>
          <p:spPr>
            <a:xfrm rot="2700000">
              <a:off x="10774955" y="5108091"/>
              <a:ext cx="492388" cy="492388"/>
            </a:xfrm>
            <a:prstGeom prst="ellipse">
              <a:avLst/>
            </a:prstGeom>
            <a:solidFill>
              <a:schemeClr val="bg1"/>
            </a:solidFill>
            <a:ln w="133350">
              <a:solidFill>
                <a:srgbClr val="0289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rgbClr val="C00000"/>
                </a:solidFill>
                <a:latin typeface="微软雅黑" pitchFamily="34" charset="-122"/>
                <a:ea typeface="微软雅黑" pitchFamily="34" charset="-122"/>
              </a:endParaRPr>
            </a:p>
          </p:txBody>
        </p:sp>
        <p:sp>
          <p:nvSpPr>
            <p:cNvPr id="23" name="TextBox 22"/>
            <p:cNvSpPr txBox="1"/>
            <p:nvPr/>
          </p:nvSpPr>
          <p:spPr>
            <a:xfrm>
              <a:off x="10716797" y="5178591"/>
              <a:ext cx="599208" cy="343528"/>
            </a:xfrm>
            <a:prstGeom prst="rect">
              <a:avLst/>
            </a:prstGeom>
            <a:noFill/>
          </p:spPr>
          <p:txBody>
            <a:bodyPr wrap="square" rtlCol="0">
              <a:spAutoFit/>
            </a:bodyPr>
            <a:lstStyle/>
            <a:p>
              <a:pPr algn="ctr"/>
              <a:r>
                <a:rPr lang="id-ID" b="1" dirty="0" smtClean="0">
                  <a:solidFill>
                    <a:srgbClr val="028985"/>
                  </a:solidFill>
                  <a:latin typeface="微软雅黑" pitchFamily="34" charset="-122"/>
                  <a:ea typeface="微软雅黑" pitchFamily="34" charset="-122"/>
                </a:rPr>
                <a:t>03</a:t>
              </a:r>
              <a:endParaRPr lang="id-ID" b="1" dirty="0">
                <a:solidFill>
                  <a:srgbClr val="028985"/>
                </a:solidFill>
                <a:latin typeface="微软雅黑" pitchFamily="34" charset="-122"/>
                <a:ea typeface="微软雅黑" pitchFamily="34" charset="-122"/>
              </a:endParaRPr>
            </a:p>
          </p:txBody>
        </p:sp>
      </p:grpSp>
      <p:sp>
        <p:nvSpPr>
          <p:cNvPr id="24" name="Freeform 19"/>
          <p:cNvSpPr>
            <a:spLocks noEditPoints="1"/>
          </p:cNvSpPr>
          <p:nvPr/>
        </p:nvSpPr>
        <p:spPr bwMode="auto">
          <a:xfrm>
            <a:off x="8204297" y="3080065"/>
            <a:ext cx="493090" cy="476140"/>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rgbClr val="E94E60"/>
          </a:solidFill>
          <a:ln>
            <a:noFill/>
          </a:ln>
        </p:spPr>
        <p:txBody>
          <a:bodyPr vert="horz" wrap="square" lIns="91440" tIns="45720" rIns="91440" bIns="45720" numCol="1" anchor="t" anchorCtr="0" compatLnSpc="1"/>
          <a:lstStyle/>
          <a:p>
            <a:endParaRPr lang="id-ID">
              <a:solidFill>
                <a:srgbClr val="55735B"/>
              </a:solidFill>
              <a:latin typeface="微软雅黑" pitchFamily="34" charset="-122"/>
              <a:ea typeface="微软雅黑" pitchFamily="34" charset="-122"/>
            </a:endParaRPr>
          </a:p>
        </p:txBody>
      </p:sp>
      <p:sp>
        <p:nvSpPr>
          <p:cNvPr id="25" name="Freeform 23"/>
          <p:cNvSpPr>
            <a:spLocks noEditPoints="1"/>
          </p:cNvSpPr>
          <p:nvPr/>
        </p:nvSpPr>
        <p:spPr bwMode="auto">
          <a:xfrm>
            <a:off x="6898035" y="4393283"/>
            <a:ext cx="476142" cy="360574"/>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rgbClr val="00C3D9"/>
          </a:solidFill>
          <a:ln>
            <a:noFill/>
          </a:ln>
        </p:spPr>
        <p:txBody>
          <a:bodyPr vert="horz" wrap="square" lIns="91440" tIns="45720" rIns="91440" bIns="45720" numCol="1" anchor="t" anchorCtr="0" compatLnSpc="1"/>
          <a:lstStyle/>
          <a:p>
            <a:endParaRPr lang="id-ID"/>
          </a:p>
        </p:txBody>
      </p:sp>
      <p:grpSp>
        <p:nvGrpSpPr>
          <p:cNvPr id="26" name="Group 24"/>
          <p:cNvGrpSpPr/>
          <p:nvPr/>
        </p:nvGrpSpPr>
        <p:grpSpPr>
          <a:xfrm>
            <a:off x="9527620" y="4333983"/>
            <a:ext cx="485386" cy="476142"/>
            <a:chOff x="6786562" y="796925"/>
            <a:chExt cx="500063" cy="490538"/>
          </a:xfrm>
          <a:solidFill>
            <a:srgbClr val="028985"/>
          </a:solidFill>
        </p:grpSpPr>
        <p:sp>
          <p:nvSpPr>
            <p:cNvPr id="27" name="Freeform 27"/>
            <p:cNvSpPr>
              <a:spLocks noEditPoints="1"/>
            </p:cNvSpPr>
            <p:nvPr/>
          </p:nvSpPr>
          <p:spPr bwMode="auto">
            <a:xfrm>
              <a:off x="6786562" y="796925"/>
              <a:ext cx="500063" cy="490538"/>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w="9525">
              <a:noFill/>
              <a:round/>
            </a:ln>
            <a:extLst/>
          </p:spPr>
          <p:txBody>
            <a:bodyPr vert="horz" wrap="square" lIns="91440" tIns="45720" rIns="91440" bIns="45720" numCol="1" anchor="t" anchorCtr="0" compatLnSpc="1"/>
            <a:lstStyle/>
            <a:p>
              <a:endParaRPr lang="id-ID"/>
            </a:p>
          </p:txBody>
        </p:sp>
        <p:sp>
          <p:nvSpPr>
            <p:cNvPr id="28" name="Freeform 28"/>
            <p:cNvSpPr>
              <a:spLocks noEditPoints="1"/>
            </p:cNvSpPr>
            <p:nvPr/>
          </p:nvSpPr>
          <p:spPr bwMode="auto">
            <a:xfrm>
              <a:off x="6967538" y="969963"/>
              <a:ext cx="134938" cy="138113"/>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w="9525">
              <a:noFill/>
              <a:round/>
            </a:ln>
            <a:extLst/>
          </p:spPr>
          <p:txBody>
            <a:bodyPr vert="horz" wrap="square" lIns="91440" tIns="45720" rIns="91440" bIns="45720" numCol="1" anchor="t" anchorCtr="0" compatLnSpc="1"/>
            <a:lstStyle/>
            <a:p>
              <a:endParaRPr lang="id-ID"/>
            </a:p>
          </p:txBody>
        </p:sp>
        <p:sp>
          <p:nvSpPr>
            <p:cNvPr id="29" name="Freeform 29"/>
            <p:cNvSpPr/>
            <p:nvPr/>
          </p:nvSpPr>
          <p:spPr bwMode="auto">
            <a:xfrm>
              <a:off x="6956425" y="1135063"/>
              <a:ext cx="73025" cy="79375"/>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w="9525">
              <a:noFill/>
              <a:round/>
            </a:ln>
            <a:extLst/>
          </p:spPr>
          <p:txBody>
            <a:bodyPr vert="horz" wrap="square" lIns="91440" tIns="45720" rIns="91440" bIns="45720" numCol="1" anchor="t" anchorCtr="0" compatLnSpc="1"/>
            <a:lstStyle/>
            <a:p>
              <a:endParaRPr lang="id-ID"/>
            </a:p>
          </p:txBody>
        </p:sp>
        <p:sp>
          <p:nvSpPr>
            <p:cNvPr id="30" name="Freeform 30"/>
            <p:cNvSpPr/>
            <p:nvPr/>
          </p:nvSpPr>
          <p:spPr bwMode="auto">
            <a:xfrm>
              <a:off x="7043738" y="873125"/>
              <a:ext cx="77788" cy="80963"/>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w="9525">
              <a:noFill/>
              <a:round/>
            </a:ln>
            <a:extLst/>
          </p:spPr>
          <p:txBody>
            <a:bodyPr vert="horz" wrap="square" lIns="91440" tIns="45720" rIns="91440" bIns="45720" numCol="1" anchor="t" anchorCtr="0" compatLnSpc="1"/>
            <a:lstStyle/>
            <a:p>
              <a:endParaRPr lang="id-ID"/>
            </a:p>
          </p:txBody>
        </p:sp>
      </p:grpSp>
      <p:sp>
        <p:nvSpPr>
          <p:cNvPr id="31" name="椭圆 30"/>
          <p:cNvSpPr/>
          <p:nvPr/>
        </p:nvSpPr>
        <p:spPr>
          <a:xfrm>
            <a:off x="1619354" y="3096970"/>
            <a:ext cx="576622" cy="576785"/>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MT Std" pitchFamily="34" charset="0"/>
                <a:ea typeface="微软雅黑" pitchFamily="34" charset="-122"/>
              </a:rPr>
              <a:t>1</a:t>
            </a:r>
            <a:endParaRPr lang="zh-CN" altLang="en-US" dirty="0">
              <a:latin typeface="Impact MT Std" pitchFamily="34" charset="0"/>
              <a:ea typeface="微软雅黑" pitchFamily="34" charset="-122"/>
            </a:endParaRPr>
          </a:p>
        </p:txBody>
      </p:sp>
      <p:sp>
        <p:nvSpPr>
          <p:cNvPr id="32" name="椭圆 31"/>
          <p:cNvSpPr/>
          <p:nvPr/>
        </p:nvSpPr>
        <p:spPr>
          <a:xfrm>
            <a:off x="1619355" y="3817050"/>
            <a:ext cx="576622" cy="576785"/>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Impact MT Std" pitchFamily="34" charset="0"/>
                <a:ea typeface="微软雅黑" pitchFamily="34" charset="-122"/>
              </a:rPr>
              <a:t>2</a:t>
            </a:r>
            <a:endParaRPr lang="zh-CN" altLang="en-US" dirty="0">
              <a:latin typeface="Impact MT Std" pitchFamily="34" charset="0"/>
              <a:ea typeface="微软雅黑" pitchFamily="34" charset="-122"/>
            </a:endParaRPr>
          </a:p>
        </p:txBody>
      </p:sp>
      <p:sp>
        <p:nvSpPr>
          <p:cNvPr id="33" name="椭圆 32"/>
          <p:cNvSpPr/>
          <p:nvPr/>
        </p:nvSpPr>
        <p:spPr>
          <a:xfrm>
            <a:off x="1619355" y="4553930"/>
            <a:ext cx="576622" cy="57678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Impact MT Std" pitchFamily="34" charset="0"/>
                <a:ea typeface="微软雅黑" pitchFamily="34" charset="-122"/>
              </a:rPr>
              <a:t>3</a:t>
            </a:r>
            <a:endParaRPr lang="zh-CN" altLang="en-US" dirty="0">
              <a:latin typeface="Impact MT Std" pitchFamily="34" charset="0"/>
              <a:ea typeface="微软雅黑" pitchFamily="34" charset="-122"/>
            </a:endParaRPr>
          </a:p>
        </p:txBody>
      </p:sp>
      <p:sp>
        <p:nvSpPr>
          <p:cNvPr id="34" name="标题 11"/>
          <p:cNvSpPr txBox="1"/>
          <p:nvPr/>
        </p:nvSpPr>
        <p:spPr>
          <a:xfrm>
            <a:off x="2195977" y="3078636"/>
            <a:ext cx="3145851" cy="79665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600" dirty="0" smtClean="0">
                <a:solidFill>
                  <a:schemeClr val="bg1">
                    <a:lumMod val="50000"/>
                  </a:schemeClr>
                </a:solidFill>
                <a:latin typeface="微软雅黑" pitchFamily="34" charset="-122"/>
                <a:ea typeface="微软雅黑" pitchFamily="34" charset="-122"/>
              </a:rPr>
              <a:t>请在此处输入详细的文字介绍信息和简介</a:t>
            </a:r>
            <a:r>
              <a:rPr lang="en-US" altLang="zh-CN" sz="1600" dirty="0" smtClean="0">
                <a:solidFill>
                  <a:schemeClr val="bg1">
                    <a:lumMod val="50000"/>
                  </a:schemeClr>
                </a:solidFill>
                <a:latin typeface="微软雅黑" pitchFamily="34" charset="-122"/>
                <a:ea typeface="微软雅黑" pitchFamily="34" charset="-122"/>
              </a:rPr>
              <a:t>.</a:t>
            </a:r>
            <a:r>
              <a:rPr lang="zh-CN" altLang="en-US" sz="1600" dirty="0">
                <a:solidFill>
                  <a:schemeClr val="bg1">
                    <a:lumMod val="50000"/>
                  </a:schemeClr>
                </a:solidFill>
                <a:latin typeface="微软雅黑" pitchFamily="34" charset="-122"/>
                <a:ea typeface="微软雅黑" pitchFamily="34" charset="-122"/>
              </a:rPr>
              <a:t>表达图表的</a:t>
            </a:r>
            <a:r>
              <a:rPr lang="zh-CN" altLang="en-US" sz="1600" dirty="0" smtClean="0">
                <a:solidFill>
                  <a:schemeClr val="bg1">
                    <a:lumMod val="50000"/>
                  </a:schemeClr>
                </a:solidFill>
                <a:latin typeface="微软雅黑" pitchFamily="34" charset="-122"/>
                <a:ea typeface="微软雅黑" pitchFamily="34" charset="-122"/>
              </a:rPr>
              <a:t>含义</a:t>
            </a:r>
            <a:r>
              <a:rPr lang="en-US" altLang="zh-CN" sz="1600" dirty="0" smtClean="0">
                <a:solidFill>
                  <a:schemeClr val="bg1">
                    <a:lumMod val="50000"/>
                  </a:schemeClr>
                </a:solidFill>
                <a:latin typeface="微软雅黑" pitchFamily="34" charset="-122"/>
                <a:ea typeface="微软雅黑" pitchFamily="34" charset="-122"/>
              </a:rPr>
              <a:t>.</a:t>
            </a:r>
            <a:endParaRPr lang="zh-CN" altLang="en-US" sz="1600" dirty="0">
              <a:solidFill>
                <a:schemeClr val="bg1">
                  <a:lumMod val="50000"/>
                </a:schemeClr>
              </a:solidFill>
              <a:latin typeface="微软雅黑" pitchFamily="34" charset="-122"/>
              <a:ea typeface="微软雅黑" pitchFamily="34" charset="-122"/>
            </a:endParaRPr>
          </a:p>
          <a:p>
            <a:pPr algn="l"/>
            <a:endParaRPr lang="zh-CN" altLang="en-US" sz="1600" dirty="0">
              <a:solidFill>
                <a:schemeClr val="bg1">
                  <a:lumMod val="50000"/>
                </a:schemeClr>
              </a:solidFill>
              <a:latin typeface="微软雅黑" pitchFamily="34" charset="-122"/>
              <a:ea typeface="微软雅黑" pitchFamily="34" charset="-122"/>
            </a:endParaRPr>
          </a:p>
        </p:txBody>
      </p:sp>
      <p:sp>
        <p:nvSpPr>
          <p:cNvPr id="35" name="标题 11"/>
          <p:cNvSpPr txBox="1"/>
          <p:nvPr/>
        </p:nvSpPr>
        <p:spPr>
          <a:xfrm>
            <a:off x="2195978" y="3798716"/>
            <a:ext cx="3145851" cy="79665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600" dirty="0" smtClean="0">
                <a:solidFill>
                  <a:schemeClr val="bg1">
                    <a:lumMod val="50000"/>
                  </a:schemeClr>
                </a:solidFill>
                <a:latin typeface="微软雅黑" pitchFamily="34" charset="-122"/>
                <a:ea typeface="微软雅黑" pitchFamily="34" charset="-122"/>
              </a:rPr>
              <a:t>请在此处输入详细的文字介绍信息和简介</a:t>
            </a:r>
            <a:r>
              <a:rPr lang="en-US" altLang="zh-CN" sz="1600" dirty="0" smtClean="0">
                <a:solidFill>
                  <a:schemeClr val="bg1">
                    <a:lumMod val="50000"/>
                  </a:schemeClr>
                </a:solidFill>
                <a:latin typeface="微软雅黑" pitchFamily="34" charset="-122"/>
                <a:ea typeface="微软雅黑" pitchFamily="34" charset="-122"/>
              </a:rPr>
              <a:t>.</a:t>
            </a:r>
            <a:r>
              <a:rPr lang="zh-CN" altLang="en-US" sz="1600" dirty="0">
                <a:solidFill>
                  <a:schemeClr val="bg1">
                    <a:lumMod val="50000"/>
                  </a:schemeClr>
                </a:solidFill>
                <a:latin typeface="微软雅黑" pitchFamily="34" charset="-122"/>
                <a:ea typeface="微软雅黑" pitchFamily="34" charset="-122"/>
              </a:rPr>
              <a:t>表达图表的</a:t>
            </a:r>
            <a:r>
              <a:rPr lang="zh-CN" altLang="en-US" sz="1600" dirty="0" smtClean="0">
                <a:solidFill>
                  <a:schemeClr val="bg1">
                    <a:lumMod val="50000"/>
                  </a:schemeClr>
                </a:solidFill>
                <a:latin typeface="微软雅黑" pitchFamily="34" charset="-122"/>
                <a:ea typeface="微软雅黑" pitchFamily="34" charset="-122"/>
              </a:rPr>
              <a:t>含义</a:t>
            </a:r>
            <a:r>
              <a:rPr lang="en-US" altLang="zh-CN" sz="1600" dirty="0" smtClean="0">
                <a:solidFill>
                  <a:schemeClr val="bg1">
                    <a:lumMod val="50000"/>
                  </a:schemeClr>
                </a:solidFill>
                <a:latin typeface="微软雅黑" pitchFamily="34" charset="-122"/>
                <a:ea typeface="微软雅黑" pitchFamily="34" charset="-122"/>
              </a:rPr>
              <a:t>.</a:t>
            </a:r>
            <a:endParaRPr lang="zh-CN" altLang="en-US" sz="1600" dirty="0">
              <a:solidFill>
                <a:schemeClr val="bg1">
                  <a:lumMod val="50000"/>
                </a:schemeClr>
              </a:solidFill>
              <a:latin typeface="微软雅黑" pitchFamily="34" charset="-122"/>
              <a:ea typeface="微软雅黑" pitchFamily="34" charset="-122"/>
            </a:endParaRPr>
          </a:p>
          <a:p>
            <a:pPr algn="l"/>
            <a:endParaRPr lang="zh-CN" altLang="en-US" sz="1600" dirty="0">
              <a:solidFill>
                <a:schemeClr val="bg1">
                  <a:lumMod val="50000"/>
                </a:schemeClr>
              </a:solidFill>
              <a:latin typeface="微软雅黑" pitchFamily="34" charset="-122"/>
              <a:ea typeface="微软雅黑" pitchFamily="34" charset="-122"/>
            </a:endParaRPr>
          </a:p>
        </p:txBody>
      </p:sp>
      <p:sp>
        <p:nvSpPr>
          <p:cNvPr id="36" name="标题 11"/>
          <p:cNvSpPr txBox="1"/>
          <p:nvPr/>
        </p:nvSpPr>
        <p:spPr>
          <a:xfrm>
            <a:off x="2195978" y="4535596"/>
            <a:ext cx="3145851" cy="79665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600" dirty="0" smtClean="0">
                <a:solidFill>
                  <a:schemeClr val="bg1">
                    <a:lumMod val="50000"/>
                  </a:schemeClr>
                </a:solidFill>
                <a:latin typeface="微软雅黑" pitchFamily="34" charset="-122"/>
                <a:ea typeface="微软雅黑" pitchFamily="34" charset="-122"/>
              </a:rPr>
              <a:t>请在此处输入详细的文字介绍信息和简介</a:t>
            </a:r>
            <a:r>
              <a:rPr lang="en-US" altLang="zh-CN" sz="1600" dirty="0" smtClean="0">
                <a:solidFill>
                  <a:schemeClr val="bg1">
                    <a:lumMod val="50000"/>
                  </a:schemeClr>
                </a:solidFill>
                <a:latin typeface="微软雅黑" pitchFamily="34" charset="-122"/>
                <a:ea typeface="微软雅黑" pitchFamily="34" charset="-122"/>
              </a:rPr>
              <a:t>.</a:t>
            </a:r>
            <a:r>
              <a:rPr lang="zh-CN" altLang="en-US" sz="1600" dirty="0">
                <a:solidFill>
                  <a:schemeClr val="bg1">
                    <a:lumMod val="50000"/>
                  </a:schemeClr>
                </a:solidFill>
                <a:latin typeface="微软雅黑" pitchFamily="34" charset="-122"/>
                <a:ea typeface="微软雅黑" pitchFamily="34" charset="-122"/>
              </a:rPr>
              <a:t>表达图表的</a:t>
            </a:r>
            <a:r>
              <a:rPr lang="zh-CN" altLang="en-US" sz="1600" dirty="0" smtClean="0">
                <a:solidFill>
                  <a:schemeClr val="bg1">
                    <a:lumMod val="50000"/>
                  </a:schemeClr>
                </a:solidFill>
                <a:latin typeface="微软雅黑" pitchFamily="34" charset="-122"/>
                <a:ea typeface="微软雅黑" pitchFamily="34" charset="-122"/>
              </a:rPr>
              <a:t>含义</a:t>
            </a:r>
            <a:r>
              <a:rPr lang="en-US" altLang="zh-CN" sz="1600" dirty="0" smtClean="0">
                <a:solidFill>
                  <a:schemeClr val="bg1">
                    <a:lumMod val="50000"/>
                  </a:schemeClr>
                </a:solidFill>
                <a:latin typeface="微软雅黑" pitchFamily="34" charset="-122"/>
                <a:ea typeface="微软雅黑" pitchFamily="34" charset="-122"/>
              </a:rPr>
              <a:t>.</a:t>
            </a:r>
            <a:endParaRPr lang="zh-CN" altLang="en-US" sz="1600" dirty="0">
              <a:solidFill>
                <a:schemeClr val="bg1">
                  <a:lumMod val="50000"/>
                </a:schemeClr>
              </a:solidFill>
              <a:latin typeface="微软雅黑" pitchFamily="34" charset="-122"/>
              <a:ea typeface="微软雅黑" pitchFamily="34" charset="-122"/>
            </a:endParaRPr>
          </a:p>
          <a:p>
            <a:pPr algn="l"/>
            <a:endParaRPr lang="zh-CN" altLang="en-US" sz="16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46106881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par>
                                <p:cTn id="11" presetID="22" presetClass="entr" presetSubtype="2"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animEffect transition="in" filter="wipe(right)">
                                      <p:cBhvr>
                                        <p:cTn id="13" dur="500"/>
                                        <p:tgtEl>
                                          <p:spTgt spid="13"/>
                                        </p:tgtEl>
                                      </p:cBhvr>
                                    </p:animEffect>
                                  </p:childTnLst>
                                </p:cTn>
                              </p:par>
                              <p:par>
                                <p:cTn id="14" presetID="22" presetClass="entr" presetSubtype="2" fill="hold" grpId="0" nodeType="withEffect">
                                  <p:stCondLst>
                                    <p:cond delay="1500"/>
                                  </p:stCondLst>
                                  <p:childTnLst>
                                    <p:set>
                                      <p:cBhvr>
                                        <p:cTn id="15" dur="1" fill="hold">
                                          <p:stCondLst>
                                            <p:cond delay="0"/>
                                          </p:stCondLst>
                                        </p:cTn>
                                        <p:tgtEl>
                                          <p:spTgt spid="14"/>
                                        </p:tgtEl>
                                        <p:attrNameLst>
                                          <p:attrName>style.visibility</p:attrName>
                                        </p:attrNameLst>
                                      </p:cBhvr>
                                      <p:to>
                                        <p:strVal val="visible"/>
                                      </p:to>
                                    </p:set>
                                    <p:animEffect transition="in" filter="wipe(right)">
                                      <p:cBhvr>
                                        <p:cTn id="16" dur="500"/>
                                        <p:tgtEl>
                                          <p:spTgt spid="14"/>
                                        </p:tgtEl>
                                      </p:cBhvr>
                                    </p:animEffect>
                                  </p:childTnLst>
                                </p:cTn>
                              </p:par>
                              <p:par>
                                <p:cTn id="17" presetID="22" presetClass="entr" presetSubtype="2" fill="hold" grpId="0" nodeType="withEffect">
                                  <p:stCondLst>
                                    <p:cond delay="2000"/>
                                  </p:stCondLst>
                                  <p:childTnLst>
                                    <p:set>
                                      <p:cBhvr>
                                        <p:cTn id="18" dur="1" fill="hold">
                                          <p:stCondLst>
                                            <p:cond delay="0"/>
                                          </p:stCondLst>
                                        </p:cTn>
                                        <p:tgtEl>
                                          <p:spTgt spid="12"/>
                                        </p:tgtEl>
                                        <p:attrNameLst>
                                          <p:attrName>style.visibility</p:attrName>
                                        </p:attrNameLst>
                                      </p:cBhvr>
                                      <p:to>
                                        <p:strVal val="visible"/>
                                      </p:to>
                                    </p:set>
                                    <p:animEffect transition="in" filter="wipe(right)">
                                      <p:cBhvr>
                                        <p:cTn id="19" dur="500"/>
                                        <p:tgtEl>
                                          <p:spTgt spid="12"/>
                                        </p:tgtEl>
                                      </p:cBhvr>
                                    </p:animEffect>
                                  </p:childTnLst>
                                </p:cTn>
                              </p:par>
                              <p:par>
                                <p:cTn id="20" presetID="42" presetClass="entr" presetSubtype="0" fill="hold" nodeType="withEffect">
                                  <p:stCondLst>
                                    <p:cond delay="25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250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250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1000"/>
                                        <p:tgtEl>
                                          <p:spTgt spid="21"/>
                                        </p:tgtEl>
                                      </p:cBhvr>
                                    </p:animEffect>
                                    <p:anim calcmode="lin" valueType="num">
                                      <p:cBhvr>
                                        <p:cTn id="33" dur="1000" fill="hold"/>
                                        <p:tgtEl>
                                          <p:spTgt spid="21"/>
                                        </p:tgtEl>
                                        <p:attrNameLst>
                                          <p:attrName>ppt_x</p:attrName>
                                        </p:attrNameLst>
                                      </p:cBhvr>
                                      <p:tavLst>
                                        <p:tav tm="0">
                                          <p:val>
                                            <p:strVal val="#ppt_x"/>
                                          </p:val>
                                        </p:tav>
                                        <p:tav tm="100000">
                                          <p:val>
                                            <p:strVal val="#ppt_x"/>
                                          </p:val>
                                        </p:tav>
                                      </p:tavLst>
                                    </p:anim>
                                    <p:anim calcmode="lin" valueType="num">
                                      <p:cBhvr>
                                        <p:cTn id="34" dur="1000" fill="hold"/>
                                        <p:tgtEl>
                                          <p:spTgt spid="21"/>
                                        </p:tgtEl>
                                        <p:attrNameLst>
                                          <p:attrName>ppt_y</p:attrName>
                                        </p:attrNameLst>
                                      </p:cBhvr>
                                      <p:tavLst>
                                        <p:tav tm="0">
                                          <p:val>
                                            <p:strVal val="#ppt_y+.1"/>
                                          </p:val>
                                        </p:tav>
                                        <p:tav tm="100000">
                                          <p:val>
                                            <p:strVal val="#ppt_y"/>
                                          </p:val>
                                        </p:tav>
                                      </p:tavLst>
                                    </p:anim>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childTnLst>
                          </p:cTn>
                        </p:par>
                        <p:par>
                          <p:cTn id="46" fill="hold">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par>
                          <p:cTn id="50" fill="hold">
                            <p:stCondLst>
                              <p:cond delay="5000"/>
                            </p:stCondLst>
                            <p:childTnLst>
                              <p:par>
                                <p:cTn id="51" presetID="10" presetClass="entr" presetSubtype="0" fill="hold" grpId="0" nodeType="after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Effect transition="in" filter="fade">
                                      <p:cBhvr>
                                        <p:cTn id="63" dur="500"/>
                                        <p:tgtEl>
                                          <p:spTgt spid="34"/>
                                        </p:tgtEl>
                                      </p:cBhvr>
                                    </p:animEffect>
                                  </p:childTnLst>
                                </p:cTn>
                              </p:par>
                            </p:childTnLst>
                          </p:cTn>
                        </p:par>
                        <p:par>
                          <p:cTn id="64" fill="hold">
                            <p:stCondLst>
                              <p:cond delay="6500"/>
                            </p:stCondLst>
                            <p:childTnLst>
                              <p:par>
                                <p:cTn id="65" presetID="53" presetClass="entr" presetSubtype="16"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p:cTn id="67" dur="500" fill="hold"/>
                                        <p:tgtEl>
                                          <p:spTgt spid="35"/>
                                        </p:tgtEl>
                                        <p:attrNameLst>
                                          <p:attrName>ppt_w</p:attrName>
                                        </p:attrNameLst>
                                      </p:cBhvr>
                                      <p:tavLst>
                                        <p:tav tm="0">
                                          <p:val>
                                            <p:fltVal val="0"/>
                                          </p:val>
                                        </p:tav>
                                        <p:tav tm="100000">
                                          <p:val>
                                            <p:strVal val="#ppt_w"/>
                                          </p:val>
                                        </p:tav>
                                      </p:tavLst>
                                    </p:anim>
                                    <p:anim calcmode="lin" valueType="num">
                                      <p:cBhvr>
                                        <p:cTn id="68" dur="500" fill="hold"/>
                                        <p:tgtEl>
                                          <p:spTgt spid="35"/>
                                        </p:tgtEl>
                                        <p:attrNameLst>
                                          <p:attrName>ppt_h</p:attrName>
                                        </p:attrNameLst>
                                      </p:cBhvr>
                                      <p:tavLst>
                                        <p:tav tm="0">
                                          <p:val>
                                            <p:fltVal val="0"/>
                                          </p:val>
                                        </p:tav>
                                        <p:tav tm="100000">
                                          <p:val>
                                            <p:strVal val="#ppt_h"/>
                                          </p:val>
                                        </p:tav>
                                      </p:tavLst>
                                    </p:anim>
                                    <p:animEffect transition="in" filter="fade">
                                      <p:cBhvr>
                                        <p:cTn id="69" dur="500"/>
                                        <p:tgtEl>
                                          <p:spTgt spid="35"/>
                                        </p:tgtEl>
                                      </p:cBhvr>
                                    </p:animEffect>
                                  </p:childTnLst>
                                </p:cTn>
                              </p:par>
                            </p:childTnLst>
                          </p:cTn>
                        </p:par>
                        <p:par>
                          <p:cTn id="70" fill="hold">
                            <p:stCondLst>
                              <p:cond delay="7000"/>
                            </p:stCondLst>
                            <p:childTnLst>
                              <p:par>
                                <p:cTn id="71" presetID="53" presetClass="entr" presetSubtype="16" fill="hold" grpId="0" nodeType="afterEffect">
                                  <p:stCondLst>
                                    <p:cond delay="0"/>
                                  </p:stCondLst>
                                  <p:childTnLst>
                                    <p:set>
                                      <p:cBhvr>
                                        <p:cTn id="72" dur="1" fill="hold">
                                          <p:stCondLst>
                                            <p:cond delay="0"/>
                                          </p:stCondLst>
                                        </p:cTn>
                                        <p:tgtEl>
                                          <p:spTgt spid="36"/>
                                        </p:tgtEl>
                                        <p:attrNameLst>
                                          <p:attrName>style.visibility</p:attrName>
                                        </p:attrNameLst>
                                      </p:cBhvr>
                                      <p:to>
                                        <p:strVal val="visible"/>
                                      </p:to>
                                    </p:set>
                                    <p:anim calcmode="lin" valueType="num">
                                      <p:cBhvr>
                                        <p:cTn id="73" dur="500" fill="hold"/>
                                        <p:tgtEl>
                                          <p:spTgt spid="36"/>
                                        </p:tgtEl>
                                        <p:attrNameLst>
                                          <p:attrName>ppt_w</p:attrName>
                                        </p:attrNameLst>
                                      </p:cBhvr>
                                      <p:tavLst>
                                        <p:tav tm="0">
                                          <p:val>
                                            <p:fltVal val="0"/>
                                          </p:val>
                                        </p:tav>
                                        <p:tav tm="100000">
                                          <p:val>
                                            <p:strVal val="#ppt_w"/>
                                          </p:val>
                                        </p:tav>
                                      </p:tavLst>
                                    </p:anim>
                                    <p:anim calcmode="lin" valueType="num">
                                      <p:cBhvr>
                                        <p:cTn id="74" dur="500" fill="hold"/>
                                        <p:tgtEl>
                                          <p:spTgt spid="36"/>
                                        </p:tgtEl>
                                        <p:attrNameLst>
                                          <p:attrName>ppt_h</p:attrName>
                                        </p:attrNameLst>
                                      </p:cBhvr>
                                      <p:tavLst>
                                        <p:tav tm="0">
                                          <p:val>
                                            <p:fltVal val="0"/>
                                          </p:val>
                                        </p:tav>
                                        <p:tav tm="100000">
                                          <p:val>
                                            <p:strVal val="#ppt_h"/>
                                          </p:val>
                                        </p:tav>
                                      </p:tavLst>
                                    </p:anim>
                                    <p:animEffect transition="in" filter="fade">
                                      <p:cBhvr>
                                        <p:cTn id="7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24" grpId="0" animBg="1"/>
      <p:bldP spid="25" grpId="0" animBg="1"/>
      <p:bldP spid="31" grpId="0" animBg="1"/>
      <p:bldP spid="32" grpId="0" animBg="1"/>
      <p:bldP spid="33" grpId="0" animBg="1"/>
      <p:bldP spid="34" grpId="0"/>
      <p:bldP spid="35"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40484"/>
            <a:chOff x="3879320" y="484463"/>
            <a:chExt cx="3867978" cy="740484"/>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itchFamily="34" charset="-122"/>
                  <a:ea typeface="微软雅黑" pitchFamily="34" charset="-122"/>
                </a:rPr>
                <a:t>4</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1" y="495853"/>
              <a:ext cx="262890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点击加入标题文字</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Click add title text description</a:t>
              </a:r>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grpSp>
        <p:nvGrpSpPr>
          <p:cNvPr id="28" name="Group 3"/>
          <p:cNvGrpSpPr/>
          <p:nvPr/>
        </p:nvGrpSpPr>
        <p:grpSpPr>
          <a:xfrm>
            <a:off x="4478601" y="2383791"/>
            <a:ext cx="3297612" cy="3297611"/>
            <a:chOff x="3901439" y="1234439"/>
            <a:chExt cx="4389121" cy="4389120"/>
          </a:xfrm>
        </p:grpSpPr>
        <p:sp>
          <p:nvSpPr>
            <p:cNvPr id="30" name="Freeform 5"/>
            <p:cNvSpPr/>
            <p:nvPr/>
          </p:nvSpPr>
          <p:spPr>
            <a:xfrm>
              <a:off x="3901439"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00C3D9"/>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dirty="0" smtClean="0">
                  <a:solidFill>
                    <a:schemeClr val="bg1"/>
                  </a:solidFill>
                  <a:latin typeface="+mj-lt"/>
                </a:rPr>
                <a:t>S</a:t>
              </a:r>
              <a:endParaRPr lang="en-GB" sz="8000" kern="1200" dirty="0">
                <a:solidFill>
                  <a:schemeClr val="bg1"/>
                </a:solidFill>
                <a:latin typeface="+mj-lt"/>
              </a:endParaRPr>
            </a:p>
          </p:txBody>
        </p:sp>
        <p:sp>
          <p:nvSpPr>
            <p:cNvPr id="31" name="Freeform 6"/>
            <p:cNvSpPr/>
            <p:nvPr/>
          </p:nvSpPr>
          <p:spPr>
            <a:xfrm>
              <a:off x="6177280" y="123443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E94E6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smtClean="0">
                  <a:solidFill>
                    <a:schemeClr val="bg1"/>
                  </a:solidFill>
                  <a:latin typeface="+mj-lt"/>
                </a:rPr>
                <a:t>W</a:t>
              </a:r>
              <a:endParaRPr lang="en-GB" sz="8000" kern="1200">
                <a:solidFill>
                  <a:schemeClr val="bg1"/>
                </a:solidFill>
                <a:latin typeface="+mj-lt"/>
              </a:endParaRPr>
            </a:p>
          </p:txBody>
        </p:sp>
        <p:sp>
          <p:nvSpPr>
            <p:cNvPr id="32" name="Freeform 7"/>
            <p:cNvSpPr/>
            <p:nvPr/>
          </p:nvSpPr>
          <p:spPr>
            <a:xfrm>
              <a:off x="3901439"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F3C30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smtClean="0">
                  <a:solidFill>
                    <a:schemeClr val="bg1"/>
                  </a:solidFill>
                  <a:latin typeface="+mj-lt"/>
                </a:rPr>
                <a:t>T</a:t>
              </a:r>
              <a:endParaRPr lang="en-GB" sz="8000" kern="1200">
                <a:solidFill>
                  <a:schemeClr val="bg1"/>
                </a:solidFill>
                <a:latin typeface="+mj-lt"/>
              </a:endParaRPr>
            </a:p>
          </p:txBody>
        </p:sp>
        <p:sp>
          <p:nvSpPr>
            <p:cNvPr id="33" name="Freeform 8"/>
            <p:cNvSpPr/>
            <p:nvPr/>
          </p:nvSpPr>
          <p:spPr>
            <a:xfrm>
              <a:off x="6177280" y="3510279"/>
              <a:ext cx="2113280" cy="2113280"/>
            </a:xfrm>
            <a:custGeom>
              <a:avLst/>
              <a:gdLst>
                <a:gd name="connsiteX0" fmla="*/ 0 w 2113280"/>
                <a:gd name="connsiteY0" fmla="*/ 352220 h 2113280"/>
                <a:gd name="connsiteX1" fmla="*/ 352220 w 2113280"/>
                <a:gd name="connsiteY1" fmla="*/ 0 h 2113280"/>
                <a:gd name="connsiteX2" fmla="*/ 1761060 w 2113280"/>
                <a:gd name="connsiteY2" fmla="*/ 0 h 2113280"/>
                <a:gd name="connsiteX3" fmla="*/ 2113280 w 2113280"/>
                <a:gd name="connsiteY3" fmla="*/ 352220 h 2113280"/>
                <a:gd name="connsiteX4" fmla="*/ 2113280 w 2113280"/>
                <a:gd name="connsiteY4" fmla="*/ 1761060 h 2113280"/>
                <a:gd name="connsiteX5" fmla="*/ 1761060 w 2113280"/>
                <a:gd name="connsiteY5" fmla="*/ 2113280 h 2113280"/>
                <a:gd name="connsiteX6" fmla="*/ 352220 w 2113280"/>
                <a:gd name="connsiteY6" fmla="*/ 2113280 h 2113280"/>
                <a:gd name="connsiteX7" fmla="*/ 0 w 2113280"/>
                <a:gd name="connsiteY7" fmla="*/ 1761060 h 2113280"/>
                <a:gd name="connsiteX8" fmla="*/ 0 w 2113280"/>
                <a:gd name="connsiteY8" fmla="*/ 352220 h 211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3280" h="2113280">
                  <a:moveTo>
                    <a:pt x="0" y="352220"/>
                  </a:moveTo>
                  <a:cubicBezTo>
                    <a:pt x="0" y="157694"/>
                    <a:pt x="157694" y="0"/>
                    <a:pt x="352220" y="0"/>
                  </a:cubicBezTo>
                  <a:lnTo>
                    <a:pt x="1761060" y="0"/>
                  </a:lnTo>
                  <a:cubicBezTo>
                    <a:pt x="1955586" y="0"/>
                    <a:pt x="2113280" y="157694"/>
                    <a:pt x="2113280" y="352220"/>
                  </a:cubicBezTo>
                  <a:lnTo>
                    <a:pt x="2113280" y="1761060"/>
                  </a:lnTo>
                  <a:cubicBezTo>
                    <a:pt x="2113280" y="1955586"/>
                    <a:pt x="1955586" y="2113280"/>
                    <a:pt x="1761060" y="2113280"/>
                  </a:cubicBezTo>
                  <a:lnTo>
                    <a:pt x="352220" y="2113280"/>
                  </a:lnTo>
                  <a:cubicBezTo>
                    <a:pt x="157694" y="2113280"/>
                    <a:pt x="0" y="1955586"/>
                    <a:pt x="0" y="1761060"/>
                  </a:cubicBezTo>
                  <a:lnTo>
                    <a:pt x="0" y="352220"/>
                  </a:lnTo>
                  <a:close/>
                </a:path>
              </a:pathLst>
            </a:custGeom>
            <a:solidFill>
              <a:srgbClr val="028985"/>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1282" tIns="301282" rIns="301282" bIns="301282" numCol="1" spcCol="1270" anchor="ctr" anchorCtr="0">
              <a:noAutofit/>
            </a:bodyPr>
            <a:lstStyle/>
            <a:p>
              <a:pPr lvl="0" algn="ctr" defTabSz="2311400">
                <a:lnSpc>
                  <a:spcPct val="90000"/>
                </a:lnSpc>
                <a:spcBef>
                  <a:spcPct val="0"/>
                </a:spcBef>
                <a:spcAft>
                  <a:spcPct val="35000"/>
                </a:spcAft>
              </a:pPr>
              <a:r>
                <a:rPr lang="en-US" sz="8000" kern="1200" smtClean="0">
                  <a:solidFill>
                    <a:schemeClr val="bg1"/>
                  </a:solidFill>
                </a:rPr>
                <a:t>O</a:t>
              </a:r>
              <a:endParaRPr lang="en-GB" sz="8000" kern="1200">
                <a:solidFill>
                  <a:schemeClr val="bg1"/>
                </a:solidFill>
              </a:endParaRPr>
            </a:p>
          </p:txBody>
        </p:sp>
      </p:grpSp>
      <p:grpSp>
        <p:nvGrpSpPr>
          <p:cNvPr id="34" name="Group 12"/>
          <p:cNvGrpSpPr/>
          <p:nvPr/>
        </p:nvGrpSpPr>
        <p:grpSpPr>
          <a:xfrm>
            <a:off x="562946" y="2325846"/>
            <a:ext cx="3070021" cy="1384995"/>
            <a:chOff x="8716043" y="2853384"/>
            <a:chExt cx="3070021" cy="1384995"/>
          </a:xfrm>
        </p:grpSpPr>
        <p:sp>
          <p:nvSpPr>
            <p:cNvPr id="35" name="TextBox 34"/>
            <p:cNvSpPr txBox="1"/>
            <p:nvPr/>
          </p:nvSpPr>
          <p:spPr>
            <a:xfrm>
              <a:off x="8716043" y="3222716"/>
              <a:ext cx="3070021" cy="1015663"/>
            </a:xfrm>
            <a:prstGeom prst="rect">
              <a:avLst/>
            </a:prstGeom>
            <a:noFill/>
          </p:spPr>
          <p:txBody>
            <a:bodyPr wrap="square" rtlCol="0">
              <a:spAutoFit/>
            </a:bodyPr>
            <a:lstStyle/>
            <a:p>
              <a:pPr algn="r"/>
              <a:r>
                <a:rPr lang="zh-CN" altLang="en-US" sz="1200" dirty="0">
                  <a:solidFill>
                    <a:schemeClr val="bg1">
                      <a:lumMod val="50000"/>
                    </a:schemeClr>
                  </a:solidFill>
                  <a:latin typeface="微软雅黑" pitchFamily="34" charset="-122"/>
                  <a:ea typeface="微软雅黑" pitchFamily="34" charset="-122"/>
                </a:rPr>
                <a:t>文字描述文案加入文字文字描述文案加入    描述案加入文文字描述文案加入文字</a:t>
              </a:r>
              <a:endParaRPr lang="en-US" altLang="zh-CN" sz="1200" dirty="0">
                <a:solidFill>
                  <a:schemeClr val="bg1">
                    <a:lumMod val="50000"/>
                  </a:schemeClr>
                </a:solidFill>
                <a:latin typeface="微软雅黑" pitchFamily="34" charset="-122"/>
                <a:ea typeface="微软雅黑" pitchFamily="34" charset="-122"/>
              </a:endParaRPr>
            </a:p>
            <a:p>
              <a:pPr algn="r"/>
              <a:r>
                <a:rPr lang="zh-CN" altLang="en-US" sz="1200" dirty="0">
                  <a:solidFill>
                    <a:schemeClr val="bg1">
                      <a:lumMod val="50000"/>
                    </a:schemeClr>
                  </a:solidFill>
                  <a:latin typeface="微软雅黑" pitchFamily="34" charset="-122"/>
                  <a:ea typeface="微软雅黑" pitchFamily="34" charset="-122"/>
                </a:rPr>
                <a:t>文字描述文案加入文字文字描述文文字文案字文字描述文案加入文</a:t>
              </a:r>
              <a:endParaRPr lang="en-GB" altLang="zh-CN" sz="1200" dirty="0">
                <a:solidFill>
                  <a:schemeClr val="bg1">
                    <a:lumMod val="50000"/>
                  </a:schemeClr>
                </a:solidFill>
              </a:endParaRPr>
            </a:p>
            <a:p>
              <a:pPr algn="r"/>
              <a:endParaRPr lang="en-GB" altLang="zh-CN" sz="1200" dirty="0">
                <a:solidFill>
                  <a:schemeClr val="bg1">
                    <a:lumMod val="50000"/>
                  </a:schemeClr>
                </a:solidFill>
              </a:endParaRPr>
            </a:p>
          </p:txBody>
        </p:sp>
        <p:sp>
          <p:nvSpPr>
            <p:cNvPr id="36" name="TextBox 35"/>
            <p:cNvSpPr txBox="1"/>
            <p:nvPr/>
          </p:nvSpPr>
          <p:spPr>
            <a:xfrm>
              <a:off x="10671656" y="2853384"/>
              <a:ext cx="1114408" cy="369332"/>
            </a:xfrm>
            <a:prstGeom prst="rect">
              <a:avLst/>
            </a:prstGeom>
            <a:noFill/>
          </p:spPr>
          <p:txBody>
            <a:bodyPr wrap="none" rtlCol="0">
              <a:spAutoFit/>
            </a:bodyPr>
            <a:lstStyle/>
            <a:p>
              <a:pPr algn="r"/>
              <a:r>
                <a:rPr lang="zh-CN" altLang="en-US" b="1" dirty="0" smtClean="0">
                  <a:solidFill>
                    <a:schemeClr val="bg1">
                      <a:lumMod val="50000"/>
                    </a:schemeClr>
                  </a:solidFill>
                </a:rPr>
                <a:t>加入标题</a:t>
              </a:r>
              <a:endParaRPr lang="en-GB" b="1" dirty="0">
                <a:solidFill>
                  <a:schemeClr val="bg1">
                    <a:lumMod val="50000"/>
                  </a:schemeClr>
                </a:solidFill>
              </a:endParaRPr>
            </a:p>
          </p:txBody>
        </p:sp>
      </p:grpSp>
      <p:grpSp>
        <p:nvGrpSpPr>
          <p:cNvPr id="37" name="Group 21"/>
          <p:cNvGrpSpPr/>
          <p:nvPr/>
        </p:nvGrpSpPr>
        <p:grpSpPr>
          <a:xfrm>
            <a:off x="562946" y="4665739"/>
            <a:ext cx="3070021" cy="1384995"/>
            <a:chOff x="8716043" y="2853384"/>
            <a:chExt cx="3070021" cy="1384995"/>
          </a:xfrm>
        </p:grpSpPr>
        <p:sp>
          <p:nvSpPr>
            <p:cNvPr id="38" name="TextBox 37"/>
            <p:cNvSpPr txBox="1"/>
            <p:nvPr/>
          </p:nvSpPr>
          <p:spPr>
            <a:xfrm>
              <a:off x="8716043" y="3222716"/>
              <a:ext cx="3070021" cy="1015663"/>
            </a:xfrm>
            <a:prstGeom prst="rect">
              <a:avLst/>
            </a:prstGeom>
            <a:noFill/>
          </p:spPr>
          <p:txBody>
            <a:bodyPr wrap="square" rtlCol="0">
              <a:spAutoFit/>
            </a:bodyPr>
            <a:lstStyle/>
            <a:p>
              <a:pPr algn="r"/>
              <a:r>
                <a:rPr lang="zh-CN" altLang="en-US" sz="1200" dirty="0">
                  <a:solidFill>
                    <a:schemeClr val="bg1">
                      <a:lumMod val="50000"/>
                    </a:schemeClr>
                  </a:solidFill>
                  <a:latin typeface="微软雅黑" pitchFamily="34" charset="-122"/>
                  <a:ea typeface="微软雅黑" pitchFamily="34" charset="-122"/>
                </a:rPr>
                <a:t>文字描述文案加入文字文字描述文案</a:t>
              </a:r>
              <a:r>
                <a:rPr lang="zh-CN" altLang="en-US" sz="1200" dirty="0" smtClean="0">
                  <a:solidFill>
                    <a:schemeClr val="bg1">
                      <a:lumMod val="50000"/>
                    </a:schemeClr>
                  </a:solidFill>
                  <a:latin typeface="微软雅黑" pitchFamily="34" charset="-122"/>
                  <a:ea typeface="微软雅黑" pitchFamily="34" charset="-122"/>
                </a:rPr>
                <a:t>加入</a:t>
              </a:r>
              <a:r>
                <a:rPr lang="zh-CN" altLang="en-US" sz="1200" dirty="0">
                  <a:solidFill>
                    <a:schemeClr val="bg1">
                      <a:lumMod val="50000"/>
                    </a:schemeClr>
                  </a:solidFill>
                  <a:latin typeface="微软雅黑" pitchFamily="34" charset="-122"/>
                  <a:ea typeface="微软雅黑" pitchFamily="34" charset="-122"/>
                </a:rPr>
                <a:t> </a:t>
              </a:r>
              <a:r>
                <a:rPr lang="zh-CN" altLang="en-US" sz="1200" dirty="0" smtClean="0">
                  <a:solidFill>
                    <a:schemeClr val="bg1">
                      <a:lumMod val="50000"/>
                    </a:schemeClr>
                  </a:solidFill>
                  <a:latin typeface="微软雅黑" pitchFamily="34" charset="-122"/>
                  <a:ea typeface="微软雅黑" pitchFamily="34" charset="-122"/>
                </a:rPr>
                <a:t>   描述案</a:t>
              </a:r>
              <a:r>
                <a:rPr lang="zh-CN" altLang="en-US" sz="1200" dirty="0">
                  <a:solidFill>
                    <a:schemeClr val="bg1">
                      <a:lumMod val="50000"/>
                    </a:schemeClr>
                  </a:solidFill>
                  <a:latin typeface="微软雅黑" pitchFamily="34" charset="-122"/>
                  <a:ea typeface="微软雅黑" pitchFamily="34" charset="-122"/>
                </a:rPr>
                <a:t>加入文文字描述文案加入</a:t>
              </a:r>
              <a:r>
                <a:rPr lang="zh-CN" altLang="en-US" sz="1200" dirty="0" smtClean="0">
                  <a:solidFill>
                    <a:schemeClr val="bg1">
                      <a:lumMod val="50000"/>
                    </a:schemeClr>
                  </a:solidFill>
                  <a:latin typeface="微软雅黑" pitchFamily="34" charset="-122"/>
                  <a:ea typeface="微软雅黑" pitchFamily="34" charset="-122"/>
                </a:rPr>
                <a:t>文字</a:t>
              </a:r>
              <a:endParaRPr lang="en-US" altLang="zh-CN" sz="1200" dirty="0" smtClean="0">
                <a:solidFill>
                  <a:schemeClr val="bg1">
                    <a:lumMod val="50000"/>
                  </a:schemeClr>
                </a:solidFill>
                <a:latin typeface="微软雅黑" pitchFamily="34" charset="-122"/>
                <a:ea typeface="微软雅黑" pitchFamily="34" charset="-122"/>
              </a:endParaRPr>
            </a:p>
            <a:p>
              <a:pPr algn="r"/>
              <a:r>
                <a:rPr lang="zh-CN" altLang="en-US" sz="1200" dirty="0" smtClean="0">
                  <a:solidFill>
                    <a:schemeClr val="bg1">
                      <a:lumMod val="50000"/>
                    </a:schemeClr>
                  </a:solidFill>
                  <a:latin typeface="微软雅黑" pitchFamily="34" charset="-122"/>
                  <a:ea typeface="微软雅黑" pitchFamily="34" charset="-122"/>
                </a:rPr>
                <a:t>文字</a:t>
              </a:r>
              <a:r>
                <a:rPr lang="zh-CN" altLang="en-US" sz="1200" dirty="0">
                  <a:solidFill>
                    <a:schemeClr val="bg1">
                      <a:lumMod val="50000"/>
                    </a:schemeClr>
                  </a:solidFill>
                  <a:latin typeface="微软雅黑" pitchFamily="34" charset="-122"/>
                  <a:ea typeface="微软雅黑" pitchFamily="34" charset="-122"/>
                </a:rPr>
                <a:t>描述文案加入文字文字描述文文字文案字文字描述文案加入文</a:t>
              </a:r>
              <a:endParaRPr lang="en-GB" altLang="zh-CN" sz="1200" dirty="0">
                <a:solidFill>
                  <a:schemeClr val="bg1">
                    <a:lumMod val="50000"/>
                  </a:schemeClr>
                </a:solidFill>
              </a:endParaRPr>
            </a:p>
            <a:p>
              <a:pPr algn="r"/>
              <a:endParaRPr lang="en-GB" altLang="zh-CN" sz="1200" dirty="0">
                <a:solidFill>
                  <a:schemeClr val="bg1">
                    <a:lumMod val="50000"/>
                  </a:schemeClr>
                </a:solidFill>
              </a:endParaRPr>
            </a:p>
          </p:txBody>
        </p:sp>
        <p:sp>
          <p:nvSpPr>
            <p:cNvPr id="39" name="TextBox 38"/>
            <p:cNvSpPr txBox="1"/>
            <p:nvPr/>
          </p:nvSpPr>
          <p:spPr>
            <a:xfrm>
              <a:off x="10671656" y="2853384"/>
              <a:ext cx="1114408" cy="369332"/>
            </a:xfrm>
            <a:prstGeom prst="rect">
              <a:avLst/>
            </a:prstGeom>
            <a:noFill/>
          </p:spPr>
          <p:txBody>
            <a:bodyPr wrap="none" rtlCol="0">
              <a:spAutoFit/>
            </a:bodyPr>
            <a:lstStyle/>
            <a:p>
              <a:pPr algn="r"/>
              <a:r>
                <a:rPr lang="zh-CN" altLang="en-US" b="1" dirty="0" smtClean="0">
                  <a:solidFill>
                    <a:schemeClr val="bg1">
                      <a:lumMod val="50000"/>
                    </a:schemeClr>
                  </a:solidFill>
                </a:rPr>
                <a:t>加入标题</a:t>
              </a:r>
              <a:endParaRPr lang="en-GB" b="1" dirty="0">
                <a:solidFill>
                  <a:schemeClr val="bg1">
                    <a:lumMod val="50000"/>
                  </a:schemeClr>
                </a:solidFill>
              </a:endParaRPr>
            </a:p>
          </p:txBody>
        </p:sp>
      </p:grpSp>
      <p:grpSp>
        <p:nvGrpSpPr>
          <p:cNvPr id="40" name="Group 24"/>
          <p:cNvGrpSpPr/>
          <p:nvPr/>
        </p:nvGrpSpPr>
        <p:grpSpPr>
          <a:xfrm flipH="1">
            <a:off x="8549726" y="2325846"/>
            <a:ext cx="3070021" cy="1384995"/>
            <a:chOff x="8716043" y="2853384"/>
            <a:chExt cx="3070021" cy="1384995"/>
          </a:xfrm>
        </p:grpSpPr>
        <p:sp>
          <p:nvSpPr>
            <p:cNvPr id="41" name="TextBox 40"/>
            <p:cNvSpPr txBox="1"/>
            <p:nvPr/>
          </p:nvSpPr>
          <p:spPr>
            <a:xfrm>
              <a:off x="8716043" y="3222716"/>
              <a:ext cx="3070021" cy="1015663"/>
            </a:xfrm>
            <a:prstGeom prst="rect">
              <a:avLst/>
            </a:prstGeom>
            <a:noFill/>
          </p:spPr>
          <p:txBody>
            <a:bodyPr wrap="square" rtlCol="0">
              <a:spAutoFit/>
            </a:bodyPr>
            <a:lstStyle/>
            <a:p>
              <a:r>
                <a:rPr lang="zh-CN" altLang="en-US" sz="1200" dirty="0">
                  <a:solidFill>
                    <a:schemeClr val="bg1">
                      <a:lumMod val="50000"/>
                    </a:schemeClr>
                  </a:solidFill>
                  <a:latin typeface="微软雅黑" pitchFamily="34" charset="-122"/>
                  <a:ea typeface="微软雅黑" pitchFamily="34" charset="-122"/>
                </a:rPr>
                <a:t>文字描述文案加入文字文字描述文案加入    描述案加入文文字描述文案加入文字</a:t>
              </a:r>
              <a:endParaRPr lang="en-US" altLang="zh-CN" sz="1200" dirty="0">
                <a:solidFill>
                  <a:schemeClr val="bg1">
                    <a:lumMod val="50000"/>
                  </a:schemeClr>
                </a:solidFill>
                <a:latin typeface="微软雅黑" pitchFamily="34" charset="-122"/>
                <a:ea typeface="微软雅黑" pitchFamily="34" charset="-122"/>
              </a:endParaRPr>
            </a:p>
            <a:p>
              <a:r>
                <a:rPr lang="zh-CN" altLang="en-US" sz="1200" dirty="0">
                  <a:solidFill>
                    <a:schemeClr val="bg1">
                      <a:lumMod val="50000"/>
                    </a:schemeClr>
                  </a:solidFill>
                  <a:latin typeface="微软雅黑" pitchFamily="34" charset="-122"/>
                  <a:ea typeface="微软雅黑" pitchFamily="34" charset="-122"/>
                </a:rPr>
                <a:t>文字描述文案加入文字文字描述文文字文案字文字描述文案加入文</a:t>
              </a:r>
              <a:endParaRPr lang="en-GB" altLang="zh-CN" sz="1200" dirty="0">
                <a:solidFill>
                  <a:schemeClr val="bg1">
                    <a:lumMod val="50000"/>
                  </a:schemeClr>
                </a:solidFill>
              </a:endParaRPr>
            </a:p>
            <a:p>
              <a:endParaRPr lang="en-GB" altLang="zh-CN" sz="1200" dirty="0">
                <a:solidFill>
                  <a:schemeClr val="bg1">
                    <a:lumMod val="50000"/>
                  </a:schemeClr>
                </a:solidFill>
              </a:endParaRPr>
            </a:p>
          </p:txBody>
        </p:sp>
        <p:sp>
          <p:nvSpPr>
            <p:cNvPr id="42" name="TextBox 41"/>
            <p:cNvSpPr txBox="1"/>
            <p:nvPr/>
          </p:nvSpPr>
          <p:spPr>
            <a:xfrm>
              <a:off x="10671656" y="2853384"/>
              <a:ext cx="1114408" cy="369332"/>
            </a:xfrm>
            <a:prstGeom prst="rect">
              <a:avLst/>
            </a:prstGeom>
            <a:noFill/>
          </p:spPr>
          <p:txBody>
            <a:bodyPr wrap="none" rtlCol="0">
              <a:spAutoFit/>
            </a:bodyPr>
            <a:lstStyle/>
            <a:p>
              <a:r>
                <a:rPr lang="zh-CN" altLang="en-US" b="1" dirty="0" smtClean="0">
                  <a:solidFill>
                    <a:schemeClr val="bg1">
                      <a:lumMod val="50000"/>
                    </a:schemeClr>
                  </a:solidFill>
                </a:rPr>
                <a:t>加入标题</a:t>
              </a:r>
              <a:endParaRPr lang="en-GB" b="1" dirty="0">
                <a:solidFill>
                  <a:schemeClr val="bg1">
                    <a:lumMod val="50000"/>
                  </a:schemeClr>
                </a:solidFill>
              </a:endParaRPr>
            </a:p>
          </p:txBody>
        </p:sp>
      </p:grpSp>
      <p:grpSp>
        <p:nvGrpSpPr>
          <p:cNvPr id="43" name="Group 27"/>
          <p:cNvGrpSpPr/>
          <p:nvPr/>
        </p:nvGrpSpPr>
        <p:grpSpPr>
          <a:xfrm flipH="1">
            <a:off x="8549726" y="4665739"/>
            <a:ext cx="3070021" cy="1384995"/>
            <a:chOff x="8716043" y="2853384"/>
            <a:chExt cx="3070021" cy="1384995"/>
          </a:xfrm>
        </p:grpSpPr>
        <p:sp>
          <p:nvSpPr>
            <p:cNvPr id="44" name="TextBox 43"/>
            <p:cNvSpPr txBox="1"/>
            <p:nvPr/>
          </p:nvSpPr>
          <p:spPr>
            <a:xfrm>
              <a:off x="8716043" y="3222716"/>
              <a:ext cx="3070021" cy="1015663"/>
            </a:xfrm>
            <a:prstGeom prst="rect">
              <a:avLst/>
            </a:prstGeom>
            <a:noFill/>
          </p:spPr>
          <p:txBody>
            <a:bodyPr wrap="square" rtlCol="0">
              <a:spAutoFit/>
            </a:bodyPr>
            <a:lstStyle/>
            <a:p>
              <a:r>
                <a:rPr lang="zh-CN" altLang="en-US" sz="1200" dirty="0">
                  <a:solidFill>
                    <a:schemeClr val="bg1">
                      <a:lumMod val="50000"/>
                    </a:schemeClr>
                  </a:solidFill>
                  <a:latin typeface="微软雅黑" pitchFamily="34" charset="-122"/>
                  <a:ea typeface="微软雅黑" pitchFamily="34" charset="-122"/>
                </a:rPr>
                <a:t>文字描述文案加入文字文字描述文案加入    描述案加入文文字描述文案加入文字</a:t>
              </a:r>
              <a:endParaRPr lang="en-US" altLang="zh-CN" sz="1200" dirty="0">
                <a:solidFill>
                  <a:schemeClr val="bg1">
                    <a:lumMod val="50000"/>
                  </a:schemeClr>
                </a:solidFill>
                <a:latin typeface="微软雅黑" pitchFamily="34" charset="-122"/>
                <a:ea typeface="微软雅黑" pitchFamily="34" charset="-122"/>
              </a:endParaRPr>
            </a:p>
            <a:p>
              <a:r>
                <a:rPr lang="zh-CN" altLang="en-US" sz="1200" dirty="0">
                  <a:solidFill>
                    <a:schemeClr val="bg1">
                      <a:lumMod val="50000"/>
                    </a:schemeClr>
                  </a:solidFill>
                  <a:latin typeface="微软雅黑" pitchFamily="34" charset="-122"/>
                  <a:ea typeface="微软雅黑" pitchFamily="34" charset="-122"/>
                </a:rPr>
                <a:t>文字描述文案加入文字文字描述文文字文案字文字描述文案加入文</a:t>
              </a:r>
              <a:endParaRPr lang="en-GB" altLang="zh-CN" sz="1200" dirty="0">
                <a:solidFill>
                  <a:schemeClr val="bg1">
                    <a:lumMod val="50000"/>
                  </a:schemeClr>
                </a:solidFill>
              </a:endParaRPr>
            </a:p>
            <a:p>
              <a:endParaRPr lang="en-GB" altLang="zh-CN" sz="1200" dirty="0">
                <a:solidFill>
                  <a:schemeClr val="bg1">
                    <a:lumMod val="50000"/>
                  </a:schemeClr>
                </a:solidFill>
              </a:endParaRPr>
            </a:p>
          </p:txBody>
        </p:sp>
        <p:sp>
          <p:nvSpPr>
            <p:cNvPr id="45" name="TextBox 44"/>
            <p:cNvSpPr txBox="1"/>
            <p:nvPr/>
          </p:nvSpPr>
          <p:spPr>
            <a:xfrm>
              <a:off x="10671656" y="2853384"/>
              <a:ext cx="1114408" cy="369332"/>
            </a:xfrm>
            <a:prstGeom prst="rect">
              <a:avLst/>
            </a:prstGeom>
            <a:noFill/>
          </p:spPr>
          <p:txBody>
            <a:bodyPr wrap="none" rtlCol="0">
              <a:spAutoFit/>
            </a:bodyPr>
            <a:lstStyle/>
            <a:p>
              <a:r>
                <a:rPr lang="zh-CN" altLang="en-US" b="1" dirty="0" smtClean="0">
                  <a:solidFill>
                    <a:schemeClr val="bg1">
                      <a:lumMod val="50000"/>
                    </a:schemeClr>
                  </a:solidFill>
                </a:rPr>
                <a:t>加入标题</a:t>
              </a:r>
              <a:endParaRPr lang="en-GB" b="1" dirty="0">
                <a:solidFill>
                  <a:schemeClr val="bg1">
                    <a:lumMod val="50000"/>
                  </a:schemeClr>
                </a:solidFill>
              </a:endParaRPr>
            </a:p>
          </p:txBody>
        </p:sp>
      </p:grpSp>
    </p:spTree>
    <p:extLst>
      <p:ext uri="{BB962C8B-B14F-4D97-AF65-F5344CB8AC3E}">
        <p14:creationId xmlns:p14="http://schemas.microsoft.com/office/powerpoint/2010/main" val="86921242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12" presetClass="entr" presetSubtype="2"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500"/>
                                        <p:tgtEl>
                                          <p:spTgt spid="34"/>
                                        </p:tgtEl>
                                        <p:attrNameLst>
                                          <p:attrName>ppt_x</p:attrName>
                                        </p:attrNameLst>
                                      </p:cBhvr>
                                      <p:tavLst>
                                        <p:tav tm="0">
                                          <p:val>
                                            <p:strVal val="#ppt_x+#ppt_w*1.125000"/>
                                          </p:val>
                                        </p:tav>
                                        <p:tav tm="100000">
                                          <p:val>
                                            <p:strVal val="#ppt_x"/>
                                          </p:val>
                                        </p:tav>
                                      </p:tavLst>
                                    </p:anim>
                                    <p:animEffect transition="in" filter="wipe(left)">
                                      <p:cBhvr>
                                        <p:cTn id="21" dur="500"/>
                                        <p:tgtEl>
                                          <p:spTgt spid="34"/>
                                        </p:tgtEl>
                                      </p:cBhvr>
                                    </p:animEffect>
                                  </p:childTnLst>
                                </p:cTn>
                              </p:par>
                            </p:childTnLst>
                          </p:cTn>
                        </p:par>
                        <p:par>
                          <p:cTn id="22" fill="hold">
                            <p:stCondLst>
                              <p:cond delay="2500"/>
                            </p:stCondLst>
                            <p:childTnLst>
                              <p:par>
                                <p:cTn id="23" presetID="12" presetClass="entr" presetSubtype="2"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p:tgtEl>
                                          <p:spTgt spid="37"/>
                                        </p:tgtEl>
                                        <p:attrNameLst>
                                          <p:attrName>ppt_x</p:attrName>
                                        </p:attrNameLst>
                                      </p:cBhvr>
                                      <p:tavLst>
                                        <p:tav tm="0">
                                          <p:val>
                                            <p:strVal val="#ppt_x+#ppt_w*1.125000"/>
                                          </p:val>
                                        </p:tav>
                                        <p:tav tm="100000">
                                          <p:val>
                                            <p:strVal val="#ppt_x"/>
                                          </p:val>
                                        </p:tav>
                                      </p:tavLst>
                                    </p:anim>
                                    <p:animEffect transition="in" filter="wipe(left)">
                                      <p:cBhvr>
                                        <p:cTn id="26" dur="500"/>
                                        <p:tgtEl>
                                          <p:spTgt spid="37"/>
                                        </p:tgtEl>
                                      </p:cBhvr>
                                    </p:animEffect>
                                  </p:childTnLst>
                                </p:cTn>
                              </p:par>
                            </p:childTnLst>
                          </p:cTn>
                        </p:par>
                        <p:par>
                          <p:cTn id="27" fill="hold">
                            <p:stCondLst>
                              <p:cond delay="3000"/>
                            </p:stCondLst>
                            <p:childTnLst>
                              <p:par>
                                <p:cTn id="28" presetID="12" presetClass="entr" presetSubtype="2" fill="hold" nodeType="after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additive="base">
                                        <p:cTn id="30" dur="500"/>
                                        <p:tgtEl>
                                          <p:spTgt spid="40"/>
                                        </p:tgtEl>
                                        <p:attrNameLst>
                                          <p:attrName>ppt_x</p:attrName>
                                        </p:attrNameLst>
                                      </p:cBhvr>
                                      <p:tavLst>
                                        <p:tav tm="0">
                                          <p:val>
                                            <p:strVal val="#ppt_x+#ppt_w*1.125000"/>
                                          </p:val>
                                        </p:tav>
                                        <p:tav tm="100000">
                                          <p:val>
                                            <p:strVal val="#ppt_x"/>
                                          </p:val>
                                        </p:tav>
                                      </p:tavLst>
                                    </p:anim>
                                    <p:animEffect transition="in" filter="wipe(left)">
                                      <p:cBhvr>
                                        <p:cTn id="31" dur="500"/>
                                        <p:tgtEl>
                                          <p:spTgt spid="40"/>
                                        </p:tgtEl>
                                      </p:cBhvr>
                                    </p:animEffect>
                                  </p:childTnLst>
                                </p:cTn>
                              </p:par>
                            </p:childTnLst>
                          </p:cTn>
                        </p:par>
                        <p:par>
                          <p:cTn id="32" fill="hold">
                            <p:stCondLst>
                              <p:cond delay="3500"/>
                            </p:stCondLst>
                            <p:childTnLst>
                              <p:par>
                                <p:cTn id="33" presetID="12" presetClass="entr" presetSubtype="2" fill="hold" nodeType="after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p:tgtEl>
                                          <p:spTgt spid="43"/>
                                        </p:tgtEl>
                                        <p:attrNameLst>
                                          <p:attrName>ppt_x</p:attrName>
                                        </p:attrNameLst>
                                      </p:cBhvr>
                                      <p:tavLst>
                                        <p:tav tm="0">
                                          <p:val>
                                            <p:strVal val="#ppt_x+#ppt_w*1.125000"/>
                                          </p:val>
                                        </p:tav>
                                        <p:tav tm="100000">
                                          <p:val>
                                            <p:strVal val="#ppt_x"/>
                                          </p:val>
                                        </p:tav>
                                      </p:tavLst>
                                    </p:anim>
                                    <p:animEffect transition="in" filter="wipe(left)">
                                      <p:cBhvr>
                                        <p:cTn id="3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flipH="1">
            <a:off x="2870494" y="1857410"/>
            <a:ext cx="77394" cy="77394"/>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108084" y="1844151"/>
            <a:ext cx="1318794" cy="1318794"/>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579697" y="2550304"/>
            <a:ext cx="1350032" cy="135003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3" name="椭圆 12"/>
          <p:cNvSpPr/>
          <p:nvPr/>
        </p:nvSpPr>
        <p:spPr>
          <a:xfrm>
            <a:off x="5376722" y="1031507"/>
            <a:ext cx="1350032" cy="135003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4" name="椭圆 13"/>
          <p:cNvSpPr/>
          <p:nvPr/>
        </p:nvSpPr>
        <p:spPr>
          <a:xfrm>
            <a:off x="6748624" y="1837300"/>
            <a:ext cx="1350032" cy="135003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5" name="椭圆 14"/>
          <p:cNvSpPr/>
          <p:nvPr/>
        </p:nvSpPr>
        <p:spPr>
          <a:xfrm>
            <a:off x="7307488" y="1086063"/>
            <a:ext cx="232304" cy="23230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12494" y="1261665"/>
            <a:ext cx="277108" cy="277108"/>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3387193" y="2395322"/>
            <a:ext cx="189470" cy="18947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H="1">
            <a:off x="3176036" y="1281314"/>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3642221" y="3607857"/>
            <a:ext cx="189470" cy="18947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2894610" y="3188976"/>
            <a:ext cx="77394" cy="7739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474876" y="2549186"/>
            <a:ext cx="189470" cy="18947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8404287" y="1401862"/>
            <a:ext cx="77394" cy="77394"/>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9069415" y="2318726"/>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8031195" y="3588147"/>
            <a:ext cx="189470" cy="18947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048377" y="3285681"/>
            <a:ext cx="77394" cy="7739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889491" y="2775329"/>
            <a:ext cx="1350032" cy="135003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28" name="椭圆 27"/>
          <p:cNvSpPr/>
          <p:nvPr/>
        </p:nvSpPr>
        <p:spPr>
          <a:xfrm>
            <a:off x="4901123" y="1529599"/>
            <a:ext cx="2247442" cy="224744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dirty="0" smtClean="0">
                <a:latin typeface="微软雅黑" panose="020B0503020204020204" pitchFamily="34" charset="-122"/>
                <a:ea typeface="微软雅黑" panose="020B0503020204020204" pitchFamily="34" charset="-122"/>
              </a:rPr>
              <a:t>C</a:t>
            </a:r>
            <a:endParaRPr lang="zh-CN" altLang="en-US" sz="96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2440516" y="5501013"/>
            <a:ext cx="7322890" cy="76200"/>
            <a:chOff x="2424953" y="1238297"/>
            <a:chExt cx="7322890" cy="76200"/>
          </a:xfrm>
        </p:grpSpPr>
        <p:sp>
          <p:nvSpPr>
            <p:cNvPr id="3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41" name="Rectangle 3"/>
          <p:cNvSpPr txBox="1">
            <a:spLocks noChangeArrowheads="1"/>
          </p:cNvSpPr>
          <p:nvPr/>
        </p:nvSpPr>
        <p:spPr bwMode="auto">
          <a:xfrm>
            <a:off x="1602847" y="4519339"/>
            <a:ext cx="89964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6000" b="1" dirty="0">
                <a:solidFill>
                  <a:srgbClr val="00C3D9"/>
                </a:solidFill>
                <a:latin typeface="微软雅黑" pitchFamily="34" charset="-122"/>
                <a:ea typeface="微软雅黑" pitchFamily="34" charset="-122"/>
              </a:rPr>
              <a:t>加入你的标题</a:t>
            </a:r>
          </a:p>
        </p:txBody>
      </p:sp>
    </p:spTree>
    <p:extLst>
      <p:ext uri="{BB962C8B-B14F-4D97-AF65-F5344CB8AC3E}">
        <p14:creationId xmlns:p14="http://schemas.microsoft.com/office/powerpoint/2010/main" val="352103192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Effect transition="in" filter="fade">
                                      <p:cBhvr>
                                        <p:cTn id="9" dur="1000"/>
                                        <p:tgtEl>
                                          <p:spTgt spid="19"/>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Effect transition="in" filter="fade">
                                      <p:cBhvr>
                                        <p:cTn id="19" dur="1000"/>
                                        <p:tgtEl>
                                          <p:spTgt spid="12"/>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fltVal val="0"/>
                                          </p:val>
                                        </p:tav>
                                        <p:tav tm="100000">
                                          <p:val>
                                            <p:strVal val="#ppt_w"/>
                                          </p:val>
                                        </p:tav>
                                      </p:tavLst>
                                    </p:anim>
                                    <p:anim calcmode="lin" valueType="num">
                                      <p:cBhvr>
                                        <p:cTn id="23" dur="1000" fill="hold"/>
                                        <p:tgtEl>
                                          <p:spTgt spid="13"/>
                                        </p:tgtEl>
                                        <p:attrNameLst>
                                          <p:attrName>ppt_h</p:attrName>
                                        </p:attrNameLst>
                                      </p:cBhvr>
                                      <p:tavLst>
                                        <p:tav tm="0">
                                          <p:val>
                                            <p:fltVal val="0"/>
                                          </p:val>
                                        </p:tav>
                                        <p:tav tm="100000">
                                          <p:val>
                                            <p:strVal val="#ppt_h"/>
                                          </p:val>
                                        </p:tav>
                                      </p:tavLst>
                                    </p:anim>
                                    <p:animEffect transition="in" filter="fade">
                                      <p:cBhvr>
                                        <p:cTn id="24" dur="1000"/>
                                        <p:tgtEl>
                                          <p:spTgt spid="13"/>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ppt_w</p:attrName>
                                        </p:attrNameLst>
                                      </p:cBhvr>
                                      <p:tavLst>
                                        <p:tav tm="0">
                                          <p:val>
                                            <p:fltVal val="0"/>
                                          </p:val>
                                        </p:tav>
                                        <p:tav tm="100000">
                                          <p:val>
                                            <p:strVal val="#ppt_w"/>
                                          </p:val>
                                        </p:tav>
                                      </p:tavLst>
                                    </p:anim>
                                    <p:anim calcmode="lin" valueType="num">
                                      <p:cBhvr>
                                        <p:cTn id="28" dur="1000" fill="hold"/>
                                        <p:tgtEl>
                                          <p:spTgt spid="14"/>
                                        </p:tgtEl>
                                        <p:attrNameLst>
                                          <p:attrName>ppt_h</p:attrName>
                                        </p:attrNameLst>
                                      </p:cBhvr>
                                      <p:tavLst>
                                        <p:tav tm="0">
                                          <p:val>
                                            <p:fltVal val="0"/>
                                          </p:val>
                                        </p:tav>
                                        <p:tav tm="100000">
                                          <p:val>
                                            <p:strVal val="#ppt_h"/>
                                          </p:val>
                                        </p:tav>
                                      </p:tavLst>
                                    </p:anim>
                                    <p:animEffect transition="in" filter="fade">
                                      <p:cBhvr>
                                        <p:cTn id="29" dur="1000"/>
                                        <p:tgtEl>
                                          <p:spTgt spid="14"/>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Effect transition="in" filter="fade">
                                      <p:cBhvr>
                                        <p:cTn id="34" dur="100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fltVal val="0"/>
                                          </p:val>
                                        </p:tav>
                                        <p:tav tm="100000">
                                          <p:val>
                                            <p:strVal val="#ppt_w"/>
                                          </p:val>
                                        </p:tav>
                                      </p:tavLst>
                                    </p:anim>
                                    <p:anim calcmode="lin" valueType="num">
                                      <p:cBhvr>
                                        <p:cTn id="38" dur="1000" fill="hold"/>
                                        <p:tgtEl>
                                          <p:spTgt spid="16"/>
                                        </p:tgtEl>
                                        <p:attrNameLst>
                                          <p:attrName>ppt_h</p:attrName>
                                        </p:attrNameLst>
                                      </p:cBhvr>
                                      <p:tavLst>
                                        <p:tav tm="0">
                                          <p:val>
                                            <p:fltVal val="0"/>
                                          </p:val>
                                        </p:tav>
                                        <p:tav tm="100000">
                                          <p:val>
                                            <p:strVal val="#ppt_h"/>
                                          </p:val>
                                        </p:tav>
                                      </p:tavLst>
                                    </p:anim>
                                    <p:animEffect transition="in" filter="fade">
                                      <p:cBhvr>
                                        <p:cTn id="39" dur="1000"/>
                                        <p:tgtEl>
                                          <p:spTgt spid="1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7"/>
                                        </p:tgtEl>
                                        <p:attrNameLst>
                                          <p:attrName>style.visibility</p:attrName>
                                        </p:attrNameLst>
                                      </p:cBhvr>
                                      <p:to>
                                        <p:strVal val="visible"/>
                                      </p:to>
                                    </p:set>
                                    <p:anim calcmode="lin" valueType="num">
                                      <p:cBhvr>
                                        <p:cTn id="42" dur="1000" fill="hold"/>
                                        <p:tgtEl>
                                          <p:spTgt spid="17"/>
                                        </p:tgtEl>
                                        <p:attrNameLst>
                                          <p:attrName>ppt_w</p:attrName>
                                        </p:attrNameLst>
                                      </p:cBhvr>
                                      <p:tavLst>
                                        <p:tav tm="0">
                                          <p:val>
                                            <p:fltVal val="0"/>
                                          </p:val>
                                        </p:tav>
                                        <p:tav tm="100000">
                                          <p:val>
                                            <p:strVal val="#ppt_w"/>
                                          </p:val>
                                        </p:tav>
                                      </p:tavLst>
                                    </p:anim>
                                    <p:anim calcmode="lin" valueType="num">
                                      <p:cBhvr>
                                        <p:cTn id="43" dur="1000" fill="hold"/>
                                        <p:tgtEl>
                                          <p:spTgt spid="17"/>
                                        </p:tgtEl>
                                        <p:attrNameLst>
                                          <p:attrName>ppt_h</p:attrName>
                                        </p:attrNameLst>
                                      </p:cBhvr>
                                      <p:tavLst>
                                        <p:tav tm="0">
                                          <p:val>
                                            <p:fltVal val="0"/>
                                          </p:val>
                                        </p:tav>
                                        <p:tav tm="100000">
                                          <p:val>
                                            <p:strVal val="#ppt_h"/>
                                          </p:val>
                                        </p:tav>
                                      </p:tavLst>
                                    </p:anim>
                                    <p:animEffect transition="in" filter="fade">
                                      <p:cBhvr>
                                        <p:cTn id="44" dur="1000"/>
                                        <p:tgtEl>
                                          <p:spTgt spid="1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000" fill="hold"/>
                                        <p:tgtEl>
                                          <p:spTgt spid="18"/>
                                        </p:tgtEl>
                                        <p:attrNameLst>
                                          <p:attrName>ppt_w</p:attrName>
                                        </p:attrNameLst>
                                      </p:cBhvr>
                                      <p:tavLst>
                                        <p:tav tm="0">
                                          <p:val>
                                            <p:fltVal val="0"/>
                                          </p:val>
                                        </p:tav>
                                        <p:tav tm="100000">
                                          <p:val>
                                            <p:strVal val="#ppt_w"/>
                                          </p:val>
                                        </p:tav>
                                      </p:tavLst>
                                    </p:anim>
                                    <p:anim calcmode="lin" valueType="num">
                                      <p:cBhvr>
                                        <p:cTn id="48" dur="1000" fill="hold"/>
                                        <p:tgtEl>
                                          <p:spTgt spid="18"/>
                                        </p:tgtEl>
                                        <p:attrNameLst>
                                          <p:attrName>ppt_h</p:attrName>
                                        </p:attrNameLst>
                                      </p:cBhvr>
                                      <p:tavLst>
                                        <p:tav tm="0">
                                          <p:val>
                                            <p:fltVal val="0"/>
                                          </p:val>
                                        </p:tav>
                                        <p:tav tm="100000">
                                          <p:val>
                                            <p:strVal val="#ppt_h"/>
                                          </p:val>
                                        </p:tav>
                                      </p:tavLst>
                                    </p:anim>
                                    <p:animEffect transition="in" filter="fade">
                                      <p:cBhvr>
                                        <p:cTn id="49" dur="1000"/>
                                        <p:tgtEl>
                                          <p:spTgt spid="1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20"/>
                                        </p:tgtEl>
                                        <p:attrNameLst>
                                          <p:attrName>style.visibility</p:attrName>
                                        </p:attrNameLst>
                                      </p:cBhvr>
                                      <p:to>
                                        <p:strVal val="visible"/>
                                      </p:to>
                                    </p:set>
                                    <p:anim calcmode="lin" valueType="num">
                                      <p:cBhvr>
                                        <p:cTn id="52" dur="1000" fill="hold"/>
                                        <p:tgtEl>
                                          <p:spTgt spid="20"/>
                                        </p:tgtEl>
                                        <p:attrNameLst>
                                          <p:attrName>ppt_w</p:attrName>
                                        </p:attrNameLst>
                                      </p:cBhvr>
                                      <p:tavLst>
                                        <p:tav tm="0">
                                          <p:val>
                                            <p:fltVal val="0"/>
                                          </p:val>
                                        </p:tav>
                                        <p:tav tm="100000">
                                          <p:val>
                                            <p:strVal val="#ppt_w"/>
                                          </p:val>
                                        </p:tav>
                                      </p:tavLst>
                                    </p:anim>
                                    <p:anim calcmode="lin" valueType="num">
                                      <p:cBhvr>
                                        <p:cTn id="53" dur="1000" fill="hold"/>
                                        <p:tgtEl>
                                          <p:spTgt spid="20"/>
                                        </p:tgtEl>
                                        <p:attrNameLst>
                                          <p:attrName>ppt_h</p:attrName>
                                        </p:attrNameLst>
                                      </p:cBhvr>
                                      <p:tavLst>
                                        <p:tav tm="0">
                                          <p:val>
                                            <p:fltVal val="0"/>
                                          </p:val>
                                        </p:tav>
                                        <p:tav tm="100000">
                                          <p:val>
                                            <p:strVal val="#ppt_h"/>
                                          </p:val>
                                        </p:tav>
                                      </p:tavLst>
                                    </p:anim>
                                    <p:animEffect transition="in" filter="fade">
                                      <p:cBhvr>
                                        <p:cTn id="54" dur="1000"/>
                                        <p:tgtEl>
                                          <p:spTgt spid="20"/>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Effect transition="in" filter="fade">
                                      <p:cBhvr>
                                        <p:cTn id="59" dur="1000"/>
                                        <p:tgtEl>
                                          <p:spTgt spid="2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22"/>
                                        </p:tgtEl>
                                        <p:attrNameLst>
                                          <p:attrName>style.visibility</p:attrName>
                                        </p:attrNameLst>
                                      </p:cBhvr>
                                      <p:to>
                                        <p:strVal val="visible"/>
                                      </p:to>
                                    </p:set>
                                    <p:anim calcmode="lin" valueType="num">
                                      <p:cBhvr>
                                        <p:cTn id="62" dur="1000" fill="hold"/>
                                        <p:tgtEl>
                                          <p:spTgt spid="22"/>
                                        </p:tgtEl>
                                        <p:attrNameLst>
                                          <p:attrName>ppt_w</p:attrName>
                                        </p:attrNameLst>
                                      </p:cBhvr>
                                      <p:tavLst>
                                        <p:tav tm="0">
                                          <p:val>
                                            <p:fltVal val="0"/>
                                          </p:val>
                                        </p:tav>
                                        <p:tav tm="100000">
                                          <p:val>
                                            <p:strVal val="#ppt_w"/>
                                          </p:val>
                                        </p:tav>
                                      </p:tavLst>
                                    </p:anim>
                                    <p:anim calcmode="lin" valueType="num">
                                      <p:cBhvr>
                                        <p:cTn id="63" dur="1000" fill="hold"/>
                                        <p:tgtEl>
                                          <p:spTgt spid="22"/>
                                        </p:tgtEl>
                                        <p:attrNameLst>
                                          <p:attrName>ppt_h</p:attrName>
                                        </p:attrNameLst>
                                      </p:cBhvr>
                                      <p:tavLst>
                                        <p:tav tm="0">
                                          <p:val>
                                            <p:fltVal val="0"/>
                                          </p:val>
                                        </p:tav>
                                        <p:tav tm="100000">
                                          <p:val>
                                            <p:strVal val="#ppt_h"/>
                                          </p:val>
                                        </p:tav>
                                      </p:tavLst>
                                    </p:anim>
                                    <p:animEffect transition="in" filter="fade">
                                      <p:cBhvr>
                                        <p:cTn id="64" dur="10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1000" fill="hold"/>
                                        <p:tgtEl>
                                          <p:spTgt spid="23"/>
                                        </p:tgtEl>
                                        <p:attrNameLst>
                                          <p:attrName>ppt_w</p:attrName>
                                        </p:attrNameLst>
                                      </p:cBhvr>
                                      <p:tavLst>
                                        <p:tav tm="0">
                                          <p:val>
                                            <p:fltVal val="0"/>
                                          </p:val>
                                        </p:tav>
                                        <p:tav tm="100000">
                                          <p:val>
                                            <p:strVal val="#ppt_w"/>
                                          </p:val>
                                        </p:tav>
                                      </p:tavLst>
                                    </p:anim>
                                    <p:anim calcmode="lin" valueType="num">
                                      <p:cBhvr>
                                        <p:cTn id="68" dur="1000" fill="hold"/>
                                        <p:tgtEl>
                                          <p:spTgt spid="23"/>
                                        </p:tgtEl>
                                        <p:attrNameLst>
                                          <p:attrName>ppt_h</p:attrName>
                                        </p:attrNameLst>
                                      </p:cBhvr>
                                      <p:tavLst>
                                        <p:tav tm="0">
                                          <p:val>
                                            <p:fltVal val="0"/>
                                          </p:val>
                                        </p:tav>
                                        <p:tav tm="100000">
                                          <p:val>
                                            <p:strVal val="#ppt_h"/>
                                          </p:val>
                                        </p:tav>
                                      </p:tavLst>
                                    </p:anim>
                                    <p:animEffect transition="in" filter="fade">
                                      <p:cBhvr>
                                        <p:cTn id="69" dur="1000"/>
                                        <p:tgtEl>
                                          <p:spTgt spid="23"/>
                                        </p:tgtEl>
                                      </p:cBhvr>
                                    </p:animEffect>
                                  </p:childTnLst>
                                </p:cTn>
                              </p:par>
                              <p:par>
                                <p:cTn id="70" presetID="53" presetClass="entr" presetSubtype="16" fill="hold" grpId="0" nodeType="withEffect">
                                  <p:stCondLst>
                                    <p:cond delay="400"/>
                                  </p:stCondLst>
                                  <p:childTnLst>
                                    <p:set>
                                      <p:cBhvr>
                                        <p:cTn id="71" dur="1" fill="hold">
                                          <p:stCondLst>
                                            <p:cond delay="0"/>
                                          </p:stCondLst>
                                        </p:cTn>
                                        <p:tgtEl>
                                          <p:spTgt spid="24"/>
                                        </p:tgtEl>
                                        <p:attrNameLst>
                                          <p:attrName>style.visibility</p:attrName>
                                        </p:attrNameLst>
                                      </p:cBhvr>
                                      <p:to>
                                        <p:strVal val="visible"/>
                                      </p:to>
                                    </p:set>
                                    <p:anim calcmode="lin" valueType="num">
                                      <p:cBhvr>
                                        <p:cTn id="72" dur="1000" fill="hold"/>
                                        <p:tgtEl>
                                          <p:spTgt spid="24"/>
                                        </p:tgtEl>
                                        <p:attrNameLst>
                                          <p:attrName>ppt_w</p:attrName>
                                        </p:attrNameLst>
                                      </p:cBhvr>
                                      <p:tavLst>
                                        <p:tav tm="0">
                                          <p:val>
                                            <p:fltVal val="0"/>
                                          </p:val>
                                        </p:tav>
                                        <p:tav tm="100000">
                                          <p:val>
                                            <p:strVal val="#ppt_w"/>
                                          </p:val>
                                        </p:tav>
                                      </p:tavLst>
                                    </p:anim>
                                    <p:anim calcmode="lin" valueType="num">
                                      <p:cBhvr>
                                        <p:cTn id="73" dur="1000" fill="hold"/>
                                        <p:tgtEl>
                                          <p:spTgt spid="24"/>
                                        </p:tgtEl>
                                        <p:attrNameLst>
                                          <p:attrName>ppt_h</p:attrName>
                                        </p:attrNameLst>
                                      </p:cBhvr>
                                      <p:tavLst>
                                        <p:tav tm="0">
                                          <p:val>
                                            <p:fltVal val="0"/>
                                          </p:val>
                                        </p:tav>
                                        <p:tav tm="100000">
                                          <p:val>
                                            <p:strVal val="#ppt_h"/>
                                          </p:val>
                                        </p:tav>
                                      </p:tavLst>
                                    </p:anim>
                                    <p:animEffect transition="in" filter="fade">
                                      <p:cBhvr>
                                        <p:cTn id="74" dur="1000"/>
                                        <p:tgtEl>
                                          <p:spTgt spid="2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1000" fill="hold"/>
                                        <p:tgtEl>
                                          <p:spTgt spid="25"/>
                                        </p:tgtEl>
                                        <p:attrNameLst>
                                          <p:attrName>ppt_w</p:attrName>
                                        </p:attrNameLst>
                                      </p:cBhvr>
                                      <p:tavLst>
                                        <p:tav tm="0">
                                          <p:val>
                                            <p:fltVal val="0"/>
                                          </p:val>
                                        </p:tav>
                                        <p:tav tm="100000">
                                          <p:val>
                                            <p:strVal val="#ppt_w"/>
                                          </p:val>
                                        </p:tav>
                                      </p:tavLst>
                                    </p:anim>
                                    <p:anim calcmode="lin" valueType="num">
                                      <p:cBhvr>
                                        <p:cTn id="78" dur="1000" fill="hold"/>
                                        <p:tgtEl>
                                          <p:spTgt spid="25"/>
                                        </p:tgtEl>
                                        <p:attrNameLst>
                                          <p:attrName>ppt_h</p:attrName>
                                        </p:attrNameLst>
                                      </p:cBhvr>
                                      <p:tavLst>
                                        <p:tav tm="0">
                                          <p:val>
                                            <p:fltVal val="0"/>
                                          </p:val>
                                        </p:tav>
                                        <p:tav tm="100000">
                                          <p:val>
                                            <p:strVal val="#ppt_h"/>
                                          </p:val>
                                        </p:tav>
                                      </p:tavLst>
                                    </p:anim>
                                    <p:animEffect transition="in" filter="fade">
                                      <p:cBhvr>
                                        <p:cTn id="79" dur="1000"/>
                                        <p:tgtEl>
                                          <p:spTgt spid="25"/>
                                        </p:tgtEl>
                                      </p:cBhvr>
                                    </p:animEffect>
                                  </p:childTnLst>
                                </p:cTn>
                              </p:par>
                              <p:par>
                                <p:cTn id="80" presetID="53" presetClass="entr" presetSubtype="16" fill="hold" grpId="0" nodeType="withEffect">
                                  <p:stCondLst>
                                    <p:cond delay="100"/>
                                  </p:stCondLst>
                                  <p:childTnLst>
                                    <p:set>
                                      <p:cBhvr>
                                        <p:cTn id="81" dur="1" fill="hold">
                                          <p:stCondLst>
                                            <p:cond delay="0"/>
                                          </p:stCondLst>
                                        </p:cTn>
                                        <p:tgtEl>
                                          <p:spTgt spid="26"/>
                                        </p:tgtEl>
                                        <p:attrNameLst>
                                          <p:attrName>style.visibility</p:attrName>
                                        </p:attrNameLst>
                                      </p:cBhvr>
                                      <p:to>
                                        <p:strVal val="visible"/>
                                      </p:to>
                                    </p:set>
                                    <p:anim calcmode="lin" valueType="num">
                                      <p:cBhvr>
                                        <p:cTn id="82" dur="1000" fill="hold"/>
                                        <p:tgtEl>
                                          <p:spTgt spid="26"/>
                                        </p:tgtEl>
                                        <p:attrNameLst>
                                          <p:attrName>ppt_w</p:attrName>
                                        </p:attrNameLst>
                                      </p:cBhvr>
                                      <p:tavLst>
                                        <p:tav tm="0">
                                          <p:val>
                                            <p:fltVal val="0"/>
                                          </p:val>
                                        </p:tav>
                                        <p:tav tm="100000">
                                          <p:val>
                                            <p:strVal val="#ppt_w"/>
                                          </p:val>
                                        </p:tav>
                                      </p:tavLst>
                                    </p:anim>
                                    <p:anim calcmode="lin" valueType="num">
                                      <p:cBhvr>
                                        <p:cTn id="83" dur="1000" fill="hold"/>
                                        <p:tgtEl>
                                          <p:spTgt spid="26"/>
                                        </p:tgtEl>
                                        <p:attrNameLst>
                                          <p:attrName>ppt_h</p:attrName>
                                        </p:attrNameLst>
                                      </p:cBhvr>
                                      <p:tavLst>
                                        <p:tav tm="0">
                                          <p:val>
                                            <p:fltVal val="0"/>
                                          </p:val>
                                        </p:tav>
                                        <p:tav tm="100000">
                                          <p:val>
                                            <p:strVal val="#ppt_h"/>
                                          </p:val>
                                        </p:tav>
                                      </p:tavLst>
                                    </p:anim>
                                    <p:animEffect transition="in" filter="fade">
                                      <p:cBhvr>
                                        <p:cTn id="84" dur="1000"/>
                                        <p:tgtEl>
                                          <p:spTgt spid="2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p:cTn id="87" dur="1000" fill="hold"/>
                                        <p:tgtEl>
                                          <p:spTgt spid="27"/>
                                        </p:tgtEl>
                                        <p:attrNameLst>
                                          <p:attrName>ppt_w</p:attrName>
                                        </p:attrNameLst>
                                      </p:cBhvr>
                                      <p:tavLst>
                                        <p:tav tm="0">
                                          <p:val>
                                            <p:fltVal val="0"/>
                                          </p:val>
                                        </p:tav>
                                        <p:tav tm="100000">
                                          <p:val>
                                            <p:strVal val="#ppt_w"/>
                                          </p:val>
                                        </p:tav>
                                      </p:tavLst>
                                    </p:anim>
                                    <p:anim calcmode="lin" valueType="num">
                                      <p:cBhvr>
                                        <p:cTn id="88" dur="1000" fill="hold"/>
                                        <p:tgtEl>
                                          <p:spTgt spid="27"/>
                                        </p:tgtEl>
                                        <p:attrNameLst>
                                          <p:attrName>ppt_h</p:attrName>
                                        </p:attrNameLst>
                                      </p:cBhvr>
                                      <p:tavLst>
                                        <p:tav tm="0">
                                          <p:val>
                                            <p:fltVal val="0"/>
                                          </p:val>
                                        </p:tav>
                                        <p:tav tm="100000">
                                          <p:val>
                                            <p:strVal val="#ppt_h"/>
                                          </p:val>
                                        </p:tav>
                                      </p:tavLst>
                                    </p:anim>
                                    <p:animEffect transition="in" filter="fade">
                                      <p:cBhvr>
                                        <p:cTn id="89" dur="1000"/>
                                        <p:tgtEl>
                                          <p:spTgt spid="27"/>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28"/>
                                        </p:tgtEl>
                                        <p:attrNameLst>
                                          <p:attrName>style.visibility</p:attrName>
                                        </p:attrNameLst>
                                      </p:cBhvr>
                                      <p:to>
                                        <p:strVal val="visible"/>
                                      </p:to>
                                    </p:set>
                                    <p:anim calcmode="lin" valueType="num">
                                      <p:cBhvr>
                                        <p:cTn id="92" dur="1000" fill="hold"/>
                                        <p:tgtEl>
                                          <p:spTgt spid="28"/>
                                        </p:tgtEl>
                                        <p:attrNameLst>
                                          <p:attrName>ppt_w</p:attrName>
                                        </p:attrNameLst>
                                      </p:cBhvr>
                                      <p:tavLst>
                                        <p:tav tm="0">
                                          <p:val>
                                            <p:fltVal val="0"/>
                                          </p:val>
                                        </p:tav>
                                        <p:tav tm="100000">
                                          <p:val>
                                            <p:strVal val="#ppt_w"/>
                                          </p:val>
                                        </p:tav>
                                      </p:tavLst>
                                    </p:anim>
                                    <p:anim calcmode="lin" valueType="num">
                                      <p:cBhvr>
                                        <p:cTn id="93" dur="1000" fill="hold"/>
                                        <p:tgtEl>
                                          <p:spTgt spid="28"/>
                                        </p:tgtEl>
                                        <p:attrNameLst>
                                          <p:attrName>ppt_h</p:attrName>
                                        </p:attrNameLst>
                                      </p:cBhvr>
                                      <p:tavLst>
                                        <p:tav tm="0">
                                          <p:val>
                                            <p:fltVal val="0"/>
                                          </p:val>
                                        </p:tav>
                                        <p:tav tm="100000">
                                          <p:val>
                                            <p:strVal val="#ppt_h"/>
                                          </p:val>
                                        </p:tav>
                                      </p:tavLst>
                                    </p:anim>
                                    <p:animEffect transition="in" filter="fade">
                                      <p:cBhvr>
                                        <p:cTn id="94" dur="1000"/>
                                        <p:tgtEl>
                                          <p:spTgt spid="28"/>
                                        </p:tgtEl>
                                      </p:cBhvr>
                                    </p:animEffect>
                                  </p:childTnLst>
                                </p:cTn>
                              </p:par>
                            </p:childTnLst>
                          </p:cTn>
                        </p:par>
                        <p:par>
                          <p:cTn id="95" fill="hold">
                            <p:stCondLst>
                              <p:cond delay="1400"/>
                            </p:stCondLst>
                            <p:childTnLst>
                              <p:par>
                                <p:cTn id="96" presetID="56" presetClass="entr" presetSubtype="0" fill="hold" grpId="0" nodeType="afterEffect">
                                  <p:stCondLst>
                                    <p:cond delay="0"/>
                                  </p:stCondLst>
                                  <p:iterate type="lt">
                                    <p:tmPct val="10000"/>
                                  </p:iterate>
                                  <p:childTnLst>
                                    <p:set>
                                      <p:cBhvr>
                                        <p:cTn id="97" dur="1" fill="hold">
                                          <p:stCondLst>
                                            <p:cond delay="0"/>
                                          </p:stCondLst>
                                        </p:cTn>
                                        <p:tgtEl>
                                          <p:spTgt spid="41"/>
                                        </p:tgtEl>
                                        <p:attrNameLst>
                                          <p:attrName>style.visibility</p:attrName>
                                        </p:attrNameLst>
                                      </p:cBhvr>
                                      <p:to>
                                        <p:strVal val="visible"/>
                                      </p:to>
                                    </p:set>
                                    <p:anim by="(-#ppt_w*2)" calcmode="lin" valueType="num">
                                      <p:cBhvr rctx="PPT">
                                        <p:cTn id="98" dur="500" autoRev="1" fill="hold">
                                          <p:stCondLst>
                                            <p:cond delay="0"/>
                                          </p:stCondLst>
                                        </p:cTn>
                                        <p:tgtEl>
                                          <p:spTgt spid="41"/>
                                        </p:tgtEl>
                                        <p:attrNameLst>
                                          <p:attrName>ppt_w</p:attrName>
                                        </p:attrNameLst>
                                      </p:cBhvr>
                                    </p:anim>
                                    <p:anim by="(#ppt_w*0.50)" calcmode="lin" valueType="num">
                                      <p:cBhvr>
                                        <p:cTn id="99" dur="500" decel="50000" autoRev="1" fill="hold">
                                          <p:stCondLst>
                                            <p:cond delay="0"/>
                                          </p:stCondLst>
                                        </p:cTn>
                                        <p:tgtEl>
                                          <p:spTgt spid="41"/>
                                        </p:tgtEl>
                                        <p:attrNameLst>
                                          <p:attrName>ppt_x</p:attrName>
                                        </p:attrNameLst>
                                      </p:cBhvr>
                                    </p:anim>
                                    <p:anim from="(-#ppt_h/2)" to="(#ppt_y)" calcmode="lin" valueType="num">
                                      <p:cBhvr>
                                        <p:cTn id="100" dur="1000" fill="hold">
                                          <p:stCondLst>
                                            <p:cond delay="0"/>
                                          </p:stCondLst>
                                        </p:cTn>
                                        <p:tgtEl>
                                          <p:spTgt spid="41"/>
                                        </p:tgtEl>
                                        <p:attrNameLst>
                                          <p:attrName>ppt_y</p:attrName>
                                        </p:attrNameLst>
                                      </p:cBhvr>
                                    </p:anim>
                                    <p:animRot by="21600000">
                                      <p:cBhvr>
                                        <p:cTn id="101" dur="1000" fill="hold">
                                          <p:stCondLst>
                                            <p:cond delay="0"/>
                                          </p:stCondLst>
                                        </p:cTn>
                                        <p:tgtEl>
                                          <p:spTgt spid="41"/>
                                        </p:tgtEl>
                                        <p:attrNameLst>
                                          <p:attrName>r</p:attrName>
                                        </p:attrNameLst>
                                      </p:cBhvr>
                                    </p:animRot>
                                  </p:childTnLst>
                                </p:cTn>
                              </p:par>
                              <p:par>
                                <p:cTn id="102" presetID="22" presetClass="entr" presetSubtype="8" fill="hold" nodeType="withEffect">
                                  <p:stCondLst>
                                    <p:cond delay="250"/>
                                  </p:stCondLst>
                                  <p:childTnLst>
                                    <p:set>
                                      <p:cBhvr>
                                        <p:cTn id="103" dur="1" fill="hold">
                                          <p:stCondLst>
                                            <p:cond delay="0"/>
                                          </p:stCondLst>
                                        </p:cTn>
                                        <p:tgtEl>
                                          <p:spTgt spid="34"/>
                                        </p:tgtEl>
                                        <p:attrNameLst>
                                          <p:attrName>style.visibility</p:attrName>
                                        </p:attrNameLst>
                                      </p:cBhvr>
                                      <p:to>
                                        <p:strVal val="visible"/>
                                      </p:to>
                                    </p:set>
                                    <p:animEffect transition="in" filter="wipe(left)">
                                      <p:cBhvr>
                                        <p:cTn id="104"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12"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4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40484"/>
            <a:chOff x="3879320" y="484463"/>
            <a:chExt cx="3867978" cy="740484"/>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itchFamily="34" charset="-122"/>
                  <a:ea typeface="微软雅黑" pitchFamily="34" charset="-122"/>
                </a:rPr>
                <a:t>1</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1" y="495853"/>
              <a:ext cx="262890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点击加入标题文字</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Click add title text description</a:t>
              </a:r>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pic>
        <p:nvPicPr>
          <p:cNvPr id="31" name="Picture 2" descr="C:\Users\jsj\Desktop\213291_012113275_2.jpg"/>
          <p:cNvPicPr>
            <a:picLocks noChangeAspect="1" noChangeArrowheads="1"/>
          </p:cNvPicPr>
          <p:nvPr/>
        </p:nvPicPr>
        <p:blipFill rotWithShape="1">
          <a:blip r:embed="rId3" cstate="print">
            <a:extLst>
              <a:ext uri="{BEBA8EAE-BF5A-486C-A8C5-ECC9F3942E4B}">
                <a14:imgProps xmlns:a14="http://schemas.microsoft.com/office/drawing/2010/main">
                  <a14:imgLayer>
                    <a14:imgEffect>
                      <a14:artisticBlur/>
                    </a14:imgEffect>
                  </a14:imgLayer>
                </a14:imgProps>
              </a:ext>
              <a:ext uri="{28A0092B-C50C-407E-A947-70E740481C1C}">
                <a14:useLocalDpi xmlns:a14="http://schemas.microsoft.com/office/drawing/2010/main" val="0"/>
              </a:ext>
            </a:extLst>
          </a:blip>
          <a:srcRect r="5624" b="19116"/>
          <a:stretch/>
        </p:blipFill>
        <p:spPr bwMode="auto">
          <a:xfrm>
            <a:off x="1488115" y="2208360"/>
            <a:ext cx="3619564" cy="2481884"/>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31"/>
          <p:cNvSpPr/>
          <p:nvPr/>
        </p:nvSpPr>
        <p:spPr>
          <a:xfrm>
            <a:off x="1488115" y="4485616"/>
            <a:ext cx="3619564" cy="145936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0" dirty="0">
                <a:latin typeface="微软雅黑" panose="020B0503020204020204" pitchFamily="34" charset="-122"/>
                <a:ea typeface="微软雅黑" panose="020B0503020204020204" pitchFamily="34" charset="-122"/>
              </a:rPr>
              <a:t>您的内容打在这里，或通过复制您的文本后在此框中</a:t>
            </a:r>
            <a:r>
              <a:rPr lang="zh-CN" altLang="en-US" sz="1600" b="0" dirty="0" smtClean="0">
                <a:latin typeface="微软雅黑" panose="020B0503020204020204" pitchFamily="34" charset="-122"/>
                <a:ea typeface="微软雅黑" panose="020B0503020204020204" pitchFamily="34" charset="-122"/>
              </a:rPr>
              <a:t>选择或</a:t>
            </a:r>
            <a:r>
              <a:rPr lang="zh-CN" altLang="en-US" sz="1600" b="0" dirty="0">
                <a:latin typeface="微软雅黑" panose="020B0503020204020204" pitchFamily="34" charset="-122"/>
                <a:ea typeface="微软雅黑" panose="020B0503020204020204" pitchFamily="34" charset="-122"/>
              </a:rPr>
              <a:t>通过复制您</a:t>
            </a:r>
            <a:r>
              <a:rPr lang="zh-CN" altLang="en-US" sz="1600" dirty="0">
                <a:latin typeface="微软雅黑" panose="020B0503020204020204" pitchFamily="34" charset="-122"/>
                <a:ea typeface="微软雅黑" panose="020B0503020204020204" pitchFamily="34" charset="-122"/>
              </a:rPr>
              <a:t>的</a:t>
            </a:r>
            <a:r>
              <a:rPr lang="zh-CN" altLang="en-US" sz="1600" dirty="0" smtClean="0">
                <a:latin typeface="微软雅黑" panose="020B0503020204020204" pitchFamily="34" charset="-122"/>
                <a:ea typeface="微软雅黑" panose="020B0503020204020204" pitchFamily="34" charset="-122"/>
              </a:rPr>
              <a:t>文本</a:t>
            </a:r>
            <a:r>
              <a:rPr lang="zh-CN" altLang="en-US" sz="1600" dirty="0">
                <a:latin typeface="微软雅黑" panose="020B0503020204020204" pitchFamily="34" charset="-122"/>
                <a:ea typeface="微软雅黑" panose="020B0503020204020204" pitchFamily="34" charset="-122"/>
              </a:rPr>
              <a:t>文本</a:t>
            </a:r>
            <a:r>
              <a:rPr lang="zh-CN" altLang="en-US" sz="1600" dirty="0" smtClean="0">
                <a:latin typeface="微软雅黑" panose="020B0503020204020204" pitchFamily="34" charset="-122"/>
                <a:ea typeface="微软雅黑" panose="020B0503020204020204" pitchFamily="34" charset="-122"/>
              </a:rPr>
              <a:t>后</a:t>
            </a:r>
            <a:r>
              <a:rPr lang="zh-CN" altLang="en-US" sz="1600" b="0" dirty="0">
                <a:latin typeface="微软雅黑" panose="020B0503020204020204" pitchFamily="34" charset="-122"/>
                <a:ea typeface="微软雅黑" panose="020B0503020204020204" pitchFamily="34" charset="-122"/>
              </a:rPr>
              <a:t>在此框中选择粘贴并</a:t>
            </a:r>
            <a:r>
              <a:rPr lang="zh-CN" altLang="en-US" sz="1600" b="0" dirty="0" smtClean="0">
                <a:latin typeface="微软雅黑" panose="020B0503020204020204" pitchFamily="34" charset="-122"/>
                <a:ea typeface="微软雅黑" panose="020B0503020204020204" pitchFamily="34" charset="-122"/>
              </a:rPr>
              <a:t>选择</a:t>
            </a:r>
            <a:endParaRPr lang="zh-CN" altLang="en-US" sz="1600" b="0" dirty="0">
              <a:latin typeface="微软雅黑" panose="020B0503020204020204" pitchFamily="34" charset="-122"/>
              <a:ea typeface="微软雅黑" panose="020B0503020204020204" pitchFamily="34" charset="-122"/>
            </a:endParaRPr>
          </a:p>
        </p:txBody>
      </p:sp>
      <p:grpSp>
        <p:nvGrpSpPr>
          <p:cNvPr id="33" name="组合 32"/>
          <p:cNvGrpSpPr/>
          <p:nvPr/>
        </p:nvGrpSpPr>
        <p:grpSpPr>
          <a:xfrm>
            <a:off x="6115768" y="2674778"/>
            <a:ext cx="4597610" cy="174940"/>
            <a:chOff x="4906190" y="1416527"/>
            <a:chExt cx="3933010" cy="166280"/>
          </a:xfrm>
          <a:solidFill>
            <a:srgbClr val="DE6E00"/>
          </a:solidFill>
        </p:grpSpPr>
        <p:sp>
          <p:nvSpPr>
            <p:cNvPr id="34" name="矩形 33"/>
            <p:cNvSpPr/>
            <p:nvPr/>
          </p:nvSpPr>
          <p:spPr>
            <a:xfrm>
              <a:off x="4906190" y="1416527"/>
              <a:ext cx="166280" cy="166280"/>
            </a:xfrm>
            <a:prstGeom prst="rect">
              <a:avLst/>
            </a:prstGeom>
            <a:grpFill/>
            <a:ln>
              <a:solidFill>
                <a:srgbClr val="DE6E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0"/>
            </a:p>
          </p:txBody>
        </p:sp>
        <p:cxnSp>
          <p:nvCxnSpPr>
            <p:cNvPr id="35" name="直接连接符 34"/>
            <p:cNvCxnSpPr>
              <a:stCxn id="34" idx="3"/>
            </p:cNvCxnSpPr>
            <p:nvPr/>
          </p:nvCxnSpPr>
          <p:spPr>
            <a:xfrm>
              <a:off x="5072470" y="1499667"/>
              <a:ext cx="3766730" cy="0"/>
            </a:xfrm>
            <a:prstGeom prst="line">
              <a:avLst/>
            </a:prstGeom>
            <a:grpFill/>
            <a:ln>
              <a:solidFill>
                <a:srgbClr val="DE6E00"/>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36" name="组合 35"/>
          <p:cNvGrpSpPr/>
          <p:nvPr/>
        </p:nvGrpSpPr>
        <p:grpSpPr>
          <a:xfrm>
            <a:off x="6115768" y="3820573"/>
            <a:ext cx="4597610" cy="174940"/>
            <a:chOff x="4906190" y="2727732"/>
            <a:chExt cx="3933010" cy="166280"/>
          </a:xfrm>
          <a:solidFill>
            <a:srgbClr val="028985"/>
          </a:solidFill>
        </p:grpSpPr>
        <p:sp>
          <p:nvSpPr>
            <p:cNvPr id="37" name="矩形 36"/>
            <p:cNvSpPr/>
            <p:nvPr/>
          </p:nvSpPr>
          <p:spPr>
            <a:xfrm>
              <a:off x="4906190" y="2727732"/>
              <a:ext cx="166280" cy="166280"/>
            </a:xfrm>
            <a:prstGeom prst="rect">
              <a:avLst/>
            </a:prstGeom>
            <a:grpFill/>
            <a:ln>
              <a:solidFill>
                <a:srgbClr val="02898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0"/>
            </a:p>
          </p:txBody>
        </p:sp>
        <p:cxnSp>
          <p:nvCxnSpPr>
            <p:cNvPr id="38" name="直接连接符 37"/>
            <p:cNvCxnSpPr>
              <a:stCxn id="37" idx="3"/>
            </p:cNvCxnSpPr>
            <p:nvPr/>
          </p:nvCxnSpPr>
          <p:spPr>
            <a:xfrm>
              <a:off x="5072470" y="2810872"/>
              <a:ext cx="3766730" cy="0"/>
            </a:xfrm>
            <a:prstGeom prst="line">
              <a:avLst/>
            </a:prstGeom>
            <a:grpFill/>
            <a:ln>
              <a:solidFill>
                <a:srgbClr val="028985"/>
              </a:solidFill>
              <a:prstDash val="sysDot"/>
            </a:ln>
          </p:spPr>
          <p:style>
            <a:lnRef idx="2">
              <a:schemeClr val="accent1">
                <a:shade val="50000"/>
              </a:schemeClr>
            </a:lnRef>
            <a:fillRef idx="1">
              <a:schemeClr val="accent1"/>
            </a:fillRef>
            <a:effectRef idx="0">
              <a:schemeClr val="accent1"/>
            </a:effectRef>
            <a:fontRef idx="minor">
              <a:schemeClr val="lt1"/>
            </a:fontRef>
          </p:style>
        </p:cxnSp>
      </p:grpSp>
      <p:grpSp>
        <p:nvGrpSpPr>
          <p:cNvPr id="39" name="组合 38"/>
          <p:cNvGrpSpPr/>
          <p:nvPr/>
        </p:nvGrpSpPr>
        <p:grpSpPr>
          <a:xfrm>
            <a:off x="6115768" y="4849273"/>
            <a:ext cx="4597610" cy="174940"/>
            <a:chOff x="4906190" y="3870732"/>
            <a:chExt cx="3933010" cy="166280"/>
          </a:xfrm>
          <a:solidFill>
            <a:srgbClr val="F3C301"/>
          </a:solidFill>
        </p:grpSpPr>
        <p:sp>
          <p:nvSpPr>
            <p:cNvPr id="40" name="矩形 39"/>
            <p:cNvSpPr/>
            <p:nvPr/>
          </p:nvSpPr>
          <p:spPr>
            <a:xfrm>
              <a:off x="4906190" y="3870732"/>
              <a:ext cx="166280" cy="166280"/>
            </a:xfrm>
            <a:prstGeom prst="rect">
              <a:avLst/>
            </a:prstGeom>
            <a:grpFill/>
            <a:ln>
              <a:solidFill>
                <a:srgbClr val="F3C30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0"/>
            </a:p>
          </p:txBody>
        </p:sp>
        <p:cxnSp>
          <p:nvCxnSpPr>
            <p:cNvPr id="41" name="直接连接符 40"/>
            <p:cNvCxnSpPr/>
            <p:nvPr/>
          </p:nvCxnSpPr>
          <p:spPr>
            <a:xfrm>
              <a:off x="5072470" y="3941172"/>
              <a:ext cx="3766730" cy="0"/>
            </a:xfrm>
            <a:prstGeom prst="line">
              <a:avLst/>
            </a:prstGeom>
            <a:grpFill/>
            <a:ln>
              <a:solidFill>
                <a:srgbClr val="F3C301"/>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42" name="TextBox 41"/>
          <p:cNvSpPr txBox="1"/>
          <p:nvPr/>
        </p:nvSpPr>
        <p:spPr>
          <a:xfrm>
            <a:off x="6115769" y="2863609"/>
            <a:ext cx="4597610" cy="701346"/>
          </a:xfrm>
          <a:prstGeom prst="rect">
            <a:avLst/>
          </a:prstGeom>
          <a:noFill/>
        </p:spPr>
        <p:txBody>
          <a:bodyPr wrap="square" rtlCol="0">
            <a:spAutoFit/>
          </a:bodyPr>
          <a:lstStyle/>
          <a:p>
            <a:pPr algn="just">
              <a:lnSpc>
                <a:spcPct val="130000"/>
              </a:lnSpc>
            </a:pPr>
            <a:r>
              <a:rPr lang="zh-CN" altLang="en-US" sz="1600" b="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a:t>
            </a:r>
            <a:r>
              <a:rPr lang="zh-CN" altLang="en-US" sz="1600" b="0" dirty="0" smtClean="0">
                <a:solidFill>
                  <a:schemeClr val="bg1">
                    <a:lumMod val="50000"/>
                  </a:schemeClr>
                </a:solidFill>
                <a:latin typeface="微软雅黑" pitchFamily="34" charset="-122"/>
                <a:ea typeface="微软雅黑" pitchFamily="34" charset="-122"/>
              </a:rPr>
              <a:t>。</a:t>
            </a:r>
            <a:endParaRPr lang="en-US" altLang="zh-CN" sz="1600" b="0" dirty="0" smtClean="0">
              <a:solidFill>
                <a:schemeClr val="bg1">
                  <a:lumMod val="50000"/>
                </a:schemeClr>
              </a:solidFill>
              <a:latin typeface="微软雅黑" pitchFamily="34" charset="-122"/>
              <a:ea typeface="微软雅黑" pitchFamily="34" charset="-122"/>
            </a:endParaRPr>
          </a:p>
        </p:txBody>
      </p:sp>
      <p:sp>
        <p:nvSpPr>
          <p:cNvPr id="43" name="TextBox 42"/>
          <p:cNvSpPr txBox="1"/>
          <p:nvPr/>
        </p:nvSpPr>
        <p:spPr>
          <a:xfrm>
            <a:off x="6115769" y="4003770"/>
            <a:ext cx="4597610" cy="701346"/>
          </a:xfrm>
          <a:prstGeom prst="rect">
            <a:avLst/>
          </a:prstGeom>
          <a:noFill/>
        </p:spPr>
        <p:txBody>
          <a:bodyPr wrap="square" rtlCol="0">
            <a:spAutoFit/>
          </a:bodyPr>
          <a:lstStyle/>
          <a:p>
            <a:pPr algn="just">
              <a:lnSpc>
                <a:spcPct val="130000"/>
              </a:lnSpc>
            </a:pPr>
            <a:r>
              <a:rPr lang="zh-CN" altLang="en-US" sz="1600" b="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a:t>
            </a:r>
            <a:r>
              <a:rPr lang="zh-CN" altLang="en-US" sz="1600" b="0" dirty="0" smtClean="0">
                <a:solidFill>
                  <a:schemeClr val="bg1">
                    <a:lumMod val="50000"/>
                  </a:schemeClr>
                </a:solidFill>
                <a:latin typeface="微软雅黑" pitchFamily="34" charset="-122"/>
                <a:ea typeface="微软雅黑" pitchFamily="34" charset="-122"/>
              </a:rPr>
              <a:t>。</a:t>
            </a:r>
            <a:endParaRPr lang="en-US" altLang="zh-CN" sz="1600" b="0" dirty="0" smtClean="0">
              <a:solidFill>
                <a:schemeClr val="bg1">
                  <a:lumMod val="50000"/>
                </a:schemeClr>
              </a:solidFill>
              <a:latin typeface="微软雅黑" pitchFamily="34" charset="-122"/>
              <a:ea typeface="微软雅黑" pitchFamily="34" charset="-122"/>
            </a:endParaRPr>
          </a:p>
        </p:txBody>
      </p:sp>
      <p:sp>
        <p:nvSpPr>
          <p:cNvPr id="44" name="TextBox 43"/>
          <p:cNvSpPr txBox="1"/>
          <p:nvPr/>
        </p:nvSpPr>
        <p:spPr>
          <a:xfrm>
            <a:off x="6115769" y="5066152"/>
            <a:ext cx="4597610" cy="701346"/>
          </a:xfrm>
          <a:prstGeom prst="rect">
            <a:avLst/>
          </a:prstGeom>
          <a:noFill/>
        </p:spPr>
        <p:txBody>
          <a:bodyPr wrap="square" rtlCol="0">
            <a:spAutoFit/>
          </a:bodyPr>
          <a:lstStyle/>
          <a:p>
            <a:pPr algn="just">
              <a:lnSpc>
                <a:spcPct val="130000"/>
              </a:lnSpc>
            </a:pPr>
            <a:r>
              <a:rPr lang="zh-CN" altLang="en-US" sz="1600" b="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a:t>
            </a:r>
            <a:r>
              <a:rPr lang="zh-CN" altLang="en-US" sz="1600" b="0" dirty="0" smtClean="0">
                <a:solidFill>
                  <a:schemeClr val="bg1">
                    <a:lumMod val="50000"/>
                  </a:schemeClr>
                </a:solidFill>
                <a:latin typeface="微软雅黑" pitchFamily="34" charset="-122"/>
                <a:ea typeface="微软雅黑" pitchFamily="34" charset="-122"/>
              </a:rPr>
              <a:t>。</a:t>
            </a:r>
            <a:endParaRPr lang="en-US" altLang="zh-CN" sz="1600" b="0" dirty="0" smtClean="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86921242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500"/>
                                        <p:tgtEl>
                                          <p:spTgt spid="31"/>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par>
                          <p:cTn id="23" fill="hold">
                            <p:stCondLst>
                              <p:cond delay="2500"/>
                            </p:stCondLst>
                            <p:childTnLst>
                              <p:par>
                                <p:cTn id="24" presetID="16" presetClass="entr" presetSubtype="21" fill="hold" grpId="0" nodeType="after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barn(inVertical)">
                                      <p:cBhvr>
                                        <p:cTn id="26" dur="500"/>
                                        <p:tgtEl>
                                          <p:spTgt spid="42"/>
                                        </p:tgtEl>
                                      </p:cBhvr>
                                    </p:animEffect>
                                  </p:childTnLst>
                                </p:cTn>
                              </p:par>
                            </p:childTnLst>
                          </p:cTn>
                        </p:par>
                        <p:par>
                          <p:cTn id="27" fill="hold">
                            <p:stCondLst>
                              <p:cond delay="3000"/>
                            </p:stCondLst>
                            <p:childTnLst>
                              <p:par>
                                <p:cTn id="28" presetID="22" presetClass="entr" presetSubtype="8" fill="hold"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left)">
                                      <p:cBhvr>
                                        <p:cTn id="30" dur="500"/>
                                        <p:tgtEl>
                                          <p:spTgt spid="36"/>
                                        </p:tgtEl>
                                      </p:cBhvr>
                                    </p:animEffect>
                                  </p:childTnLst>
                                </p:cTn>
                              </p:par>
                            </p:childTnLst>
                          </p:cTn>
                        </p:par>
                        <p:par>
                          <p:cTn id="31" fill="hold">
                            <p:stCondLst>
                              <p:cond delay="3500"/>
                            </p:stCondLst>
                            <p:childTnLst>
                              <p:par>
                                <p:cTn id="32" presetID="16" presetClass="entr" presetSubtype="21" fill="hold" grpId="0" nodeType="after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barn(inVertical)">
                                      <p:cBhvr>
                                        <p:cTn id="34" dur="500"/>
                                        <p:tgtEl>
                                          <p:spTgt spid="43"/>
                                        </p:tgtEl>
                                      </p:cBhvr>
                                    </p:animEffect>
                                  </p:childTnLst>
                                </p:cTn>
                              </p:par>
                            </p:childTnLst>
                          </p:cTn>
                        </p:par>
                        <p:par>
                          <p:cTn id="35" fill="hold">
                            <p:stCondLst>
                              <p:cond delay="4000"/>
                            </p:stCondLst>
                            <p:childTnLst>
                              <p:par>
                                <p:cTn id="36" presetID="22" presetClass="entr" presetSubtype="8" fill="hold"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left)">
                                      <p:cBhvr>
                                        <p:cTn id="38" dur="500"/>
                                        <p:tgtEl>
                                          <p:spTgt spid="39"/>
                                        </p:tgtEl>
                                      </p:cBhvr>
                                    </p:animEffect>
                                  </p:childTnLst>
                                </p:cTn>
                              </p:par>
                            </p:childTnLst>
                          </p:cTn>
                        </p:par>
                        <p:par>
                          <p:cTn id="39" fill="hold">
                            <p:stCondLst>
                              <p:cond delay="4500"/>
                            </p:stCondLst>
                            <p:childTnLst>
                              <p:par>
                                <p:cTn id="40" presetID="16" presetClass="entr" presetSubtype="21" fill="hold" grpId="0" nodeType="after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barn(inVertical)">
                                      <p:cBhvr>
                                        <p:cTn id="4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2" grpId="0"/>
      <p:bldP spid="43" grpId="0"/>
      <p:bldP spid="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40484"/>
            <a:chOff x="3879320" y="484463"/>
            <a:chExt cx="3867978" cy="740484"/>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itchFamily="34" charset="-122"/>
                  <a:ea typeface="微软雅黑" pitchFamily="34" charset="-122"/>
                </a:rPr>
                <a:t>2</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1" y="495853"/>
              <a:ext cx="262890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点击加入标题文字</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Click add title text description</a:t>
              </a:r>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12" name="圆角矩形 3"/>
          <p:cNvSpPr>
            <a:spLocks noChangeArrowheads="1"/>
          </p:cNvSpPr>
          <p:nvPr/>
        </p:nvSpPr>
        <p:spPr bwMode="auto">
          <a:xfrm>
            <a:off x="242686" y="6014442"/>
            <a:ext cx="11672652" cy="136612"/>
          </a:xfrm>
          <a:prstGeom prst="roundRect">
            <a:avLst>
              <a:gd name="adj" fmla="val 50000"/>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lIns="68543" tIns="34272" rIns="68543" bIns="34272"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eaLnBrk="1" hangingPunct="1">
              <a:lnSpc>
                <a:spcPct val="130000"/>
              </a:lnSpc>
            </a:pPr>
            <a:endParaRPr lang="zh-CN" altLang="en-US" sz="1200">
              <a:solidFill>
                <a:srgbClr val="262626"/>
              </a:solidFill>
              <a:latin typeface="微软雅黑" pitchFamily="34" charset="-122"/>
            </a:endParaRPr>
          </a:p>
        </p:txBody>
      </p:sp>
      <p:grpSp>
        <p:nvGrpSpPr>
          <p:cNvPr id="13" name="组合 12"/>
          <p:cNvGrpSpPr/>
          <p:nvPr/>
        </p:nvGrpSpPr>
        <p:grpSpPr>
          <a:xfrm>
            <a:off x="1719053" y="3024143"/>
            <a:ext cx="1437272" cy="3100244"/>
            <a:chOff x="1319714" y="2012893"/>
            <a:chExt cx="1185245" cy="2556616"/>
          </a:xfrm>
          <a:solidFill>
            <a:srgbClr val="31B8B4"/>
          </a:solidFill>
        </p:grpSpPr>
        <p:sp>
          <p:nvSpPr>
            <p:cNvPr id="14" name="椭圆 13"/>
            <p:cNvSpPr/>
            <p:nvPr/>
          </p:nvSpPr>
          <p:spPr bwMode="auto">
            <a:xfrm>
              <a:off x="1504231" y="2600325"/>
              <a:ext cx="804014" cy="804014"/>
            </a:xfrm>
            <a:prstGeom prst="ellipse">
              <a:avLst/>
            </a:prstGeom>
            <a:solidFill>
              <a:srgbClr val="00C3D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华文细黑" pitchFamily="2" charset="-122"/>
              </a:endParaRPr>
            </a:p>
          </p:txBody>
        </p:sp>
        <p:sp>
          <p:nvSpPr>
            <p:cNvPr id="15" name="Text Box 7"/>
            <p:cNvSpPr txBox="1">
              <a:spLocks noChangeArrowheads="1"/>
            </p:cNvSpPr>
            <p:nvPr/>
          </p:nvSpPr>
          <p:spPr bwMode="auto">
            <a:xfrm>
              <a:off x="1633020" y="2781939"/>
              <a:ext cx="558630" cy="52465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eaLnBrk="1" hangingPunct="1">
                <a:lnSpc>
                  <a:spcPct val="130000"/>
                </a:lnSpc>
              </a:pPr>
              <a:r>
                <a:rPr lang="zh-CN" altLang="en-US" sz="1500" b="1" dirty="0">
                  <a:solidFill>
                    <a:schemeClr val="bg1"/>
                  </a:solidFill>
                  <a:latin typeface="微软雅黑" pitchFamily="34" charset="-122"/>
                </a:rPr>
                <a:t>不足之一</a:t>
              </a:r>
            </a:p>
          </p:txBody>
        </p:sp>
        <p:sp>
          <p:nvSpPr>
            <p:cNvPr id="16" name="圆角矩形 31"/>
            <p:cNvSpPr>
              <a:spLocks noChangeArrowheads="1"/>
            </p:cNvSpPr>
            <p:nvPr/>
          </p:nvSpPr>
          <p:spPr bwMode="auto">
            <a:xfrm>
              <a:off x="1851645" y="4468329"/>
              <a:ext cx="102340" cy="101180"/>
            </a:xfrm>
            <a:prstGeom prst="roundRect">
              <a:avLst>
                <a:gd name="adj" fmla="val 50000"/>
              </a:avLst>
            </a:prstGeom>
            <a:solidFill>
              <a:srgbClr val="00C3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eaLnBrk="1" hangingPunct="1">
                <a:lnSpc>
                  <a:spcPct val="130000"/>
                </a:lnSpc>
              </a:pPr>
              <a:endParaRPr lang="zh-CN" altLang="en-US" sz="1200">
                <a:solidFill>
                  <a:srgbClr val="262626"/>
                </a:solidFill>
                <a:latin typeface="微软雅黑" pitchFamily="34" charset="-122"/>
              </a:endParaRPr>
            </a:p>
          </p:txBody>
        </p:sp>
        <p:cxnSp>
          <p:nvCxnSpPr>
            <p:cNvPr id="17" name="直接连接符 32"/>
            <p:cNvCxnSpPr>
              <a:cxnSpLocks noChangeShapeType="1"/>
            </p:cNvCxnSpPr>
            <p:nvPr/>
          </p:nvCxnSpPr>
          <p:spPr bwMode="auto">
            <a:xfrm flipH="1">
              <a:off x="1896865" y="3450580"/>
              <a:ext cx="11900" cy="1011797"/>
            </a:xfrm>
            <a:prstGeom prst="line">
              <a:avLst/>
            </a:prstGeom>
            <a:grpFill/>
            <a:ln w="19050" cmpd="sng">
              <a:solidFill>
                <a:srgbClr val="00C3D9"/>
              </a:solidFill>
              <a:round/>
              <a:headEnd/>
              <a:tailEnd/>
            </a:ln>
            <a:extLst/>
          </p:spPr>
        </p:cxnSp>
        <p:sp>
          <p:nvSpPr>
            <p:cNvPr id="18" name="TextBox 53"/>
            <p:cNvSpPr txBox="1">
              <a:spLocks noChangeArrowheads="1"/>
            </p:cNvSpPr>
            <p:nvPr/>
          </p:nvSpPr>
          <p:spPr bwMode="auto">
            <a:xfrm>
              <a:off x="1319714" y="2012893"/>
              <a:ext cx="1185245" cy="48601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eaLnBrk="1" hangingPunct="1">
                <a:lnSpc>
                  <a:spcPct val="130000"/>
                </a:lnSpc>
              </a:pPr>
              <a:r>
                <a:rPr lang="zh-CN" altLang="en-US" sz="1300" b="0" dirty="0">
                  <a:solidFill>
                    <a:schemeClr val="bg1">
                      <a:lumMod val="50000"/>
                    </a:schemeClr>
                  </a:solidFill>
                  <a:latin typeface="微软雅黑" pitchFamily="34" charset="-122"/>
                </a:rPr>
                <a:t>此处输入文字</a:t>
              </a:r>
              <a:endParaRPr lang="en-US" altLang="zh-CN" sz="1300" b="0" dirty="0">
                <a:solidFill>
                  <a:schemeClr val="bg1">
                    <a:lumMod val="50000"/>
                  </a:schemeClr>
                </a:solidFill>
                <a:latin typeface="微软雅黑" pitchFamily="34" charset="-122"/>
              </a:endParaRPr>
            </a:p>
            <a:p>
              <a:pPr eaLnBrk="1" hangingPunct="1">
                <a:lnSpc>
                  <a:spcPct val="130000"/>
                </a:lnSpc>
              </a:pPr>
              <a:r>
                <a:rPr lang="zh-CN" altLang="en-US" sz="1300" b="0" dirty="0">
                  <a:solidFill>
                    <a:schemeClr val="bg1">
                      <a:lumMod val="50000"/>
                    </a:schemeClr>
                  </a:solidFill>
                  <a:latin typeface="微软雅黑" pitchFamily="34" charset="-122"/>
                </a:rPr>
                <a:t>此处输入文字</a:t>
              </a:r>
              <a:endParaRPr lang="en-US" altLang="zh-CN" sz="1300" b="0" dirty="0">
                <a:solidFill>
                  <a:schemeClr val="bg1">
                    <a:lumMod val="50000"/>
                  </a:schemeClr>
                </a:solidFill>
                <a:latin typeface="微软雅黑" pitchFamily="34" charset="-122"/>
              </a:endParaRPr>
            </a:p>
          </p:txBody>
        </p:sp>
      </p:grpSp>
      <p:grpSp>
        <p:nvGrpSpPr>
          <p:cNvPr id="19" name="组合 18"/>
          <p:cNvGrpSpPr/>
          <p:nvPr/>
        </p:nvGrpSpPr>
        <p:grpSpPr>
          <a:xfrm>
            <a:off x="3264889" y="1880045"/>
            <a:ext cx="1440158" cy="4246352"/>
            <a:chOff x="2331219" y="1067756"/>
            <a:chExt cx="1187625" cy="3501754"/>
          </a:xfrm>
        </p:grpSpPr>
        <p:sp>
          <p:nvSpPr>
            <p:cNvPr id="20" name="椭圆 19"/>
            <p:cNvSpPr/>
            <p:nvPr/>
          </p:nvSpPr>
          <p:spPr bwMode="auto">
            <a:xfrm>
              <a:off x="2513499" y="1676678"/>
              <a:ext cx="804014" cy="804014"/>
            </a:xfrm>
            <a:prstGeom prst="ellipse">
              <a:avLst/>
            </a:prstGeom>
            <a:solidFill>
              <a:srgbClr val="DE6E0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华文细黑" pitchFamily="2" charset="-122"/>
              </a:endParaRPr>
            </a:p>
          </p:txBody>
        </p:sp>
        <p:cxnSp>
          <p:nvCxnSpPr>
            <p:cNvPr id="21" name="直接连接符 26"/>
            <p:cNvCxnSpPr>
              <a:cxnSpLocks noChangeShapeType="1"/>
            </p:cNvCxnSpPr>
            <p:nvPr/>
          </p:nvCxnSpPr>
          <p:spPr bwMode="auto">
            <a:xfrm>
              <a:off x="2925032" y="2508537"/>
              <a:ext cx="0" cy="1940270"/>
            </a:xfrm>
            <a:prstGeom prst="line">
              <a:avLst/>
            </a:prstGeom>
            <a:noFill/>
            <a:ln w="19050" cmpd="sng">
              <a:solidFill>
                <a:srgbClr val="DE6E00"/>
              </a:solidFill>
              <a:round/>
              <a:headEnd/>
              <a:tailEnd/>
            </a:ln>
            <a:extLst>
              <a:ext uri="{909E8E84-426E-40DD-AFC4-6F175D3DCCD1}">
                <a14:hiddenFill xmlns:a14="http://schemas.microsoft.com/office/drawing/2010/main">
                  <a:noFill/>
                </a14:hiddenFill>
              </a:ext>
            </a:extLst>
          </p:spPr>
        </p:cxnSp>
        <p:sp>
          <p:nvSpPr>
            <p:cNvPr id="22" name="Text Box 15"/>
            <p:cNvSpPr txBox="1">
              <a:spLocks noChangeArrowheads="1"/>
            </p:cNvSpPr>
            <p:nvPr/>
          </p:nvSpPr>
          <p:spPr bwMode="auto">
            <a:xfrm>
              <a:off x="2650485" y="1841574"/>
              <a:ext cx="549092" cy="524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a:lnSpc>
                  <a:spcPct val="130000"/>
                </a:lnSpc>
              </a:pPr>
              <a:r>
                <a:rPr lang="zh-CN" altLang="en-US" sz="1500" b="1" dirty="0">
                  <a:solidFill>
                    <a:schemeClr val="bg1"/>
                  </a:solidFill>
                  <a:latin typeface="微软雅黑" pitchFamily="34" charset="-122"/>
                </a:rPr>
                <a:t>不足之二</a:t>
              </a:r>
            </a:p>
          </p:txBody>
        </p:sp>
        <p:sp>
          <p:nvSpPr>
            <p:cNvPr id="23" name="圆角矩形 28"/>
            <p:cNvSpPr>
              <a:spLocks noChangeArrowheads="1"/>
            </p:cNvSpPr>
            <p:nvPr/>
          </p:nvSpPr>
          <p:spPr bwMode="auto">
            <a:xfrm>
              <a:off x="2873861" y="4468330"/>
              <a:ext cx="102340" cy="101180"/>
            </a:xfrm>
            <a:prstGeom prst="roundRect">
              <a:avLst>
                <a:gd name="adj" fmla="val 50000"/>
              </a:avLst>
            </a:prstGeom>
            <a:solidFill>
              <a:srgbClr val="DE6E00"/>
            </a:solidFill>
            <a:ln w="9525">
              <a:noFill/>
              <a:round/>
              <a:headEnd/>
              <a:tailEnd/>
            </a:ln>
            <a:extLst/>
          </p:spPr>
          <p:txBody>
            <a:bodyPr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eaLnBrk="1" hangingPunct="1">
                <a:lnSpc>
                  <a:spcPct val="130000"/>
                </a:lnSpc>
              </a:pPr>
              <a:endParaRPr lang="zh-CN" altLang="en-US" sz="1200">
                <a:solidFill>
                  <a:srgbClr val="262626"/>
                </a:solidFill>
                <a:latin typeface="微软雅黑" pitchFamily="34" charset="-122"/>
              </a:endParaRPr>
            </a:p>
          </p:txBody>
        </p:sp>
        <p:sp>
          <p:nvSpPr>
            <p:cNvPr id="24" name="TextBox 53"/>
            <p:cNvSpPr txBox="1">
              <a:spLocks noChangeArrowheads="1"/>
            </p:cNvSpPr>
            <p:nvPr/>
          </p:nvSpPr>
          <p:spPr bwMode="auto">
            <a:xfrm>
              <a:off x="2331219" y="1067756"/>
              <a:ext cx="1187625" cy="4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eaLnBrk="1" hangingPunct="1">
                <a:lnSpc>
                  <a:spcPct val="130000"/>
                </a:lnSpc>
              </a:pPr>
              <a:r>
                <a:rPr lang="zh-CN" altLang="en-US" sz="1300" b="0" dirty="0">
                  <a:solidFill>
                    <a:schemeClr val="bg1">
                      <a:lumMod val="50000"/>
                    </a:schemeClr>
                  </a:solidFill>
                  <a:latin typeface="微软雅黑" pitchFamily="34" charset="-122"/>
                </a:rPr>
                <a:t>此处输入文字</a:t>
              </a:r>
              <a:endParaRPr lang="en-US" altLang="zh-CN" sz="1300" b="0" dirty="0">
                <a:solidFill>
                  <a:schemeClr val="bg1">
                    <a:lumMod val="50000"/>
                  </a:schemeClr>
                </a:solidFill>
                <a:latin typeface="微软雅黑" pitchFamily="34" charset="-122"/>
              </a:endParaRPr>
            </a:p>
            <a:p>
              <a:pPr eaLnBrk="1" hangingPunct="1">
                <a:lnSpc>
                  <a:spcPct val="130000"/>
                </a:lnSpc>
              </a:pPr>
              <a:r>
                <a:rPr lang="zh-CN" altLang="en-US" sz="1300" b="0" dirty="0">
                  <a:solidFill>
                    <a:schemeClr val="bg1">
                      <a:lumMod val="50000"/>
                    </a:schemeClr>
                  </a:solidFill>
                  <a:latin typeface="微软雅黑" pitchFamily="34" charset="-122"/>
                </a:rPr>
                <a:t>此处输入文字</a:t>
              </a:r>
              <a:endParaRPr lang="en-US" altLang="zh-CN" sz="1300" b="0" dirty="0">
                <a:solidFill>
                  <a:schemeClr val="bg1">
                    <a:lumMod val="50000"/>
                  </a:schemeClr>
                </a:solidFill>
                <a:latin typeface="微软雅黑" pitchFamily="34" charset="-122"/>
              </a:endParaRPr>
            </a:p>
          </p:txBody>
        </p:sp>
      </p:grpSp>
      <p:grpSp>
        <p:nvGrpSpPr>
          <p:cNvPr id="25" name="组合 24"/>
          <p:cNvGrpSpPr/>
          <p:nvPr/>
        </p:nvGrpSpPr>
        <p:grpSpPr>
          <a:xfrm>
            <a:off x="4855686" y="3067600"/>
            <a:ext cx="1438716" cy="3052612"/>
            <a:chOff x="3345102" y="2052175"/>
            <a:chExt cx="1186436" cy="2517334"/>
          </a:xfrm>
          <a:solidFill>
            <a:srgbClr val="31B8B4"/>
          </a:solidFill>
        </p:grpSpPr>
        <p:sp>
          <p:nvSpPr>
            <p:cNvPr id="26" name="椭圆 25"/>
            <p:cNvSpPr/>
            <p:nvPr/>
          </p:nvSpPr>
          <p:spPr bwMode="auto">
            <a:xfrm>
              <a:off x="3532912" y="2658087"/>
              <a:ext cx="804014" cy="804014"/>
            </a:xfrm>
            <a:prstGeom prst="ellipse">
              <a:avLst/>
            </a:prstGeom>
            <a:solidFill>
              <a:srgbClr val="028985"/>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华文细黑" pitchFamily="2" charset="-122"/>
              </a:endParaRPr>
            </a:p>
          </p:txBody>
        </p:sp>
        <p:cxnSp>
          <p:nvCxnSpPr>
            <p:cNvPr id="27" name="直接连接符 22"/>
            <p:cNvCxnSpPr>
              <a:cxnSpLocks noChangeShapeType="1"/>
            </p:cNvCxnSpPr>
            <p:nvPr/>
          </p:nvCxnSpPr>
          <p:spPr bwMode="auto">
            <a:xfrm flipH="1">
              <a:off x="3923444" y="3476769"/>
              <a:ext cx="13090" cy="982037"/>
            </a:xfrm>
            <a:prstGeom prst="line">
              <a:avLst/>
            </a:prstGeom>
            <a:grpFill/>
            <a:ln w="19050" cmpd="sng">
              <a:solidFill>
                <a:srgbClr val="028985"/>
              </a:solidFill>
              <a:round/>
              <a:headEnd/>
              <a:tailEnd/>
            </a:ln>
            <a:extLst/>
          </p:spPr>
        </p:cxnSp>
        <p:sp>
          <p:nvSpPr>
            <p:cNvPr id="28" name="Text Box 22"/>
            <p:cNvSpPr txBox="1">
              <a:spLocks noChangeArrowheads="1"/>
            </p:cNvSpPr>
            <p:nvPr/>
          </p:nvSpPr>
          <p:spPr bwMode="auto">
            <a:xfrm>
              <a:off x="3658426" y="2817670"/>
              <a:ext cx="559786" cy="52473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a:lnSpc>
                  <a:spcPct val="130000"/>
                </a:lnSpc>
              </a:pPr>
              <a:r>
                <a:rPr lang="zh-CN" altLang="en-US" sz="1500" b="1" dirty="0">
                  <a:solidFill>
                    <a:schemeClr val="bg1"/>
                  </a:solidFill>
                  <a:latin typeface="微软雅黑" pitchFamily="34" charset="-122"/>
                </a:rPr>
                <a:t>不足之三</a:t>
              </a:r>
            </a:p>
          </p:txBody>
        </p:sp>
        <p:sp>
          <p:nvSpPr>
            <p:cNvPr id="29" name="圆角矩形 24"/>
            <p:cNvSpPr>
              <a:spLocks noChangeArrowheads="1"/>
            </p:cNvSpPr>
            <p:nvPr/>
          </p:nvSpPr>
          <p:spPr bwMode="auto">
            <a:xfrm>
              <a:off x="3878224" y="4468329"/>
              <a:ext cx="102341" cy="101180"/>
            </a:xfrm>
            <a:prstGeom prst="roundRect">
              <a:avLst>
                <a:gd name="adj" fmla="val 50000"/>
              </a:avLst>
            </a:prstGeom>
            <a:solidFill>
              <a:srgbClr val="028985"/>
            </a:solidFill>
            <a:ln w="9525">
              <a:noFill/>
              <a:round/>
              <a:headEnd/>
              <a:tailEnd/>
            </a:ln>
            <a:extLst/>
          </p:spPr>
          <p:txBody>
            <a:bodyPr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eaLnBrk="1" hangingPunct="1">
                <a:lnSpc>
                  <a:spcPct val="130000"/>
                </a:lnSpc>
              </a:pPr>
              <a:endParaRPr lang="zh-CN" altLang="en-US" sz="1200">
                <a:solidFill>
                  <a:srgbClr val="262626"/>
                </a:solidFill>
                <a:latin typeface="微软雅黑" pitchFamily="34" charset="-122"/>
              </a:endParaRPr>
            </a:p>
          </p:txBody>
        </p:sp>
        <p:sp>
          <p:nvSpPr>
            <p:cNvPr id="30" name="TextBox 53"/>
            <p:cNvSpPr txBox="1">
              <a:spLocks noChangeArrowheads="1"/>
            </p:cNvSpPr>
            <p:nvPr/>
          </p:nvSpPr>
          <p:spPr bwMode="auto">
            <a:xfrm>
              <a:off x="3345102" y="2052175"/>
              <a:ext cx="1186436" cy="48601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eaLnBrk="1" hangingPunct="1">
                <a:lnSpc>
                  <a:spcPct val="130000"/>
                </a:lnSpc>
              </a:pPr>
              <a:r>
                <a:rPr lang="zh-CN" altLang="en-US" sz="1300" b="0" dirty="0">
                  <a:solidFill>
                    <a:schemeClr val="bg1">
                      <a:lumMod val="50000"/>
                    </a:schemeClr>
                  </a:solidFill>
                  <a:latin typeface="微软雅黑" pitchFamily="34" charset="-122"/>
                </a:rPr>
                <a:t>此处输入文字</a:t>
              </a:r>
              <a:endParaRPr lang="en-US" altLang="zh-CN" sz="1300" b="0" dirty="0">
                <a:solidFill>
                  <a:schemeClr val="bg1">
                    <a:lumMod val="50000"/>
                  </a:schemeClr>
                </a:solidFill>
                <a:latin typeface="微软雅黑" pitchFamily="34" charset="-122"/>
              </a:endParaRPr>
            </a:p>
            <a:p>
              <a:pPr eaLnBrk="1" hangingPunct="1">
                <a:lnSpc>
                  <a:spcPct val="130000"/>
                </a:lnSpc>
              </a:pPr>
              <a:r>
                <a:rPr lang="zh-CN" altLang="en-US" sz="1300" b="0" dirty="0">
                  <a:solidFill>
                    <a:schemeClr val="bg1">
                      <a:lumMod val="50000"/>
                    </a:schemeClr>
                  </a:solidFill>
                  <a:latin typeface="微软雅黑" pitchFamily="34" charset="-122"/>
                </a:rPr>
                <a:t>此处输入文字</a:t>
              </a:r>
              <a:endParaRPr lang="en-US" altLang="zh-CN" sz="1300" b="0" dirty="0">
                <a:solidFill>
                  <a:schemeClr val="bg1">
                    <a:lumMod val="50000"/>
                  </a:schemeClr>
                </a:solidFill>
                <a:latin typeface="微软雅黑" pitchFamily="34" charset="-122"/>
              </a:endParaRPr>
            </a:p>
          </p:txBody>
        </p:sp>
      </p:grpSp>
      <p:grpSp>
        <p:nvGrpSpPr>
          <p:cNvPr id="31" name="组合 30"/>
          <p:cNvGrpSpPr/>
          <p:nvPr/>
        </p:nvGrpSpPr>
        <p:grpSpPr>
          <a:xfrm>
            <a:off x="6446486" y="1912967"/>
            <a:ext cx="1437272" cy="4210268"/>
            <a:chOff x="4358987" y="1097515"/>
            <a:chExt cx="1185245" cy="3471995"/>
          </a:xfrm>
        </p:grpSpPr>
        <p:sp>
          <p:nvSpPr>
            <p:cNvPr id="32" name="椭圆 31"/>
            <p:cNvSpPr/>
            <p:nvPr/>
          </p:nvSpPr>
          <p:spPr bwMode="auto">
            <a:xfrm>
              <a:off x="4550588" y="1729287"/>
              <a:ext cx="804014" cy="804014"/>
            </a:xfrm>
            <a:prstGeom prst="ellipse">
              <a:avLst/>
            </a:prstGeom>
            <a:solidFill>
              <a:srgbClr val="F3C30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华文细黑" pitchFamily="2" charset="-122"/>
              </a:endParaRPr>
            </a:p>
          </p:txBody>
        </p:sp>
        <p:sp>
          <p:nvSpPr>
            <p:cNvPr id="33" name="Text Box 28"/>
            <p:cNvSpPr txBox="1">
              <a:spLocks noChangeArrowheads="1"/>
            </p:cNvSpPr>
            <p:nvPr/>
          </p:nvSpPr>
          <p:spPr bwMode="auto">
            <a:xfrm>
              <a:off x="4677029" y="1878441"/>
              <a:ext cx="549161" cy="52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a:lnSpc>
                  <a:spcPct val="130000"/>
                </a:lnSpc>
              </a:pPr>
              <a:r>
                <a:rPr lang="zh-CN" altLang="en-US" sz="1500" b="1" dirty="0">
                  <a:solidFill>
                    <a:schemeClr val="bg1"/>
                  </a:solidFill>
                  <a:latin typeface="微软雅黑" pitchFamily="34" charset="-122"/>
                </a:rPr>
                <a:t>不足之四</a:t>
              </a:r>
            </a:p>
          </p:txBody>
        </p:sp>
        <p:cxnSp>
          <p:nvCxnSpPr>
            <p:cNvPr id="34" name="直接连接符 19"/>
            <p:cNvCxnSpPr>
              <a:cxnSpLocks noChangeShapeType="1"/>
            </p:cNvCxnSpPr>
            <p:nvPr/>
          </p:nvCxnSpPr>
          <p:spPr bwMode="auto">
            <a:xfrm>
              <a:off x="4950420" y="2555439"/>
              <a:ext cx="2380" cy="1898606"/>
            </a:xfrm>
            <a:prstGeom prst="line">
              <a:avLst/>
            </a:prstGeom>
            <a:noFill/>
            <a:ln w="19050" cmpd="sng">
              <a:solidFill>
                <a:srgbClr val="F3C301"/>
              </a:solidFill>
              <a:round/>
              <a:headEnd/>
              <a:tailEnd/>
            </a:ln>
            <a:extLst>
              <a:ext uri="{909E8E84-426E-40DD-AFC4-6F175D3DCCD1}">
                <a14:hiddenFill xmlns:a14="http://schemas.microsoft.com/office/drawing/2010/main">
                  <a:noFill/>
                </a14:hiddenFill>
              </a:ext>
            </a:extLst>
          </p:spPr>
        </p:cxnSp>
        <p:sp>
          <p:nvSpPr>
            <p:cNvPr id="35" name="圆角矩形 20"/>
            <p:cNvSpPr>
              <a:spLocks noChangeArrowheads="1"/>
            </p:cNvSpPr>
            <p:nvPr/>
          </p:nvSpPr>
          <p:spPr bwMode="auto">
            <a:xfrm>
              <a:off x="4901629" y="4468330"/>
              <a:ext cx="99961" cy="101180"/>
            </a:xfrm>
            <a:prstGeom prst="roundRect">
              <a:avLst>
                <a:gd name="adj" fmla="val 50000"/>
              </a:avLst>
            </a:prstGeom>
            <a:solidFill>
              <a:srgbClr val="F3C301"/>
            </a:solidFill>
            <a:ln w="9525">
              <a:noFill/>
              <a:round/>
              <a:headEnd/>
              <a:tailEnd/>
            </a:ln>
            <a:extLst/>
          </p:spPr>
          <p:txBody>
            <a:bodyPr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eaLnBrk="1" hangingPunct="1">
                <a:lnSpc>
                  <a:spcPct val="130000"/>
                </a:lnSpc>
              </a:pPr>
              <a:endParaRPr lang="zh-CN" altLang="en-US" sz="1200">
                <a:solidFill>
                  <a:srgbClr val="262626"/>
                </a:solidFill>
                <a:latin typeface="微软雅黑" pitchFamily="34" charset="-122"/>
              </a:endParaRPr>
            </a:p>
          </p:txBody>
        </p:sp>
        <p:sp>
          <p:nvSpPr>
            <p:cNvPr id="36" name="TextBox 35"/>
            <p:cNvSpPr txBox="1">
              <a:spLocks noChangeArrowheads="1"/>
            </p:cNvSpPr>
            <p:nvPr/>
          </p:nvSpPr>
          <p:spPr bwMode="auto">
            <a:xfrm>
              <a:off x="4358987" y="1097515"/>
              <a:ext cx="1185245" cy="48601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eaLnBrk="1" hangingPunct="1">
                <a:lnSpc>
                  <a:spcPct val="130000"/>
                </a:lnSpc>
              </a:pPr>
              <a:r>
                <a:rPr lang="zh-CN" altLang="en-US" sz="1300" b="0">
                  <a:solidFill>
                    <a:schemeClr val="bg1">
                      <a:lumMod val="50000"/>
                    </a:schemeClr>
                  </a:solidFill>
                  <a:latin typeface="微软雅黑" pitchFamily="34" charset="-122"/>
                </a:rPr>
                <a:t>此处输入文字</a:t>
              </a:r>
              <a:endParaRPr lang="en-US" altLang="zh-CN" sz="1300" b="0" dirty="0">
                <a:solidFill>
                  <a:schemeClr val="bg1">
                    <a:lumMod val="50000"/>
                  </a:schemeClr>
                </a:solidFill>
                <a:latin typeface="微软雅黑" pitchFamily="34" charset="-122"/>
              </a:endParaRPr>
            </a:p>
            <a:p>
              <a:pPr eaLnBrk="1" hangingPunct="1">
                <a:lnSpc>
                  <a:spcPct val="130000"/>
                </a:lnSpc>
              </a:pPr>
              <a:r>
                <a:rPr lang="zh-CN" altLang="en-US" sz="1300" b="0">
                  <a:solidFill>
                    <a:schemeClr val="bg1">
                      <a:lumMod val="50000"/>
                    </a:schemeClr>
                  </a:solidFill>
                  <a:latin typeface="微软雅黑" pitchFamily="34" charset="-122"/>
                </a:rPr>
                <a:t>此处输入文字</a:t>
              </a:r>
              <a:endParaRPr lang="en-US" altLang="zh-CN" sz="1300" b="0" dirty="0">
                <a:solidFill>
                  <a:schemeClr val="bg1">
                    <a:lumMod val="50000"/>
                  </a:schemeClr>
                </a:solidFill>
                <a:latin typeface="微软雅黑" pitchFamily="34" charset="-122"/>
              </a:endParaRPr>
            </a:p>
          </p:txBody>
        </p:sp>
      </p:grpSp>
      <p:grpSp>
        <p:nvGrpSpPr>
          <p:cNvPr id="37" name="组合 36"/>
          <p:cNvGrpSpPr/>
          <p:nvPr/>
        </p:nvGrpSpPr>
        <p:grpSpPr>
          <a:xfrm>
            <a:off x="9808208" y="1869226"/>
            <a:ext cx="1438716" cy="4258214"/>
            <a:chOff x="6384376" y="1057979"/>
            <a:chExt cx="1186436" cy="3511531"/>
          </a:xfrm>
        </p:grpSpPr>
        <p:sp>
          <p:nvSpPr>
            <p:cNvPr id="38" name="椭圆 37"/>
            <p:cNvSpPr/>
            <p:nvPr/>
          </p:nvSpPr>
          <p:spPr bwMode="auto">
            <a:xfrm>
              <a:off x="6576419" y="1726435"/>
              <a:ext cx="804014" cy="804014"/>
            </a:xfrm>
            <a:prstGeom prst="ellipse">
              <a:avLst/>
            </a:prstGeom>
            <a:solidFill>
              <a:srgbClr val="00C3D9"/>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华文细黑" pitchFamily="2" charset="-122"/>
              </a:endParaRPr>
            </a:p>
          </p:txBody>
        </p:sp>
        <p:sp>
          <p:nvSpPr>
            <p:cNvPr id="39" name="Text Box 35"/>
            <p:cNvSpPr txBox="1">
              <a:spLocks noChangeArrowheads="1"/>
            </p:cNvSpPr>
            <p:nvPr/>
          </p:nvSpPr>
          <p:spPr bwMode="auto">
            <a:xfrm>
              <a:off x="6703609" y="1878441"/>
              <a:ext cx="549161" cy="524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a:lnSpc>
                  <a:spcPct val="130000"/>
                </a:lnSpc>
              </a:pPr>
              <a:r>
                <a:rPr lang="zh-CN" altLang="en-US" sz="1500" b="1" dirty="0">
                  <a:solidFill>
                    <a:schemeClr val="bg1"/>
                  </a:solidFill>
                  <a:latin typeface="微软雅黑" pitchFamily="34" charset="-122"/>
                </a:rPr>
                <a:t>不足之六</a:t>
              </a:r>
            </a:p>
          </p:txBody>
        </p:sp>
        <p:cxnSp>
          <p:nvCxnSpPr>
            <p:cNvPr id="40" name="直接连接符 15"/>
            <p:cNvCxnSpPr>
              <a:cxnSpLocks noChangeShapeType="1"/>
            </p:cNvCxnSpPr>
            <p:nvPr/>
          </p:nvCxnSpPr>
          <p:spPr bwMode="auto">
            <a:xfrm>
              <a:off x="6978189" y="2555439"/>
              <a:ext cx="0" cy="1898606"/>
            </a:xfrm>
            <a:prstGeom prst="line">
              <a:avLst/>
            </a:prstGeom>
            <a:noFill/>
            <a:ln w="19050" cmpd="sng">
              <a:solidFill>
                <a:srgbClr val="00C3D9"/>
              </a:solidFill>
              <a:round/>
              <a:headEnd/>
              <a:tailEnd/>
            </a:ln>
            <a:extLst>
              <a:ext uri="{909E8E84-426E-40DD-AFC4-6F175D3DCCD1}">
                <a14:hiddenFill xmlns:a14="http://schemas.microsoft.com/office/drawing/2010/main">
                  <a:noFill/>
                </a14:hiddenFill>
              </a:ext>
            </a:extLst>
          </p:spPr>
        </p:cxnSp>
        <p:sp>
          <p:nvSpPr>
            <p:cNvPr id="41" name="圆角矩形 16"/>
            <p:cNvSpPr>
              <a:spLocks noChangeArrowheads="1"/>
            </p:cNvSpPr>
            <p:nvPr/>
          </p:nvSpPr>
          <p:spPr bwMode="auto">
            <a:xfrm>
              <a:off x="6927019" y="4468330"/>
              <a:ext cx="102341" cy="101180"/>
            </a:xfrm>
            <a:prstGeom prst="roundRect">
              <a:avLst>
                <a:gd name="adj" fmla="val 50000"/>
              </a:avLst>
            </a:prstGeom>
            <a:solidFill>
              <a:srgbClr val="00C3D9"/>
            </a:solidFill>
            <a:ln w="9525">
              <a:noFill/>
              <a:round/>
              <a:headEnd/>
              <a:tailEnd/>
            </a:ln>
            <a:extLst/>
          </p:spPr>
          <p:txBody>
            <a:bodyPr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eaLnBrk="1" hangingPunct="1">
                <a:lnSpc>
                  <a:spcPct val="130000"/>
                </a:lnSpc>
              </a:pPr>
              <a:endParaRPr lang="zh-CN" altLang="en-US" sz="1200">
                <a:solidFill>
                  <a:srgbClr val="262626"/>
                </a:solidFill>
                <a:latin typeface="微软雅黑" pitchFamily="34" charset="-122"/>
              </a:endParaRPr>
            </a:p>
          </p:txBody>
        </p:sp>
        <p:sp>
          <p:nvSpPr>
            <p:cNvPr id="42" name="TextBox 53"/>
            <p:cNvSpPr txBox="1">
              <a:spLocks noChangeArrowheads="1"/>
            </p:cNvSpPr>
            <p:nvPr/>
          </p:nvSpPr>
          <p:spPr bwMode="auto">
            <a:xfrm>
              <a:off x="6384376" y="1057979"/>
              <a:ext cx="1186436" cy="4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eaLnBrk="1" hangingPunct="1">
                <a:lnSpc>
                  <a:spcPct val="130000"/>
                </a:lnSpc>
              </a:pPr>
              <a:r>
                <a:rPr lang="zh-CN" altLang="en-US" sz="1300" b="0" dirty="0">
                  <a:solidFill>
                    <a:schemeClr val="bg1">
                      <a:lumMod val="50000"/>
                    </a:schemeClr>
                  </a:solidFill>
                  <a:latin typeface="微软雅黑" pitchFamily="34" charset="-122"/>
                </a:rPr>
                <a:t>此处输入文字</a:t>
              </a:r>
              <a:endParaRPr lang="en-US" altLang="zh-CN" sz="1300" b="0" dirty="0">
                <a:solidFill>
                  <a:schemeClr val="bg1">
                    <a:lumMod val="50000"/>
                  </a:schemeClr>
                </a:solidFill>
                <a:latin typeface="微软雅黑" pitchFamily="34" charset="-122"/>
              </a:endParaRPr>
            </a:p>
            <a:p>
              <a:pPr eaLnBrk="1" hangingPunct="1">
                <a:lnSpc>
                  <a:spcPct val="130000"/>
                </a:lnSpc>
              </a:pPr>
              <a:r>
                <a:rPr lang="zh-CN" altLang="en-US" sz="1300" b="0" dirty="0">
                  <a:solidFill>
                    <a:schemeClr val="bg1">
                      <a:lumMod val="50000"/>
                    </a:schemeClr>
                  </a:solidFill>
                  <a:latin typeface="微软雅黑" pitchFamily="34" charset="-122"/>
                </a:rPr>
                <a:t>此处输入文字</a:t>
              </a:r>
              <a:endParaRPr lang="en-US" altLang="zh-CN" sz="1300" b="0" dirty="0">
                <a:solidFill>
                  <a:schemeClr val="bg1">
                    <a:lumMod val="50000"/>
                  </a:schemeClr>
                </a:solidFill>
                <a:latin typeface="微软雅黑" pitchFamily="34" charset="-122"/>
              </a:endParaRPr>
            </a:p>
          </p:txBody>
        </p:sp>
      </p:grpSp>
      <p:grpSp>
        <p:nvGrpSpPr>
          <p:cNvPr id="43" name="组合 42"/>
          <p:cNvGrpSpPr/>
          <p:nvPr/>
        </p:nvGrpSpPr>
        <p:grpSpPr>
          <a:xfrm>
            <a:off x="8118934" y="3078555"/>
            <a:ext cx="1440158" cy="3025184"/>
            <a:chOff x="5370492" y="2074792"/>
            <a:chExt cx="1187625" cy="2494718"/>
          </a:xfrm>
          <a:solidFill>
            <a:srgbClr val="31B8B4"/>
          </a:solidFill>
        </p:grpSpPr>
        <p:sp>
          <p:nvSpPr>
            <p:cNvPr id="44" name="椭圆 43"/>
            <p:cNvSpPr/>
            <p:nvPr/>
          </p:nvSpPr>
          <p:spPr bwMode="auto">
            <a:xfrm>
              <a:off x="5559922" y="2661307"/>
              <a:ext cx="804014" cy="804014"/>
            </a:xfrm>
            <a:prstGeom prst="ellipse">
              <a:avLst/>
            </a:prstGeom>
            <a:solidFill>
              <a:srgbClr val="E94E6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a typeface="华文细黑" pitchFamily="2" charset="-122"/>
              </a:endParaRPr>
            </a:p>
          </p:txBody>
        </p:sp>
        <p:cxnSp>
          <p:nvCxnSpPr>
            <p:cNvPr id="45" name="直接连接符 10"/>
            <p:cNvCxnSpPr>
              <a:cxnSpLocks noChangeShapeType="1"/>
            </p:cNvCxnSpPr>
            <p:nvPr/>
          </p:nvCxnSpPr>
          <p:spPr bwMode="auto">
            <a:xfrm flipH="1">
              <a:off x="5952404" y="3476770"/>
              <a:ext cx="11900" cy="982038"/>
            </a:xfrm>
            <a:prstGeom prst="line">
              <a:avLst/>
            </a:prstGeom>
            <a:grpFill/>
            <a:ln w="19050" cmpd="sng">
              <a:solidFill>
                <a:srgbClr val="E94E60"/>
              </a:solidFill>
              <a:round/>
              <a:headEnd/>
              <a:tailEnd/>
            </a:ln>
            <a:extLst/>
          </p:spPr>
        </p:cxnSp>
        <p:sp>
          <p:nvSpPr>
            <p:cNvPr id="46" name="Text Box 43"/>
            <p:cNvSpPr txBox="1">
              <a:spLocks noChangeArrowheads="1"/>
            </p:cNvSpPr>
            <p:nvPr/>
          </p:nvSpPr>
          <p:spPr bwMode="auto">
            <a:xfrm>
              <a:off x="5686196" y="2817670"/>
              <a:ext cx="559786" cy="52473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a:lnSpc>
                  <a:spcPct val="130000"/>
                </a:lnSpc>
              </a:pPr>
              <a:r>
                <a:rPr lang="zh-CN" altLang="en-US" sz="1500" b="1" dirty="0">
                  <a:solidFill>
                    <a:schemeClr val="bg1"/>
                  </a:solidFill>
                  <a:latin typeface="微软雅黑" pitchFamily="34" charset="-122"/>
                </a:rPr>
                <a:t>不足之五</a:t>
              </a:r>
            </a:p>
          </p:txBody>
        </p:sp>
        <p:sp>
          <p:nvSpPr>
            <p:cNvPr id="47" name="圆角矩形 12"/>
            <p:cNvSpPr>
              <a:spLocks noChangeArrowheads="1"/>
            </p:cNvSpPr>
            <p:nvPr/>
          </p:nvSpPr>
          <p:spPr bwMode="auto">
            <a:xfrm>
              <a:off x="5907185" y="4468330"/>
              <a:ext cx="101150" cy="101180"/>
            </a:xfrm>
            <a:prstGeom prst="roundRect">
              <a:avLst>
                <a:gd name="adj" fmla="val 50000"/>
              </a:avLst>
            </a:prstGeom>
            <a:solidFill>
              <a:srgbClr val="E94E60"/>
            </a:solidFill>
            <a:ln w="9525">
              <a:noFill/>
              <a:round/>
              <a:headEnd/>
              <a:tailEnd/>
            </a:ln>
            <a:extLst/>
          </p:spPr>
          <p:txBody>
            <a:bodyPr anchor="ct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algn="ctr" eaLnBrk="1" hangingPunct="1">
                <a:lnSpc>
                  <a:spcPct val="130000"/>
                </a:lnSpc>
              </a:pPr>
              <a:endParaRPr lang="zh-CN" altLang="en-US" sz="1200">
                <a:solidFill>
                  <a:srgbClr val="262626"/>
                </a:solidFill>
                <a:latin typeface="微软雅黑" pitchFamily="34" charset="-122"/>
              </a:endParaRPr>
            </a:p>
          </p:txBody>
        </p:sp>
        <p:sp>
          <p:nvSpPr>
            <p:cNvPr id="48" name="TextBox 53"/>
            <p:cNvSpPr txBox="1">
              <a:spLocks noChangeArrowheads="1"/>
            </p:cNvSpPr>
            <p:nvPr/>
          </p:nvSpPr>
          <p:spPr bwMode="auto">
            <a:xfrm>
              <a:off x="5370492" y="2074792"/>
              <a:ext cx="1187625" cy="48601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68543" tIns="34272" rIns="68543" bIns="34272">
              <a:spAutoFit/>
            </a:bodyPr>
            <a:lstStyle>
              <a:lvl1pPr>
                <a:defRPr>
                  <a:solidFill>
                    <a:schemeClr val="tx1"/>
                  </a:solidFill>
                  <a:latin typeface="Calibri" pitchFamily="34" charset="0"/>
                  <a:ea typeface="微软雅黑" pitchFamily="34" charset="-122"/>
                </a:defRPr>
              </a:lvl1pPr>
              <a:lvl2pPr marL="742950" indent="-285750">
                <a:defRPr>
                  <a:solidFill>
                    <a:schemeClr val="tx1"/>
                  </a:solidFill>
                  <a:latin typeface="Calibri" pitchFamily="34" charset="0"/>
                  <a:ea typeface="微软雅黑" pitchFamily="34" charset="-122"/>
                </a:defRPr>
              </a:lvl2pPr>
              <a:lvl3pPr marL="1143000" indent="-228600">
                <a:defRPr>
                  <a:solidFill>
                    <a:schemeClr val="tx1"/>
                  </a:solidFill>
                  <a:latin typeface="Calibri" pitchFamily="34" charset="0"/>
                  <a:ea typeface="微软雅黑" pitchFamily="34" charset="-122"/>
                </a:defRPr>
              </a:lvl3pPr>
              <a:lvl4pPr marL="1600200" indent="-228600">
                <a:defRPr>
                  <a:solidFill>
                    <a:schemeClr val="tx1"/>
                  </a:solidFill>
                  <a:latin typeface="Calibri" pitchFamily="34" charset="0"/>
                  <a:ea typeface="微软雅黑" pitchFamily="34" charset="-122"/>
                </a:defRPr>
              </a:lvl4pPr>
              <a:lvl5pPr marL="2057400" indent="-228600">
                <a:defRPr>
                  <a:solidFill>
                    <a:schemeClr val="tx1"/>
                  </a:solidFill>
                  <a:latin typeface="Calibri" pitchFamily="34" charset="0"/>
                  <a:ea typeface="微软雅黑" pitchFamily="34"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微软雅黑" pitchFamily="34" charset="-122"/>
                </a:defRPr>
              </a:lvl9pPr>
            </a:lstStyle>
            <a:p>
              <a:pPr eaLnBrk="1" hangingPunct="1">
                <a:lnSpc>
                  <a:spcPct val="130000"/>
                </a:lnSpc>
              </a:pPr>
              <a:r>
                <a:rPr lang="zh-CN" altLang="en-US" sz="1300" b="0">
                  <a:solidFill>
                    <a:schemeClr val="bg1">
                      <a:lumMod val="50000"/>
                    </a:schemeClr>
                  </a:solidFill>
                  <a:latin typeface="微软雅黑" pitchFamily="34" charset="-122"/>
                </a:rPr>
                <a:t>此处输入文字</a:t>
              </a:r>
              <a:endParaRPr lang="en-US" altLang="zh-CN" sz="1300" b="0" dirty="0">
                <a:solidFill>
                  <a:schemeClr val="bg1">
                    <a:lumMod val="50000"/>
                  </a:schemeClr>
                </a:solidFill>
                <a:latin typeface="微软雅黑" pitchFamily="34" charset="-122"/>
              </a:endParaRPr>
            </a:p>
            <a:p>
              <a:pPr eaLnBrk="1" hangingPunct="1">
                <a:lnSpc>
                  <a:spcPct val="130000"/>
                </a:lnSpc>
              </a:pPr>
              <a:r>
                <a:rPr lang="zh-CN" altLang="en-US" sz="1300" b="0">
                  <a:solidFill>
                    <a:schemeClr val="bg1">
                      <a:lumMod val="50000"/>
                    </a:schemeClr>
                  </a:solidFill>
                  <a:latin typeface="微软雅黑" pitchFamily="34" charset="-122"/>
                </a:rPr>
                <a:t>此处输入文字</a:t>
              </a:r>
              <a:endParaRPr lang="en-US" altLang="zh-CN" sz="1300" b="0" dirty="0">
                <a:solidFill>
                  <a:schemeClr val="bg1">
                    <a:lumMod val="50000"/>
                  </a:schemeClr>
                </a:solidFill>
                <a:latin typeface="微软雅黑" pitchFamily="34" charset="-122"/>
              </a:endParaRPr>
            </a:p>
          </p:txBody>
        </p:sp>
      </p:grpSp>
    </p:spTree>
    <p:extLst>
      <p:ext uri="{BB962C8B-B14F-4D97-AF65-F5344CB8AC3E}">
        <p14:creationId xmlns:p14="http://schemas.microsoft.com/office/powerpoint/2010/main" val="267511539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down)">
                                      <p:cBhvr>
                                        <p:cTn id="30" dur="500"/>
                                        <p:tgtEl>
                                          <p:spTgt spid="2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down)">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down)">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down)">
                                      <p:cBhvr>
                                        <p:cTn id="4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40484"/>
            <a:chOff x="3879320" y="484463"/>
            <a:chExt cx="3867978" cy="740484"/>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itchFamily="34" charset="-122"/>
                  <a:ea typeface="微软雅黑" pitchFamily="34" charset="-122"/>
                </a:rPr>
                <a:t>3</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1" y="495853"/>
              <a:ext cx="262890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点击加入标题文字</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Click add title text description</a:t>
              </a:r>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12" name="矩形 5"/>
          <p:cNvSpPr/>
          <p:nvPr/>
        </p:nvSpPr>
        <p:spPr>
          <a:xfrm>
            <a:off x="3158856" y="2206409"/>
            <a:ext cx="1584245" cy="1008578"/>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00C3D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3" name="Rectangle 42"/>
          <p:cNvSpPr/>
          <p:nvPr/>
        </p:nvSpPr>
        <p:spPr>
          <a:xfrm flipH="1">
            <a:off x="3131273" y="2385317"/>
            <a:ext cx="1611827" cy="253340"/>
          </a:xfrm>
          <a:prstGeom prst="rect">
            <a:avLst/>
          </a:prstGeom>
          <a:noFill/>
          <a:ln w="12700" cap="flat" cmpd="sng" algn="ctr">
            <a:noFill/>
            <a:prstDash val="solid"/>
          </a:ln>
          <a:effectLst/>
        </p:spPr>
        <p:txBody>
          <a:bodyPr lIns="91433" tIns="0" rIns="91433" bIns="0" rtlCol="0" anchor="t"/>
          <a:lstStyle/>
          <a:p>
            <a:pPr algn="ctr"/>
            <a:r>
              <a:rPr lang="zh-CN" altLang="en-US" b="1"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加入标题</a:t>
            </a:r>
            <a:endPar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Rectangle 42"/>
          <p:cNvSpPr/>
          <p:nvPr/>
        </p:nvSpPr>
        <p:spPr>
          <a:xfrm flipH="1">
            <a:off x="3756436" y="3214988"/>
            <a:ext cx="2282867" cy="504290"/>
          </a:xfrm>
          <a:prstGeom prst="rect">
            <a:avLst/>
          </a:prstGeom>
          <a:noFill/>
          <a:ln w="12700" cap="flat" cmpd="sng" algn="ctr">
            <a:noFill/>
            <a:prstDash val="solid"/>
          </a:ln>
          <a:effectLst/>
        </p:spPr>
        <p:txBody>
          <a:bodyPr lIns="91433" tIns="0" rIns="91433" bIns="0" rtlCol="0" anchor="t"/>
          <a:lstStyle/>
          <a:p>
            <a:pPr lvl="0">
              <a:defRPr/>
            </a:pPr>
            <a:r>
              <a:rPr lang="zh-CN" altLang="en-US" sz="1400" kern="0" dirty="0">
                <a:solidFill>
                  <a:schemeClr val="tx1">
                    <a:lumMod val="65000"/>
                    <a:lumOff val="35000"/>
                  </a:schemeClr>
                </a:solidFill>
                <a:latin typeface="微软雅黑" pitchFamily="34" charset="-122"/>
                <a:ea typeface="微软雅黑" pitchFamily="34" charset="-122"/>
                <a:cs typeface="Arial" pitchFamily="34" charset="0"/>
              </a:rPr>
              <a:t>加入你的文字描述，加入你的文字描述，加入你的</a:t>
            </a:r>
            <a:endParaRPr lang="en-US" altLang="zh-CN" sz="1400" kern="0" dirty="0">
              <a:solidFill>
                <a:schemeClr val="tx1">
                  <a:lumMod val="65000"/>
                  <a:lumOff val="35000"/>
                </a:schemeClr>
              </a:solidFill>
              <a:latin typeface="微软雅黑" pitchFamily="34" charset="-122"/>
              <a:ea typeface="微软雅黑" pitchFamily="34" charset="-122"/>
              <a:cs typeface="Arial" pitchFamily="34" charset="0"/>
            </a:endParaRPr>
          </a:p>
          <a:p>
            <a:pPr>
              <a:defRPr/>
            </a:pPr>
            <a:r>
              <a:rPr lang="zh-CN" altLang="en-US" sz="1400" kern="0" dirty="0">
                <a:solidFill>
                  <a:schemeClr val="tx1">
                    <a:lumMod val="65000"/>
                    <a:lumOff val="35000"/>
                  </a:schemeClr>
                </a:solidFill>
                <a:latin typeface="微软雅黑" pitchFamily="34" charset="-122"/>
                <a:ea typeface="微软雅黑" pitchFamily="34" charset="-122"/>
                <a:cs typeface="Arial" pitchFamily="34" charset="0"/>
              </a:rPr>
              <a:t>加入你的文字描述！</a:t>
            </a:r>
            <a:endParaRPr lang="en-US" altLang="zh-CN" sz="1400" kern="0" dirty="0">
              <a:solidFill>
                <a:schemeClr val="tx1">
                  <a:lumMod val="65000"/>
                  <a:lumOff val="35000"/>
                </a:schemeClr>
              </a:solidFill>
              <a:latin typeface="微软雅黑" pitchFamily="34" charset="-122"/>
              <a:ea typeface="微软雅黑" pitchFamily="34" charset="-122"/>
              <a:cs typeface="Arial" pitchFamily="34" charset="0"/>
            </a:endParaRPr>
          </a:p>
        </p:txBody>
      </p:sp>
      <p:sp>
        <p:nvSpPr>
          <p:cNvPr id="15" name="矩形 5"/>
          <p:cNvSpPr/>
          <p:nvPr/>
        </p:nvSpPr>
        <p:spPr>
          <a:xfrm>
            <a:off x="3259368" y="4241820"/>
            <a:ext cx="1584245" cy="1008578"/>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E94E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6" name="Rectangle 42"/>
          <p:cNvSpPr/>
          <p:nvPr/>
        </p:nvSpPr>
        <p:spPr>
          <a:xfrm flipH="1">
            <a:off x="3231787" y="4420728"/>
            <a:ext cx="1611827" cy="253340"/>
          </a:xfrm>
          <a:prstGeom prst="rect">
            <a:avLst/>
          </a:prstGeom>
          <a:noFill/>
          <a:ln w="12700" cap="flat" cmpd="sng" algn="ctr">
            <a:noFill/>
            <a:prstDash val="solid"/>
          </a:ln>
          <a:effectLst/>
        </p:spPr>
        <p:txBody>
          <a:bodyPr lIns="91433" tIns="0" rIns="91433"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加入标题</a:t>
            </a:r>
          </a:p>
        </p:txBody>
      </p:sp>
      <p:sp>
        <p:nvSpPr>
          <p:cNvPr id="17" name="Rectangle 42"/>
          <p:cNvSpPr/>
          <p:nvPr/>
        </p:nvSpPr>
        <p:spPr>
          <a:xfrm flipH="1">
            <a:off x="3856948" y="5250399"/>
            <a:ext cx="2282867" cy="504290"/>
          </a:xfrm>
          <a:prstGeom prst="rect">
            <a:avLst/>
          </a:prstGeom>
          <a:noFill/>
          <a:ln w="12700" cap="flat" cmpd="sng" algn="ctr">
            <a:noFill/>
            <a:prstDash val="solid"/>
          </a:ln>
          <a:effectLst/>
        </p:spPr>
        <p:txBody>
          <a:bodyPr lIns="91433" tIns="0" rIns="91433" bIns="0" rtlCol="0" anchor="t"/>
          <a:lstStyle/>
          <a:p>
            <a:pPr lvl="0">
              <a:defRPr/>
            </a:pPr>
            <a:r>
              <a:rPr lang="zh-CN" altLang="en-US" sz="1400" kern="0" dirty="0">
                <a:solidFill>
                  <a:schemeClr val="tx1">
                    <a:lumMod val="65000"/>
                    <a:lumOff val="35000"/>
                  </a:schemeClr>
                </a:solidFill>
                <a:latin typeface="微软雅黑" pitchFamily="34" charset="-122"/>
                <a:ea typeface="微软雅黑" pitchFamily="34" charset="-122"/>
                <a:cs typeface="Arial" pitchFamily="34" charset="0"/>
              </a:rPr>
              <a:t>加入你的文字描述，加入你的文字描述，加入你的</a:t>
            </a:r>
            <a:endParaRPr lang="en-US" altLang="zh-CN" sz="1400" kern="0" dirty="0">
              <a:solidFill>
                <a:schemeClr val="tx1">
                  <a:lumMod val="65000"/>
                  <a:lumOff val="35000"/>
                </a:schemeClr>
              </a:solidFill>
              <a:latin typeface="微软雅黑" pitchFamily="34" charset="-122"/>
              <a:ea typeface="微软雅黑" pitchFamily="34" charset="-122"/>
              <a:cs typeface="Arial" pitchFamily="34" charset="0"/>
            </a:endParaRPr>
          </a:p>
          <a:p>
            <a:pPr>
              <a:defRPr/>
            </a:pPr>
            <a:r>
              <a:rPr lang="zh-CN" altLang="en-US" sz="1400" kern="0" dirty="0">
                <a:solidFill>
                  <a:schemeClr val="tx1">
                    <a:lumMod val="65000"/>
                    <a:lumOff val="35000"/>
                  </a:schemeClr>
                </a:solidFill>
                <a:latin typeface="微软雅黑" pitchFamily="34" charset="-122"/>
                <a:ea typeface="微软雅黑" pitchFamily="34" charset="-122"/>
                <a:cs typeface="Arial" pitchFamily="34" charset="0"/>
              </a:rPr>
              <a:t>加入你的文字描述！</a:t>
            </a:r>
            <a:endParaRPr lang="en-US" altLang="zh-CN" sz="1400" kern="0" dirty="0">
              <a:solidFill>
                <a:schemeClr val="tx1">
                  <a:lumMod val="65000"/>
                  <a:lumOff val="35000"/>
                </a:schemeClr>
              </a:solidFill>
              <a:latin typeface="微软雅黑" pitchFamily="34" charset="-122"/>
              <a:ea typeface="微软雅黑" pitchFamily="34" charset="-122"/>
              <a:cs typeface="Arial" pitchFamily="34" charset="0"/>
            </a:endParaRPr>
          </a:p>
        </p:txBody>
      </p:sp>
      <p:sp>
        <p:nvSpPr>
          <p:cNvPr id="18" name="矩形 5"/>
          <p:cNvSpPr/>
          <p:nvPr/>
        </p:nvSpPr>
        <p:spPr>
          <a:xfrm>
            <a:off x="6831423" y="2206409"/>
            <a:ext cx="1584245" cy="1008578"/>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DE6E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9" name="Rectangle 42"/>
          <p:cNvSpPr/>
          <p:nvPr/>
        </p:nvSpPr>
        <p:spPr>
          <a:xfrm flipH="1">
            <a:off x="6803842" y="2385317"/>
            <a:ext cx="1611827" cy="253340"/>
          </a:xfrm>
          <a:prstGeom prst="rect">
            <a:avLst/>
          </a:prstGeom>
          <a:noFill/>
          <a:ln w="12700" cap="flat" cmpd="sng" algn="ctr">
            <a:noFill/>
            <a:prstDash val="solid"/>
          </a:ln>
          <a:effectLst/>
        </p:spPr>
        <p:txBody>
          <a:bodyPr lIns="91433" tIns="0" rIns="91433"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加入标题</a:t>
            </a:r>
          </a:p>
        </p:txBody>
      </p:sp>
      <p:sp>
        <p:nvSpPr>
          <p:cNvPr id="20" name="Rectangle 42"/>
          <p:cNvSpPr/>
          <p:nvPr/>
        </p:nvSpPr>
        <p:spPr>
          <a:xfrm flipH="1">
            <a:off x="7429003" y="3214988"/>
            <a:ext cx="2282867" cy="504290"/>
          </a:xfrm>
          <a:prstGeom prst="rect">
            <a:avLst/>
          </a:prstGeom>
          <a:noFill/>
          <a:ln w="12700" cap="flat" cmpd="sng" algn="ctr">
            <a:noFill/>
            <a:prstDash val="solid"/>
          </a:ln>
          <a:effectLst/>
        </p:spPr>
        <p:txBody>
          <a:bodyPr lIns="91433" tIns="0" rIns="91433" bIns="0" rtlCol="0" anchor="t"/>
          <a:lstStyle/>
          <a:p>
            <a:pPr lvl="0">
              <a:defRPr/>
            </a:pPr>
            <a:r>
              <a:rPr lang="zh-CN" altLang="en-US" sz="1400" kern="0" dirty="0">
                <a:solidFill>
                  <a:schemeClr val="tx1">
                    <a:lumMod val="65000"/>
                    <a:lumOff val="35000"/>
                  </a:schemeClr>
                </a:solidFill>
                <a:latin typeface="微软雅黑" pitchFamily="34" charset="-122"/>
                <a:ea typeface="微软雅黑" pitchFamily="34" charset="-122"/>
                <a:cs typeface="Arial" pitchFamily="34" charset="0"/>
              </a:rPr>
              <a:t>加入你的文字描述，加入你的文字描述，加入你的</a:t>
            </a:r>
            <a:endParaRPr lang="en-US" altLang="zh-CN" sz="1400" kern="0" dirty="0">
              <a:solidFill>
                <a:schemeClr val="tx1">
                  <a:lumMod val="65000"/>
                  <a:lumOff val="35000"/>
                </a:schemeClr>
              </a:solidFill>
              <a:latin typeface="微软雅黑" pitchFamily="34" charset="-122"/>
              <a:ea typeface="微软雅黑" pitchFamily="34" charset="-122"/>
              <a:cs typeface="Arial" pitchFamily="34" charset="0"/>
            </a:endParaRPr>
          </a:p>
          <a:p>
            <a:pPr>
              <a:defRPr/>
            </a:pPr>
            <a:r>
              <a:rPr lang="zh-CN" altLang="en-US" sz="1400" kern="0" dirty="0">
                <a:solidFill>
                  <a:schemeClr val="tx1">
                    <a:lumMod val="65000"/>
                    <a:lumOff val="35000"/>
                  </a:schemeClr>
                </a:solidFill>
                <a:latin typeface="微软雅黑" pitchFamily="34" charset="-122"/>
                <a:ea typeface="微软雅黑" pitchFamily="34" charset="-122"/>
                <a:cs typeface="Arial" pitchFamily="34" charset="0"/>
              </a:rPr>
              <a:t>加入你的文字描述！</a:t>
            </a:r>
            <a:endParaRPr lang="en-US" altLang="zh-CN" sz="1400" kern="0" dirty="0">
              <a:solidFill>
                <a:schemeClr val="tx1">
                  <a:lumMod val="65000"/>
                  <a:lumOff val="35000"/>
                </a:schemeClr>
              </a:solidFill>
              <a:latin typeface="微软雅黑" pitchFamily="34" charset="-122"/>
              <a:ea typeface="微软雅黑" pitchFamily="34" charset="-122"/>
              <a:cs typeface="Arial" pitchFamily="34" charset="0"/>
            </a:endParaRPr>
          </a:p>
        </p:txBody>
      </p:sp>
      <p:sp>
        <p:nvSpPr>
          <p:cNvPr id="21" name="矩形 5"/>
          <p:cNvSpPr/>
          <p:nvPr/>
        </p:nvSpPr>
        <p:spPr>
          <a:xfrm>
            <a:off x="6931936" y="4241820"/>
            <a:ext cx="1584245" cy="1008578"/>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0289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22" name="Rectangle 42"/>
          <p:cNvSpPr/>
          <p:nvPr/>
        </p:nvSpPr>
        <p:spPr>
          <a:xfrm flipH="1">
            <a:off x="6904354" y="4420728"/>
            <a:ext cx="1611827" cy="253340"/>
          </a:xfrm>
          <a:prstGeom prst="rect">
            <a:avLst/>
          </a:prstGeom>
          <a:noFill/>
          <a:ln w="12700" cap="flat" cmpd="sng" algn="ctr">
            <a:noFill/>
            <a:prstDash val="solid"/>
          </a:ln>
          <a:effectLst/>
        </p:spPr>
        <p:txBody>
          <a:bodyPr lIns="91433" tIns="0" rIns="91433" bIns="0" rtlCol="0" anchor="t"/>
          <a:lstStyle/>
          <a:p>
            <a:pPr algn="ctr"/>
            <a:r>
              <a:rPr lang="zh-CN" altLang="en-US"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加入标题</a:t>
            </a:r>
          </a:p>
        </p:txBody>
      </p:sp>
      <p:sp>
        <p:nvSpPr>
          <p:cNvPr id="23" name="Rectangle 42"/>
          <p:cNvSpPr/>
          <p:nvPr/>
        </p:nvSpPr>
        <p:spPr>
          <a:xfrm flipH="1">
            <a:off x="7529516" y="5250399"/>
            <a:ext cx="2282867" cy="504290"/>
          </a:xfrm>
          <a:prstGeom prst="rect">
            <a:avLst/>
          </a:prstGeom>
          <a:noFill/>
          <a:ln w="12700" cap="flat" cmpd="sng" algn="ctr">
            <a:noFill/>
            <a:prstDash val="solid"/>
          </a:ln>
          <a:effectLst/>
        </p:spPr>
        <p:txBody>
          <a:bodyPr lIns="91433" tIns="0" rIns="91433" bIns="0" rtlCol="0" anchor="t"/>
          <a:lstStyle/>
          <a:p>
            <a:pPr lvl="0">
              <a:defRPr/>
            </a:pPr>
            <a:r>
              <a:rPr lang="zh-CN" altLang="en-US" sz="1400" kern="0" dirty="0">
                <a:solidFill>
                  <a:schemeClr val="tx1">
                    <a:lumMod val="65000"/>
                    <a:lumOff val="35000"/>
                  </a:schemeClr>
                </a:solidFill>
                <a:latin typeface="微软雅黑" pitchFamily="34" charset="-122"/>
                <a:ea typeface="微软雅黑" pitchFamily="34" charset="-122"/>
                <a:cs typeface="Arial" pitchFamily="34" charset="0"/>
              </a:rPr>
              <a:t>加入你的文字描述，加入你的文字描述，加入你的</a:t>
            </a:r>
            <a:endParaRPr lang="en-US" altLang="zh-CN" sz="1400" kern="0" dirty="0">
              <a:solidFill>
                <a:schemeClr val="tx1">
                  <a:lumMod val="65000"/>
                  <a:lumOff val="35000"/>
                </a:schemeClr>
              </a:solidFill>
              <a:latin typeface="微软雅黑" pitchFamily="34" charset="-122"/>
              <a:ea typeface="微软雅黑" pitchFamily="34" charset="-122"/>
              <a:cs typeface="Arial" pitchFamily="34" charset="0"/>
            </a:endParaRPr>
          </a:p>
          <a:p>
            <a:pPr>
              <a:defRPr/>
            </a:pPr>
            <a:r>
              <a:rPr lang="zh-CN" altLang="en-US" sz="1400" kern="0" dirty="0">
                <a:solidFill>
                  <a:schemeClr val="tx1">
                    <a:lumMod val="65000"/>
                    <a:lumOff val="35000"/>
                  </a:schemeClr>
                </a:solidFill>
                <a:latin typeface="微软雅黑" pitchFamily="34" charset="-122"/>
                <a:ea typeface="微软雅黑" pitchFamily="34" charset="-122"/>
                <a:cs typeface="Arial" pitchFamily="34" charset="0"/>
              </a:rPr>
              <a:t>加入你的文字描述！</a:t>
            </a:r>
            <a:endParaRPr lang="en-US" altLang="zh-CN" sz="1400" kern="0" dirty="0">
              <a:solidFill>
                <a:schemeClr val="tx1">
                  <a:lumMod val="65000"/>
                  <a:lumOff val="35000"/>
                </a:schemeClr>
              </a:solidFill>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407776076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45"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ppt_w</p:attrName>
                                        </p:attrNameLst>
                                      </p:cBhvr>
                                      <p:tavLst>
                                        <p:tav tm="0" fmla="#ppt_w*sin(2.5*pi*$)">
                                          <p:val>
                                            <p:fltVal val="0"/>
                                          </p:val>
                                        </p:tav>
                                        <p:tav tm="100000">
                                          <p:val>
                                            <p:fltVal val="1"/>
                                          </p:val>
                                        </p:tav>
                                      </p:tavLst>
                                    </p:anim>
                                    <p:anim calcmode="lin" valueType="num">
                                      <p:cBhvr>
                                        <p:cTn id="16" dur="1000" fill="hold"/>
                                        <p:tgtEl>
                                          <p:spTgt spid="12"/>
                                        </p:tgtEl>
                                        <p:attrNameLst>
                                          <p:attrName>ppt_h</p:attrName>
                                        </p:attrNameLst>
                                      </p:cBhvr>
                                      <p:tavLst>
                                        <p:tav tm="0">
                                          <p:val>
                                            <p:strVal val="#ppt_h"/>
                                          </p:val>
                                        </p:tav>
                                        <p:tav tm="100000">
                                          <p:val>
                                            <p:strVal val="#ppt_h"/>
                                          </p:val>
                                        </p:tav>
                                      </p:tavLst>
                                    </p:anim>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5"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anim calcmode="lin" valueType="num">
                                      <p:cBhvr>
                                        <p:cTn id="31" dur="1000" fill="hold"/>
                                        <p:tgtEl>
                                          <p:spTgt spid="18"/>
                                        </p:tgtEl>
                                        <p:attrNameLst>
                                          <p:attrName>ppt_w</p:attrName>
                                        </p:attrNameLst>
                                      </p:cBhvr>
                                      <p:tavLst>
                                        <p:tav tm="0" fmla="#ppt_w*sin(2.5*pi*$)">
                                          <p:val>
                                            <p:fltVal val="0"/>
                                          </p:val>
                                        </p:tav>
                                        <p:tav tm="100000">
                                          <p:val>
                                            <p:fltVal val="1"/>
                                          </p:val>
                                        </p:tav>
                                      </p:tavLst>
                                    </p:anim>
                                    <p:anim calcmode="lin" valueType="num">
                                      <p:cBhvr>
                                        <p:cTn id="32" dur="1000" fill="hold"/>
                                        <p:tgtEl>
                                          <p:spTgt spid="18"/>
                                        </p:tgtEl>
                                        <p:attrNameLst>
                                          <p:attrName>ppt_h</p:attrName>
                                        </p:attrNameLst>
                                      </p:cBhvr>
                                      <p:tavLst>
                                        <p:tav tm="0">
                                          <p:val>
                                            <p:strVal val="#ppt_h"/>
                                          </p:val>
                                        </p:tav>
                                        <p:tav tm="100000">
                                          <p:val>
                                            <p:strVal val="#ppt_h"/>
                                          </p:val>
                                        </p:tav>
                                      </p:tavLst>
                                    </p:anim>
                                  </p:childTnLst>
                                </p:cTn>
                              </p:par>
                            </p:childTnLst>
                          </p:cTn>
                        </p:par>
                        <p:par>
                          <p:cTn id="33" fill="hold">
                            <p:stCondLst>
                              <p:cond delay="4500"/>
                            </p:stCondLst>
                            <p:childTnLst>
                              <p:par>
                                <p:cTn id="34" presetID="10" presetClass="entr" presetSubtype="0"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par>
                          <p:cTn id="37" fill="hold">
                            <p:stCondLst>
                              <p:cond delay="5000"/>
                            </p:stCondLst>
                            <p:childTnLst>
                              <p:par>
                                <p:cTn id="38" presetID="42" presetClass="entr" presetSubtype="0"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1000"/>
                                        <p:tgtEl>
                                          <p:spTgt spid="20"/>
                                        </p:tgtEl>
                                      </p:cBhvr>
                                    </p:animEffect>
                                    <p:anim calcmode="lin" valueType="num">
                                      <p:cBhvr>
                                        <p:cTn id="41" dur="1000" fill="hold"/>
                                        <p:tgtEl>
                                          <p:spTgt spid="20"/>
                                        </p:tgtEl>
                                        <p:attrNameLst>
                                          <p:attrName>ppt_x</p:attrName>
                                        </p:attrNameLst>
                                      </p:cBhvr>
                                      <p:tavLst>
                                        <p:tav tm="0">
                                          <p:val>
                                            <p:strVal val="#ppt_x"/>
                                          </p:val>
                                        </p:tav>
                                        <p:tav tm="100000">
                                          <p:val>
                                            <p:strVal val="#ppt_x"/>
                                          </p:val>
                                        </p:tav>
                                      </p:tavLst>
                                    </p:anim>
                                    <p:anim calcmode="lin" valueType="num">
                                      <p:cBhvr>
                                        <p:cTn id="42" dur="1000" fill="hold"/>
                                        <p:tgtEl>
                                          <p:spTgt spid="20"/>
                                        </p:tgtEl>
                                        <p:attrNameLst>
                                          <p:attrName>ppt_y</p:attrName>
                                        </p:attrNameLst>
                                      </p:cBhvr>
                                      <p:tavLst>
                                        <p:tav tm="0">
                                          <p:val>
                                            <p:strVal val="#ppt_y+.1"/>
                                          </p:val>
                                        </p:tav>
                                        <p:tav tm="100000">
                                          <p:val>
                                            <p:strVal val="#ppt_y"/>
                                          </p:val>
                                        </p:tav>
                                      </p:tavLst>
                                    </p:anim>
                                  </p:childTnLst>
                                </p:cTn>
                              </p:par>
                            </p:childTnLst>
                          </p:cTn>
                        </p:par>
                        <p:par>
                          <p:cTn id="43" fill="hold">
                            <p:stCondLst>
                              <p:cond delay="6000"/>
                            </p:stCondLst>
                            <p:childTnLst>
                              <p:par>
                                <p:cTn id="44" presetID="45"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ppt_w</p:attrName>
                                        </p:attrNameLst>
                                      </p:cBhvr>
                                      <p:tavLst>
                                        <p:tav tm="0" fmla="#ppt_w*sin(2.5*pi*$)">
                                          <p:val>
                                            <p:fltVal val="0"/>
                                          </p:val>
                                        </p:tav>
                                        <p:tav tm="100000">
                                          <p:val>
                                            <p:fltVal val="1"/>
                                          </p:val>
                                        </p:tav>
                                      </p:tavLst>
                                    </p:anim>
                                    <p:anim calcmode="lin" valueType="num">
                                      <p:cBhvr>
                                        <p:cTn id="48" dur="1000" fill="hold"/>
                                        <p:tgtEl>
                                          <p:spTgt spid="15"/>
                                        </p:tgtEl>
                                        <p:attrNameLst>
                                          <p:attrName>ppt_h</p:attrName>
                                        </p:attrNameLst>
                                      </p:cBhvr>
                                      <p:tavLst>
                                        <p:tav tm="0">
                                          <p:val>
                                            <p:strVal val="#ppt_h"/>
                                          </p:val>
                                        </p:tav>
                                        <p:tav tm="100000">
                                          <p:val>
                                            <p:strVal val="#ppt_h"/>
                                          </p:val>
                                        </p:tav>
                                      </p:tavLst>
                                    </p:anim>
                                  </p:childTnLst>
                                </p:cTn>
                              </p:par>
                            </p:childTnLst>
                          </p:cTn>
                        </p:par>
                        <p:par>
                          <p:cTn id="49" fill="hold">
                            <p:stCondLst>
                              <p:cond delay="7000"/>
                            </p:stCondLst>
                            <p:childTnLst>
                              <p:par>
                                <p:cTn id="50" presetID="10"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par>
                          <p:cTn id="53" fill="hold">
                            <p:stCondLst>
                              <p:cond delay="7500"/>
                            </p:stCondLst>
                            <p:childTnLst>
                              <p:par>
                                <p:cTn id="54" presetID="42" presetClass="entr" presetSubtype="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1000"/>
                                        <p:tgtEl>
                                          <p:spTgt spid="17"/>
                                        </p:tgtEl>
                                      </p:cBhvr>
                                    </p:animEffect>
                                    <p:anim calcmode="lin" valueType="num">
                                      <p:cBhvr>
                                        <p:cTn id="57" dur="1000" fill="hold"/>
                                        <p:tgtEl>
                                          <p:spTgt spid="17"/>
                                        </p:tgtEl>
                                        <p:attrNameLst>
                                          <p:attrName>ppt_x</p:attrName>
                                        </p:attrNameLst>
                                      </p:cBhvr>
                                      <p:tavLst>
                                        <p:tav tm="0">
                                          <p:val>
                                            <p:strVal val="#ppt_x"/>
                                          </p:val>
                                        </p:tav>
                                        <p:tav tm="100000">
                                          <p:val>
                                            <p:strVal val="#ppt_x"/>
                                          </p:val>
                                        </p:tav>
                                      </p:tavLst>
                                    </p:anim>
                                    <p:anim calcmode="lin" valueType="num">
                                      <p:cBhvr>
                                        <p:cTn id="58" dur="1000" fill="hold"/>
                                        <p:tgtEl>
                                          <p:spTgt spid="17"/>
                                        </p:tgtEl>
                                        <p:attrNameLst>
                                          <p:attrName>ppt_y</p:attrName>
                                        </p:attrNameLst>
                                      </p:cBhvr>
                                      <p:tavLst>
                                        <p:tav tm="0">
                                          <p:val>
                                            <p:strVal val="#ppt_y+.1"/>
                                          </p:val>
                                        </p:tav>
                                        <p:tav tm="100000">
                                          <p:val>
                                            <p:strVal val="#ppt_y"/>
                                          </p:val>
                                        </p:tav>
                                      </p:tavLst>
                                    </p:anim>
                                  </p:childTnLst>
                                </p:cTn>
                              </p:par>
                            </p:childTnLst>
                          </p:cTn>
                        </p:par>
                        <p:par>
                          <p:cTn id="59" fill="hold">
                            <p:stCondLst>
                              <p:cond delay="8500"/>
                            </p:stCondLst>
                            <p:childTnLst>
                              <p:par>
                                <p:cTn id="60" presetID="45" presetClass="entr" presetSubtype="0" fill="hold" grpId="0" nodeType="after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1000"/>
                                        <p:tgtEl>
                                          <p:spTgt spid="21"/>
                                        </p:tgtEl>
                                      </p:cBhvr>
                                    </p:animEffect>
                                    <p:anim calcmode="lin" valueType="num">
                                      <p:cBhvr>
                                        <p:cTn id="63" dur="1000" fill="hold"/>
                                        <p:tgtEl>
                                          <p:spTgt spid="21"/>
                                        </p:tgtEl>
                                        <p:attrNameLst>
                                          <p:attrName>ppt_w</p:attrName>
                                        </p:attrNameLst>
                                      </p:cBhvr>
                                      <p:tavLst>
                                        <p:tav tm="0" fmla="#ppt_w*sin(2.5*pi*$)">
                                          <p:val>
                                            <p:fltVal val="0"/>
                                          </p:val>
                                        </p:tav>
                                        <p:tav tm="100000">
                                          <p:val>
                                            <p:fltVal val="1"/>
                                          </p:val>
                                        </p:tav>
                                      </p:tavLst>
                                    </p:anim>
                                    <p:anim calcmode="lin" valueType="num">
                                      <p:cBhvr>
                                        <p:cTn id="64" dur="1000" fill="hold"/>
                                        <p:tgtEl>
                                          <p:spTgt spid="21"/>
                                        </p:tgtEl>
                                        <p:attrNameLst>
                                          <p:attrName>ppt_h</p:attrName>
                                        </p:attrNameLst>
                                      </p:cBhvr>
                                      <p:tavLst>
                                        <p:tav tm="0">
                                          <p:val>
                                            <p:strVal val="#ppt_h"/>
                                          </p:val>
                                        </p:tav>
                                        <p:tav tm="100000">
                                          <p:val>
                                            <p:strVal val="#ppt_h"/>
                                          </p:val>
                                        </p:tav>
                                      </p:tavLst>
                                    </p:anim>
                                  </p:childTnLst>
                                </p:cTn>
                              </p:par>
                            </p:childTnLst>
                          </p:cTn>
                        </p:par>
                        <p:par>
                          <p:cTn id="65" fill="hold">
                            <p:stCondLst>
                              <p:cond delay="9500"/>
                            </p:stCondLst>
                            <p:childTnLst>
                              <p:par>
                                <p:cTn id="66" presetID="10" presetClass="entr" presetSubtype="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par>
                          <p:cTn id="69" fill="hold">
                            <p:stCondLst>
                              <p:cond delay="10000"/>
                            </p:stCondLst>
                            <p:childTnLst>
                              <p:par>
                                <p:cTn id="70" presetID="42" presetClass="entr" presetSubtype="0" fill="hold" grpId="0" nodeType="after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1000"/>
                                        <p:tgtEl>
                                          <p:spTgt spid="23"/>
                                        </p:tgtEl>
                                      </p:cBhvr>
                                    </p:animEffect>
                                    <p:anim calcmode="lin" valueType="num">
                                      <p:cBhvr>
                                        <p:cTn id="73" dur="1000" fill="hold"/>
                                        <p:tgtEl>
                                          <p:spTgt spid="23"/>
                                        </p:tgtEl>
                                        <p:attrNameLst>
                                          <p:attrName>ppt_x</p:attrName>
                                        </p:attrNameLst>
                                      </p:cBhvr>
                                      <p:tavLst>
                                        <p:tav tm="0">
                                          <p:val>
                                            <p:strVal val="#ppt_x"/>
                                          </p:val>
                                        </p:tav>
                                        <p:tav tm="100000">
                                          <p:val>
                                            <p:strVal val="#ppt_x"/>
                                          </p:val>
                                        </p:tav>
                                      </p:tavLst>
                                    </p:anim>
                                    <p:anim calcmode="lin" valueType="num">
                                      <p:cBhvr>
                                        <p:cTn id="7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p:bldP spid="15" grpId="0" animBg="1"/>
      <p:bldP spid="16" grpId="0"/>
      <p:bldP spid="17" grpId="0"/>
      <p:bldP spid="18" grpId="0" animBg="1"/>
      <p:bldP spid="19" grpId="0"/>
      <p:bldP spid="20" grpId="0"/>
      <p:bldP spid="21" grpId="0" animBg="1"/>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19734" y="-96147"/>
            <a:ext cx="2362200" cy="2362200"/>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4184" y="-1485004"/>
            <a:ext cx="2970007" cy="2970007"/>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8137" y="703953"/>
            <a:ext cx="1562100" cy="1562100"/>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8785411" y="5943918"/>
            <a:ext cx="2362200" cy="2362200"/>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V="1">
            <a:off x="10328461" y="4938078"/>
            <a:ext cx="3124200" cy="3124200"/>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V="1">
            <a:off x="9547411" y="4938078"/>
            <a:ext cx="1562100" cy="1562100"/>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18"/>
          <p:cNvSpPr>
            <a:spLocks noChangeArrowheads="1"/>
          </p:cNvSpPr>
          <p:nvPr/>
        </p:nvSpPr>
        <p:spPr bwMode="auto">
          <a:xfrm>
            <a:off x="2773507" y="1193373"/>
            <a:ext cx="1343980" cy="707892"/>
          </a:xfrm>
          <a:prstGeom prst="rect">
            <a:avLst/>
          </a:prstGeom>
          <a:noFill/>
          <a:ln w="9525">
            <a:noFill/>
            <a:bevel/>
            <a:headEnd/>
            <a:tailEnd/>
          </a:ln>
        </p:spPr>
        <p:txBody>
          <a:bodyPr wrap="square" lIns="91446" tIns="45723" rIns="91446" bIns="45723">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4000" b="1" i="0" u="none" strike="noStrike" kern="0" cap="none" spc="0" normalizeH="0" baseline="0" noProof="0" dirty="0">
                <a:ln>
                  <a:noFill/>
                </a:ln>
                <a:solidFill>
                  <a:srgbClr val="00C3D9"/>
                </a:solidFill>
                <a:effectLst/>
                <a:uLnTx/>
                <a:uFillTx/>
                <a:latin typeface="微软雅黑" pitchFamily="34" charset="-122"/>
                <a:ea typeface="微软雅黑" pitchFamily="34" charset="-122"/>
                <a:sym typeface="方正兰亭黑_GBK" pitchFamily="2" charset="-122"/>
              </a:rPr>
              <a:t>前言</a:t>
            </a:r>
            <a:endParaRPr kumimoji="0" lang="zh-CN" altLang="en-US" sz="1800" b="1" i="0" u="none" strike="noStrike" kern="0" cap="none" spc="0" normalizeH="0" baseline="0" noProof="0" dirty="0">
              <a:ln>
                <a:noFill/>
              </a:ln>
              <a:solidFill>
                <a:srgbClr val="00C3D9"/>
              </a:solidFill>
              <a:effectLst/>
              <a:uLnTx/>
              <a:uFillTx/>
              <a:latin typeface="微软雅黑" pitchFamily="34" charset="-122"/>
              <a:ea typeface="微软雅黑" pitchFamily="34" charset="-122"/>
            </a:endParaRPr>
          </a:p>
        </p:txBody>
      </p:sp>
      <p:sp>
        <p:nvSpPr>
          <p:cNvPr id="28" name="前言"/>
          <p:cNvSpPr>
            <a:spLocks noChangeArrowheads="1"/>
          </p:cNvSpPr>
          <p:nvPr/>
        </p:nvSpPr>
        <p:spPr bwMode="auto">
          <a:xfrm>
            <a:off x="3916506" y="1467301"/>
            <a:ext cx="1998679" cy="430893"/>
          </a:xfrm>
          <a:prstGeom prst="rect">
            <a:avLst/>
          </a:prstGeom>
          <a:noFill/>
          <a:ln w="9525">
            <a:noFill/>
            <a:bevel/>
            <a:headEnd/>
            <a:tailEnd/>
          </a:ln>
        </p:spPr>
        <p:txBody>
          <a:bodyPr wrap="square" lIns="91446" tIns="45723" rIns="91446" bIns="45723">
            <a:spAutoFit/>
          </a:bodyPr>
          <a:lstStyle/>
          <a:p>
            <a:pPr algn="ctr"/>
            <a:r>
              <a:rPr lang="en-US" altLang="zh-CN" sz="2200" b="0" dirty="0">
                <a:solidFill>
                  <a:srgbClr val="00C3D9"/>
                </a:solidFill>
                <a:latin typeface="微软雅黑" pitchFamily="34" charset="-122"/>
                <a:ea typeface="微软雅黑" pitchFamily="34" charset="-122"/>
                <a:sym typeface="Impact" pitchFamily="34" charset="0"/>
              </a:rPr>
              <a:t>Introduction</a:t>
            </a:r>
            <a:endParaRPr lang="zh-CN" altLang="en-US" sz="2200" b="0" dirty="0">
              <a:solidFill>
                <a:srgbClr val="00C3D9"/>
              </a:solidFill>
              <a:latin typeface="微软雅黑" pitchFamily="34" charset="-122"/>
              <a:ea typeface="微软雅黑" pitchFamily="34" charset="-122"/>
              <a:sym typeface="Impact" pitchFamily="34" charset="0"/>
            </a:endParaRPr>
          </a:p>
        </p:txBody>
      </p:sp>
      <p:sp>
        <p:nvSpPr>
          <p:cNvPr id="29" name="Rectangle 11"/>
          <p:cNvSpPr>
            <a:spLocks noChangeArrowheads="1"/>
          </p:cNvSpPr>
          <p:nvPr/>
        </p:nvSpPr>
        <p:spPr bwMode="auto">
          <a:xfrm>
            <a:off x="2069256" y="2294964"/>
            <a:ext cx="7424367" cy="3397270"/>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4" tIns="36287" rIns="72574" bIns="36287">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50000"/>
              </a:lnSpc>
            </a:pPr>
            <a:r>
              <a:rPr lang="zh-CN" altLang="en-US" sz="1600" b="0" dirty="0">
                <a:solidFill>
                  <a:schemeClr val="bg1">
                    <a:lumMod val="50000"/>
                  </a:schemeClr>
                </a:solidFill>
                <a:latin typeface="微软雅黑" pitchFamily="34" charset="-122"/>
                <a:ea typeface="微软雅黑" pitchFamily="34" charset="-122"/>
                <a:sym typeface="微软雅黑" pitchFamily="34" charset="-122"/>
              </a:rPr>
              <a:t> </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      岁月</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流转，时光飞逝，转眼间</a:t>
            </a:r>
            <a:r>
              <a:rPr lang="en-US" altLang="zh-CN" sz="1600" b="0" dirty="0" smtClean="0">
                <a:solidFill>
                  <a:schemeClr val="bg1">
                    <a:lumMod val="50000"/>
                  </a:schemeClr>
                </a:solidFill>
                <a:latin typeface="微软雅黑" pitchFamily="34" charset="-122"/>
                <a:ea typeface="微软雅黑" pitchFamily="34" charset="-122"/>
                <a:sym typeface="微软雅黑" pitchFamily="34" charset="-122"/>
              </a:rPr>
              <a:t>2018</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年</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的工作又接近尾声。</a:t>
            </a:r>
          </a:p>
          <a:p>
            <a:pPr eaLnBrk="0" hangingPunct="0">
              <a:lnSpc>
                <a:spcPct val="150000"/>
              </a:lnSpc>
            </a:pPr>
            <a:r>
              <a:rPr lang="zh-CN" altLang="en-US" sz="1600" b="0" dirty="0">
                <a:solidFill>
                  <a:schemeClr val="bg1">
                    <a:lumMod val="50000"/>
                  </a:schemeClr>
                </a:solidFill>
                <a:latin typeface="微软雅黑" pitchFamily="34" charset="-122"/>
                <a:ea typeface="微软雅黑" pitchFamily="34" charset="-122"/>
                <a:sym typeface="微软雅黑" pitchFamily="34" charset="-122"/>
              </a:rPr>
              <a:t>    </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   回首</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过去一年的工作，经过全体领导及员工的共同努力，公司经营业绩保持良好，行业地位、社会形象日渐提升</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，各项</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工作全面发展。今年，</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面对</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经济下行所带来的影响</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公司上下团结一致，奋力拼搏</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，打</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了一场漂亮的安全效益翻身仗。我们不仅在上半年实现了扭亏为赢，而且全年销售收入突破</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了</a:t>
            </a:r>
            <a:r>
              <a:rPr lang="en-US" altLang="zh-CN" sz="1600" b="0" dirty="0" smtClean="0">
                <a:solidFill>
                  <a:schemeClr val="bg1">
                    <a:lumMod val="50000"/>
                  </a:schemeClr>
                </a:solidFill>
                <a:latin typeface="微软雅黑" pitchFamily="34" charset="-122"/>
                <a:ea typeface="微软雅黑" pitchFamily="34" charset="-122"/>
                <a:sym typeface="微软雅黑" pitchFamily="34" charset="-122"/>
              </a:rPr>
              <a:t>3</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亿</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元</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，标志</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着</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公司</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迈上了一个新台阶，</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步入</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了一个新的发展阶段。</a:t>
            </a:r>
          </a:p>
          <a:p>
            <a:pPr eaLnBrk="0" hangingPunct="0">
              <a:lnSpc>
                <a:spcPct val="150000"/>
              </a:lnSpc>
            </a:pPr>
            <a:r>
              <a:rPr lang="zh-CN" altLang="en-US" sz="1600" b="0" dirty="0">
                <a:solidFill>
                  <a:schemeClr val="bg1">
                    <a:lumMod val="50000"/>
                  </a:schemeClr>
                </a:solidFill>
                <a:latin typeface="微软雅黑" pitchFamily="34" charset="-122"/>
                <a:ea typeface="微软雅黑" pitchFamily="34" charset="-122"/>
                <a:sym typeface="微软雅黑" pitchFamily="34" charset="-122"/>
              </a:rPr>
              <a:t>    </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   新</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起点、新希望。站在</a:t>
            </a:r>
            <a:r>
              <a:rPr lang="en-US" altLang="zh-CN" sz="1600" b="0" dirty="0" smtClean="0">
                <a:solidFill>
                  <a:schemeClr val="bg1">
                    <a:lumMod val="50000"/>
                  </a:schemeClr>
                </a:solidFill>
                <a:latin typeface="微软雅黑" pitchFamily="34" charset="-122"/>
                <a:ea typeface="微软雅黑" pitchFamily="34" charset="-122"/>
                <a:sym typeface="微软雅黑" pitchFamily="34" charset="-122"/>
              </a:rPr>
              <a:t>2019</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年</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的起点，我们将继承和发扬过去工作中存在的优点，汲取经验，摒弃不足，满怀信心，以更清醒的头脑、更旺盛的斗志、更奋发的</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姿态和</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更充沛的干劲，向我们的既定目标进发！</a:t>
            </a:r>
          </a:p>
        </p:txBody>
      </p:sp>
      <p:sp>
        <p:nvSpPr>
          <p:cNvPr id="30" name="矩形 5"/>
          <p:cNvSpPr>
            <a:spLocks noChangeArrowheads="1"/>
          </p:cNvSpPr>
          <p:nvPr/>
        </p:nvSpPr>
        <p:spPr bwMode="auto">
          <a:xfrm>
            <a:off x="1744492" y="2039752"/>
            <a:ext cx="8047000" cy="3836613"/>
          </a:xfrm>
          <a:prstGeom prst="rect">
            <a:avLst/>
          </a:prstGeom>
          <a:noFill/>
          <a:ln w="19050">
            <a:solidFill>
              <a:srgbClr val="00C3D9"/>
            </a:solidFill>
            <a:bevel/>
            <a:headEnd/>
            <a:tailEnd/>
          </a:ln>
        </p:spPr>
        <p:txBody>
          <a:bodyPr lIns="68589" tIns="34295" rIns="68589" bIns="34295" anchor="ctr"/>
          <a:lstStyle/>
          <a:p>
            <a:pPr algn="ct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191303014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Effect transition="in" filter="fade">
                                      <p:cBhvr>
                                        <p:cTn id="19" dur="1000"/>
                                        <p:tgtEl>
                                          <p:spTgt spid="13"/>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1000" fill="hold"/>
                                        <p:tgtEl>
                                          <p:spTgt spid="26"/>
                                        </p:tgtEl>
                                        <p:attrNameLst>
                                          <p:attrName>ppt_w</p:attrName>
                                        </p:attrNameLst>
                                      </p:cBhvr>
                                      <p:tavLst>
                                        <p:tav tm="0">
                                          <p:val>
                                            <p:fltVal val="0"/>
                                          </p:val>
                                        </p:tav>
                                        <p:tav tm="100000">
                                          <p:val>
                                            <p:strVal val="#ppt_w"/>
                                          </p:val>
                                        </p:tav>
                                      </p:tavLst>
                                    </p:anim>
                                    <p:anim calcmode="lin" valueType="num">
                                      <p:cBhvr>
                                        <p:cTn id="23" dur="1000" fill="hold"/>
                                        <p:tgtEl>
                                          <p:spTgt spid="26"/>
                                        </p:tgtEl>
                                        <p:attrNameLst>
                                          <p:attrName>ppt_h</p:attrName>
                                        </p:attrNameLst>
                                      </p:cBhvr>
                                      <p:tavLst>
                                        <p:tav tm="0">
                                          <p:val>
                                            <p:fltVal val="0"/>
                                          </p:val>
                                        </p:tav>
                                        <p:tav tm="100000">
                                          <p:val>
                                            <p:strVal val="#ppt_h"/>
                                          </p:val>
                                        </p:tav>
                                      </p:tavLst>
                                    </p:anim>
                                    <p:animEffect transition="in" filter="fade">
                                      <p:cBhvr>
                                        <p:cTn id="24" dur="1000"/>
                                        <p:tgtEl>
                                          <p:spTgt spid="26"/>
                                        </p:tgtEl>
                                      </p:cBhvr>
                                    </p:animEffect>
                                  </p:childTnLst>
                                </p:cTn>
                              </p:par>
                              <p:par>
                                <p:cTn id="25" presetID="53" presetClass="entr" presetSubtype="16" fill="hold" grpId="0" nodeType="withEffect">
                                  <p:stCondLst>
                                    <p:cond delay="10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fltVal val="0"/>
                                          </p:val>
                                        </p:tav>
                                        <p:tav tm="100000">
                                          <p:val>
                                            <p:strVal val="#ppt_w"/>
                                          </p:val>
                                        </p:tav>
                                      </p:tavLst>
                                    </p:anim>
                                    <p:anim calcmode="lin" valueType="num">
                                      <p:cBhvr>
                                        <p:cTn id="28" dur="1000" fill="hold"/>
                                        <p:tgtEl>
                                          <p:spTgt spid="15"/>
                                        </p:tgtEl>
                                        <p:attrNameLst>
                                          <p:attrName>ppt_h</p:attrName>
                                        </p:attrNameLst>
                                      </p:cBhvr>
                                      <p:tavLst>
                                        <p:tav tm="0">
                                          <p:val>
                                            <p:fltVal val="0"/>
                                          </p:val>
                                        </p:tav>
                                        <p:tav tm="100000">
                                          <p:val>
                                            <p:strVal val="#ppt_h"/>
                                          </p:val>
                                        </p:tav>
                                      </p:tavLst>
                                    </p:anim>
                                    <p:animEffect transition="in" filter="fade">
                                      <p:cBhvr>
                                        <p:cTn id="29" dur="1000"/>
                                        <p:tgtEl>
                                          <p:spTgt spid="15"/>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p:cTn id="32" dur="1000" fill="hold"/>
                                        <p:tgtEl>
                                          <p:spTgt spid="20"/>
                                        </p:tgtEl>
                                        <p:attrNameLst>
                                          <p:attrName>ppt_w</p:attrName>
                                        </p:attrNameLst>
                                      </p:cBhvr>
                                      <p:tavLst>
                                        <p:tav tm="0">
                                          <p:val>
                                            <p:fltVal val="0"/>
                                          </p:val>
                                        </p:tav>
                                        <p:tav tm="100000">
                                          <p:val>
                                            <p:strVal val="#ppt_w"/>
                                          </p:val>
                                        </p:tav>
                                      </p:tavLst>
                                    </p:anim>
                                    <p:anim calcmode="lin" valueType="num">
                                      <p:cBhvr>
                                        <p:cTn id="33" dur="1000" fill="hold"/>
                                        <p:tgtEl>
                                          <p:spTgt spid="20"/>
                                        </p:tgtEl>
                                        <p:attrNameLst>
                                          <p:attrName>ppt_h</p:attrName>
                                        </p:attrNameLst>
                                      </p:cBhvr>
                                      <p:tavLst>
                                        <p:tav tm="0">
                                          <p:val>
                                            <p:fltVal val="0"/>
                                          </p:val>
                                        </p:tav>
                                        <p:tav tm="100000">
                                          <p:val>
                                            <p:strVal val="#ppt_h"/>
                                          </p:val>
                                        </p:tav>
                                      </p:tavLst>
                                    </p:anim>
                                    <p:animEffect transition="in" filter="fade">
                                      <p:cBhvr>
                                        <p:cTn id="34" dur="1000"/>
                                        <p:tgtEl>
                                          <p:spTgt spid="20"/>
                                        </p:tgtEl>
                                      </p:cBhvr>
                                    </p:animEffect>
                                  </p:childTnLst>
                                </p:cTn>
                              </p:par>
                            </p:childTnLst>
                          </p:cTn>
                        </p:par>
                        <p:par>
                          <p:cTn id="35" fill="hold">
                            <p:stCondLst>
                              <p:cond delay="1200"/>
                            </p:stCondLst>
                            <p:childTnLst>
                              <p:par>
                                <p:cTn id="36" presetID="42"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anim calcmode="lin" valueType="num">
                                      <p:cBhvr>
                                        <p:cTn id="39" dur="1000" fill="hold"/>
                                        <p:tgtEl>
                                          <p:spTgt spid="27"/>
                                        </p:tgtEl>
                                        <p:attrNameLst>
                                          <p:attrName>ppt_x</p:attrName>
                                        </p:attrNameLst>
                                      </p:cBhvr>
                                      <p:tavLst>
                                        <p:tav tm="0">
                                          <p:val>
                                            <p:strVal val="#ppt_x"/>
                                          </p:val>
                                        </p:tav>
                                        <p:tav tm="100000">
                                          <p:val>
                                            <p:strVal val="#ppt_x"/>
                                          </p:val>
                                        </p:tav>
                                      </p:tavLst>
                                    </p:anim>
                                    <p:anim calcmode="lin" valueType="num">
                                      <p:cBhvr>
                                        <p:cTn id="40" dur="1000" fill="hold"/>
                                        <p:tgtEl>
                                          <p:spTgt spid="27"/>
                                        </p:tgtEl>
                                        <p:attrNameLst>
                                          <p:attrName>ppt_y</p:attrName>
                                        </p:attrNameLst>
                                      </p:cBhvr>
                                      <p:tavLst>
                                        <p:tav tm="0">
                                          <p:val>
                                            <p:strVal val="#ppt_y+.1"/>
                                          </p:val>
                                        </p:tav>
                                        <p:tav tm="100000">
                                          <p:val>
                                            <p:strVal val="#ppt_y"/>
                                          </p:val>
                                        </p:tav>
                                      </p:tavLst>
                                    </p:anim>
                                  </p:childTnLst>
                                </p:cTn>
                              </p:par>
                              <p:par>
                                <p:cTn id="41" presetID="22" presetClass="entr" presetSubtype="8" fill="hold" grpId="0" nodeType="withEffect">
                                  <p:stCondLst>
                                    <p:cond delay="40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par>
                                <p:cTn id="44" presetID="16" presetClass="entr" presetSubtype="37" fill="hold" grpId="0" nodeType="withEffect">
                                  <p:stCondLst>
                                    <p:cond delay="400"/>
                                  </p:stCondLst>
                                  <p:childTnLst>
                                    <p:set>
                                      <p:cBhvr>
                                        <p:cTn id="45" dur="1" fill="hold">
                                          <p:stCondLst>
                                            <p:cond delay="0"/>
                                          </p:stCondLst>
                                        </p:cTn>
                                        <p:tgtEl>
                                          <p:spTgt spid="30"/>
                                        </p:tgtEl>
                                        <p:attrNameLst>
                                          <p:attrName>style.visibility</p:attrName>
                                        </p:attrNameLst>
                                      </p:cBhvr>
                                      <p:to>
                                        <p:strVal val="visible"/>
                                      </p:to>
                                    </p:set>
                                    <p:animEffect transition="in" filter="barn(outVertical)">
                                      <p:cBhvr>
                                        <p:cTn id="46" dur="500"/>
                                        <p:tgtEl>
                                          <p:spTgt spid="30"/>
                                        </p:tgtEl>
                                      </p:cBhvr>
                                    </p:animEffect>
                                  </p:childTnLst>
                                </p:cTn>
                              </p:par>
                            </p:childTnLst>
                          </p:cTn>
                        </p:par>
                        <p:par>
                          <p:cTn id="47" fill="hold">
                            <p:stCondLst>
                              <p:cond delay="2200"/>
                            </p:stCondLst>
                            <p:childTnLst>
                              <p:par>
                                <p:cTn id="48" presetID="14" presetClass="entr" presetSubtype="10" fill="hold" nodeType="afterEffect">
                                  <p:stCondLst>
                                    <p:cond delay="0"/>
                                  </p:stCondLst>
                                  <p:childTnLst>
                                    <p:set>
                                      <p:cBhvr>
                                        <p:cTn id="49"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50" dur="1000"/>
                                        <p:tgtEl>
                                          <p:spTgt spid="29">
                                            <p:txEl>
                                              <p:pRg st="0" end="0"/>
                                            </p:txEl>
                                          </p:spTgt>
                                        </p:tgtEl>
                                      </p:cBhvr>
                                    </p:animEffect>
                                  </p:childTnLst>
                                </p:cTn>
                              </p:par>
                              <p:par>
                                <p:cTn id="51" presetID="14" presetClass="entr" presetSubtype="10" fill="hold" nodeType="withEffect">
                                  <p:stCondLst>
                                    <p:cond delay="0"/>
                                  </p:stCondLst>
                                  <p:childTnLst>
                                    <p:set>
                                      <p:cBhvr>
                                        <p:cTn id="52" dur="1" fill="hold">
                                          <p:stCondLst>
                                            <p:cond delay="0"/>
                                          </p:stCondLst>
                                        </p:cTn>
                                        <p:tgtEl>
                                          <p:spTgt spid="29">
                                            <p:txEl>
                                              <p:pRg st="1" end="1"/>
                                            </p:txEl>
                                          </p:spTgt>
                                        </p:tgtEl>
                                        <p:attrNameLst>
                                          <p:attrName>style.visibility</p:attrName>
                                        </p:attrNameLst>
                                      </p:cBhvr>
                                      <p:to>
                                        <p:strVal val="visible"/>
                                      </p:to>
                                    </p:set>
                                    <p:animEffect transition="in" filter="randombar(horizontal)">
                                      <p:cBhvr>
                                        <p:cTn id="53" dur="1000"/>
                                        <p:tgtEl>
                                          <p:spTgt spid="29">
                                            <p:txEl>
                                              <p:pRg st="1" end="1"/>
                                            </p:txEl>
                                          </p:spTgt>
                                        </p:tgtEl>
                                      </p:cBhvr>
                                    </p:animEffect>
                                  </p:childTnLst>
                                </p:cTn>
                              </p:par>
                              <p:par>
                                <p:cTn id="54" presetID="14" presetClass="entr" presetSubtype="10" fill="hold" nodeType="withEffect">
                                  <p:stCondLst>
                                    <p:cond delay="0"/>
                                  </p:stCondLst>
                                  <p:childTnLst>
                                    <p:set>
                                      <p:cBhvr>
                                        <p:cTn id="55" dur="1" fill="hold">
                                          <p:stCondLst>
                                            <p:cond delay="0"/>
                                          </p:stCondLst>
                                        </p:cTn>
                                        <p:tgtEl>
                                          <p:spTgt spid="29">
                                            <p:txEl>
                                              <p:pRg st="2" end="2"/>
                                            </p:txEl>
                                          </p:spTgt>
                                        </p:tgtEl>
                                        <p:attrNameLst>
                                          <p:attrName>style.visibility</p:attrName>
                                        </p:attrNameLst>
                                      </p:cBhvr>
                                      <p:to>
                                        <p:strVal val="visible"/>
                                      </p:to>
                                    </p:set>
                                    <p:animEffect transition="in" filter="randombar(horizontal)">
                                      <p:cBhvr>
                                        <p:cTn id="56" dur="1000"/>
                                        <p:tgtEl>
                                          <p:spTgt spid="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20" grpId="0" animBg="1"/>
      <p:bldP spid="26" grpId="0" animBg="1"/>
      <p:bldP spid="27" grpId="0"/>
      <p:bldP spid="28" grpId="0"/>
      <p:bldP spid="30" grpId="0" bldLvl="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40484"/>
            <a:chOff x="3879320" y="484463"/>
            <a:chExt cx="3867978" cy="740484"/>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itchFamily="34" charset="-122"/>
                  <a:ea typeface="微软雅黑" pitchFamily="34" charset="-122"/>
                </a:rPr>
                <a:t>4</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1" y="495853"/>
              <a:ext cx="262890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点击加入标题文字</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Click add title text description</a:t>
              </a:r>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12" name="Freeform 5"/>
          <p:cNvSpPr>
            <a:spLocks/>
          </p:cNvSpPr>
          <p:nvPr/>
        </p:nvSpPr>
        <p:spPr bwMode="auto">
          <a:xfrm rot="1855731">
            <a:off x="2281163" y="2088112"/>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C3D9"/>
          </a:solidFill>
          <a:ln w="12700" cap="flat">
            <a:noFill/>
            <a:prstDash val="solid"/>
            <a:miter lim="800000"/>
            <a:headEnd/>
            <a:tailEnd/>
          </a:ln>
          <a:effectLst/>
          <a:extLst/>
        </p:spPr>
        <p:txBody>
          <a:bodyPr vert="horz" wrap="square" lIns="91440" tIns="45720" rIns="91440" bIns="45720" numCol="1" anchor="t" anchorCtr="0" compatLnSpc="1">
            <a:prstTxWarp prst="textNoShape">
              <a:avLst/>
            </a:prstTxWarp>
          </a:bodyPr>
          <a:lstStyle/>
          <a:p>
            <a:endParaRPr lang="zh-CN" altLang="en-US"/>
          </a:p>
        </p:txBody>
      </p:sp>
      <p:cxnSp>
        <p:nvCxnSpPr>
          <p:cNvPr id="13" name="直接连接符 12"/>
          <p:cNvCxnSpPr/>
          <p:nvPr/>
        </p:nvCxnSpPr>
        <p:spPr>
          <a:xfrm>
            <a:off x="2457704" y="3101085"/>
            <a:ext cx="3428191" cy="0"/>
          </a:xfrm>
          <a:prstGeom prst="line">
            <a:avLst/>
          </a:prstGeom>
          <a:ln>
            <a:solidFill>
              <a:srgbClr val="00C3D9"/>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4" name="TextBox 498"/>
          <p:cNvSpPr txBox="1"/>
          <p:nvPr/>
        </p:nvSpPr>
        <p:spPr>
          <a:xfrm>
            <a:off x="4350795" y="2670221"/>
            <a:ext cx="1569660" cy="369332"/>
          </a:xfrm>
          <a:prstGeom prst="rect">
            <a:avLst/>
          </a:prstGeom>
          <a:noFill/>
        </p:spPr>
        <p:txBody>
          <a:bodyPr wrap="none" rtlCol="0" anchor="ctr">
            <a:spAutoFit/>
          </a:bodyPr>
          <a:lstStyle/>
          <a:p>
            <a:pPr>
              <a:spcBef>
                <a:spcPct val="0"/>
              </a:spcBef>
              <a:buFont typeface="Arial" charset="0"/>
              <a:buNone/>
            </a:pPr>
            <a:r>
              <a:rPr lang="zh-CN" altLang="en-US" b="1" dirty="0" smtClean="0">
                <a:solidFill>
                  <a:srgbClr val="00C3D9"/>
                </a:solidFill>
                <a:latin typeface="微软雅黑" panose="020B0503020204020204" pitchFamily="34" charset="-122"/>
                <a:ea typeface="微软雅黑" panose="020B0503020204020204" pitchFamily="34" charset="-122"/>
                <a:cs typeface="Arial" panose="020B0604020202020204" pitchFamily="34" charset="0"/>
              </a:rPr>
              <a:t>点击输入标题</a:t>
            </a:r>
            <a:endParaRPr lang="zh-CN" altLang="en-US" b="1" dirty="0">
              <a:solidFill>
                <a:srgbClr val="00C3D9"/>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TextBox 503"/>
          <p:cNvSpPr txBox="1"/>
          <p:nvPr/>
        </p:nvSpPr>
        <p:spPr>
          <a:xfrm>
            <a:off x="2332480" y="3191133"/>
            <a:ext cx="3731991" cy="625171"/>
          </a:xfrm>
          <a:prstGeom prst="rect">
            <a:avLst/>
          </a:prstGeom>
          <a:noFill/>
        </p:spPr>
        <p:txBody>
          <a:bodyPr wrap="square" rtlCol="0">
            <a:spAutoFit/>
          </a:bodyPr>
          <a:lstStyle/>
          <a:p>
            <a:pPr>
              <a:lnSpc>
                <a:spcPct val="130000"/>
              </a:lnSpc>
            </a:pPr>
            <a:r>
              <a:rPr lang="zh-CN" altLang="en-US" sz="1400" dirty="0">
                <a:solidFill>
                  <a:schemeClr val="bg1">
                    <a:lumMod val="50000"/>
                  </a:schemeClr>
                </a:solidFill>
                <a:latin typeface="微软雅黑" pitchFamily="34" charset="-122"/>
                <a:ea typeface="微软雅黑" pitchFamily="34" charset="-122"/>
              </a:rPr>
              <a:t>您的内容打在这里，或者通过复制您的文本后，在此框中选择</a:t>
            </a:r>
            <a:r>
              <a:rPr lang="zh-CN" altLang="en-US" sz="1400" dirty="0" smtClean="0">
                <a:solidFill>
                  <a:schemeClr val="bg1">
                    <a:lumMod val="50000"/>
                  </a:schemeClr>
                </a:solidFill>
                <a:latin typeface="微软雅黑" pitchFamily="34" charset="-122"/>
                <a:ea typeface="微软雅黑" pitchFamily="34" charset="-122"/>
              </a:rPr>
              <a:t>粘贴</a:t>
            </a:r>
            <a:r>
              <a:rPr lang="zh-CN" altLang="en-US" sz="1400" dirty="0" smtClean="0">
                <a:solidFill>
                  <a:schemeClr val="bg1">
                    <a:lumMod val="50000"/>
                  </a:schemeClr>
                </a:solidFill>
                <a:latin typeface="微软雅黑" pitchFamily="34" charset="-122"/>
                <a:ea typeface="微软雅黑" pitchFamily="34" charset="-122"/>
                <a:sym typeface="微软雅黑" pitchFamily="34" charset="-122"/>
              </a:rPr>
              <a:t>。</a:t>
            </a:r>
            <a:endParaRPr lang="zh-CN" altLang="en-US" sz="1400" dirty="0">
              <a:solidFill>
                <a:schemeClr val="bg1">
                  <a:lumMod val="50000"/>
                </a:schemeClr>
              </a:solidFill>
              <a:latin typeface="微软雅黑" pitchFamily="34" charset="-122"/>
              <a:ea typeface="微软雅黑" pitchFamily="34" charset="-122"/>
            </a:endParaRPr>
          </a:p>
        </p:txBody>
      </p:sp>
      <p:sp>
        <p:nvSpPr>
          <p:cNvPr id="16" name="Freeform 5"/>
          <p:cNvSpPr>
            <a:spLocks/>
          </p:cNvSpPr>
          <p:nvPr/>
        </p:nvSpPr>
        <p:spPr bwMode="auto">
          <a:xfrm rot="1855731">
            <a:off x="2281163" y="4176344"/>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94E60"/>
          </a:solidFill>
          <a:ln w="12700" cap="flat">
            <a:noFill/>
            <a:prstDash val="solid"/>
            <a:miter lim="800000"/>
            <a:headEnd/>
            <a:tailEnd/>
          </a:ln>
          <a:effectLst/>
          <a:extLst/>
        </p:spPr>
        <p:txBody>
          <a:bodyPr vert="horz" wrap="square" lIns="91440" tIns="45720" rIns="91440" bIns="45720" numCol="1" anchor="t" anchorCtr="0" compatLnSpc="1">
            <a:prstTxWarp prst="textNoShape">
              <a:avLst/>
            </a:prstTxWarp>
          </a:bodyPr>
          <a:lstStyle/>
          <a:p>
            <a:endParaRPr lang="zh-CN" altLang="en-US"/>
          </a:p>
        </p:txBody>
      </p:sp>
      <p:cxnSp>
        <p:nvCxnSpPr>
          <p:cNvPr id="17" name="直接连接符 16"/>
          <p:cNvCxnSpPr/>
          <p:nvPr/>
        </p:nvCxnSpPr>
        <p:spPr>
          <a:xfrm>
            <a:off x="2457704" y="5189317"/>
            <a:ext cx="3428191" cy="0"/>
          </a:xfrm>
          <a:prstGeom prst="line">
            <a:avLst/>
          </a:prstGeom>
          <a:ln>
            <a:solidFill>
              <a:srgbClr val="E94E6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18" name="TextBox 498"/>
          <p:cNvSpPr txBox="1"/>
          <p:nvPr/>
        </p:nvSpPr>
        <p:spPr>
          <a:xfrm>
            <a:off x="4350795" y="4758453"/>
            <a:ext cx="1569660" cy="369332"/>
          </a:xfrm>
          <a:prstGeom prst="rect">
            <a:avLst/>
          </a:prstGeom>
          <a:noFill/>
        </p:spPr>
        <p:txBody>
          <a:bodyPr wrap="none" rtlCol="0" anchor="ctr">
            <a:spAutoFit/>
          </a:bodyPr>
          <a:lstStyle/>
          <a:p>
            <a:pPr>
              <a:spcBef>
                <a:spcPct val="0"/>
              </a:spcBef>
              <a:buFont typeface="Arial" charset="0"/>
              <a:buNone/>
            </a:pPr>
            <a:r>
              <a:rPr lang="zh-CN" altLang="en-US" b="1" dirty="0" smtClean="0">
                <a:solidFill>
                  <a:srgbClr val="E94E60"/>
                </a:solidFill>
                <a:latin typeface="微软雅黑" panose="020B0503020204020204" pitchFamily="34" charset="-122"/>
                <a:ea typeface="微软雅黑" panose="020B0503020204020204" pitchFamily="34" charset="-122"/>
                <a:cs typeface="Arial" panose="020B0604020202020204" pitchFamily="34" charset="0"/>
              </a:rPr>
              <a:t>点击输入标题</a:t>
            </a:r>
            <a:endParaRPr lang="zh-CN" altLang="en-US" b="1" dirty="0">
              <a:solidFill>
                <a:srgbClr val="E94E6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9" name="TextBox 503"/>
          <p:cNvSpPr txBox="1"/>
          <p:nvPr/>
        </p:nvSpPr>
        <p:spPr>
          <a:xfrm>
            <a:off x="2332480" y="5279365"/>
            <a:ext cx="3731991" cy="625171"/>
          </a:xfrm>
          <a:prstGeom prst="rect">
            <a:avLst/>
          </a:prstGeom>
          <a:noFill/>
        </p:spPr>
        <p:txBody>
          <a:bodyPr wrap="square" rtlCol="0">
            <a:spAutoFit/>
          </a:bodyPr>
          <a:lstStyle/>
          <a:p>
            <a:pPr>
              <a:lnSpc>
                <a:spcPct val="130000"/>
              </a:lnSpc>
            </a:pPr>
            <a:r>
              <a:rPr lang="zh-CN" altLang="en-US" sz="1400" dirty="0">
                <a:solidFill>
                  <a:schemeClr val="bg1">
                    <a:lumMod val="50000"/>
                  </a:schemeClr>
                </a:solidFill>
                <a:latin typeface="微软雅黑" pitchFamily="34" charset="-122"/>
                <a:ea typeface="微软雅黑" pitchFamily="34" charset="-122"/>
              </a:rPr>
              <a:t>您的内容打在这里，或者通过复制您的文本后，在此框中选择</a:t>
            </a:r>
            <a:r>
              <a:rPr lang="zh-CN" altLang="en-US" sz="1400" dirty="0" smtClean="0">
                <a:solidFill>
                  <a:schemeClr val="bg1">
                    <a:lumMod val="50000"/>
                  </a:schemeClr>
                </a:solidFill>
                <a:latin typeface="微软雅黑" pitchFamily="34" charset="-122"/>
                <a:ea typeface="微软雅黑" pitchFamily="34" charset="-122"/>
              </a:rPr>
              <a:t>粘贴</a:t>
            </a:r>
            <a:r>
              <a:rPr lang="zh-CN" altLang="en-US" sz="1400" dirty="0" smtClean="0">
                <a:solidFill>
                  <a:schemeClr val="bg1">
                    <a:lumMod val="50000"/>
                  </a:schemeClr>
                </a:solidFill>
                <a:latin typeface="微软雅黑" pitchFamily="34" charset="-122"/>
                <a:ea typeface="微软雅黑" pitchFamily="34" charset="-122"/>
                <a:sym typeface="微软雅黑" pitchFamily="34" charset="-122"/>
              </a:rPr>
              <a:t>。</a:t>
            </a:r>
            <a:endParaRPr lang="zh-CN" altLang="en-US" sz="1400" dirty="0">
              <a:solidFill>
                <a:schemeClr val="bg1">
                  <a:lumMod val="50000"/>
                </a:schemeClr>
              </a:solidFill>
              <a:latin typeface="微软雅黑" pitchFamily="34" charset="-122"/>
              <a:ea typeface="微软雅黑" pitchFamily="34" charset="-122"/>
            </a:endParaRPr>
          </a:p>
        </p:txBody>
      </p:sp>
      <p:sp>
        <p:nvSpPr>
          <p:cNvPr id="20" name="Freeform 5"/>
          <p:cNvSpPr>
            <a:spLocks/>
          </p:cNvSpPr>
          <p:nvPr/>
        </p:nvSpPr>
        <p:spPr bwMode="auto">
          <a:xfrm rot="1855731">
            <a:off x="6601643" y="2088112"/>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DE6E00"/>
          </a:solidFill>
          <a:ln w="12700" cap="flat">
            <a:noFill/>
            <a:prstDash val="solid"/>
            <a:miter lim="800000"/>
            <a:headEnd/>
            <a:tailEnd/>
          </a:ln>
          <a:effectLst/>
          <a:extLst/>
        </p:spPr>
        <p:txBody>
          <a:bodyPr vert="horz" wrap="square" lIns="91440" tIns="45720" rIns="91440" bIns="45720" numCol="1" anchor="t" anchorCtr="0" compatLnSpc="1">
            <a:prstTxWarp prst="textNoShape">
              <a:avLst/>
            </a:prstTxWarp>
          </a:bodyPr>
          <a:lstStyle/>
          <a:p>
            <a:endParaRPr lang="zh-CN" altLang="en-US"/>
          </a:p>
        </p:txBody>
      </p:sp>
      <p:cxnSp>
        <p:nvCxnSpPr>
          <p:cNvPr id="21" name="直接连接符 20"/>
          <p:cNvCxnSpPr/>
          <p:nvPr/>
        </p:nvCxnSpPr>
        <p:spPr>
          <a:xfrm>
            <a:off x="6778184" y="3101085"/>
            <a:ext cx="3428191" cy="0"/>
          </a:xfrm>
          <a:prstGeom prst="line">
            <a:avLst/>
          </a:prstGeom>
          <a:ln>
            <a:solidFill>
              <a:srgbClr val="DE6E00"/>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2" name="TextBox 498"/>
          <p:cNvSpPr txBox="1"/>
          <p:nvPr/>
        </p:nvSpPr>
        <p:spPr>
          <a:xfrm>
            <a:off x="8671275" y="2670221"/>
            <a:ext cx="1569660" cy="369332"/>
          </a:xfrm>
          <a:prstGeom prst="rect">
            <a:avLst/>
          </a:prstGeom>
          <a:noFill/>
        </p:spPr>
        <p:txBody>
          <a:bodyPr wrap="none" rtlCol="0" anchor="ctr">
            <a:spAutoFit/>
          </a:bodyPr>
          <a:lstStyle/>
          <a:p>
            <a:pPr>
              <a:spcBef>
                <a:spcPct val="0"/>
              </a:spcBef>
              <a:buFont typeface="Arial" charset="0"/>
              <a:buNone/>
            </a:pPr>
            <a:r>
              <a:rPr lang="zh-CN" altLang="en-US" b="1" dirty="0" smtClean="0">
                <a:solidFill>
                  <a:srgbClr val="DE6E00"/>
                </a:solidFill>
                <a:latin typeface="微软雅黑" panose="020B0503020204020204" pitchFamily="34" charset="-122"/>
                <a:ea typeface="微软雅黑" panose="020B0503020204020204" pitchFamily="34" charset="-122"/>
                <a:cs typeface="Arial" panose="020B0604020202020204" pitchFamily="34" charset="0"/>
              </a:rPr>
              <a:t>点击输入标题</a:t>
            </a:r>
            <a:endParaRPr lang="zh-CN" altLang="en-US" b="1" dirty="0">
              <a:solidFill>
                <a:srgbClr val="DE6E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3" name="TextBox 503"/>
          <p:cNvSpPr txBox="1"/>
          <p:nvPr/>
        </p:nvSpPr>
        <p:spPr>
          <a:xfrm>
            <a:off x="6652960" y="3191133"/>
            <a:ext cx="3731991" cy="625171"/>
          </a:xfrm>
          <a:prstGeom prst="rect">
            <a:avLst/>
          </a:prstGeom>
          <a:noFill/>
        </p:spPr>
        <p:txBody>
          <a:bodyPr wrap="square" rtlCol="0">
            <a:spAutoFit/>
          </a:bodyPr>
          <a:lstStyle/>
          <a:p>
            <a:pPr>
              <a:lnSpc>
                <a:spcPct val="130000"/>
              </a:lnSpc>
            </a:pPr>
            <a:r>
              <a:rPr lang="zh-CN" altLang="en-US" sz="1400" dirty="0">
                <a:solidFill>
                  <a:schemeClr val="bg1">
                    <a:lumMod val="50000"/>
                  </a:schemeClr>
                </a:solidFill>
                <a:latin typeface="微软雅黑" pitchFamily="34" charset="-122"/>
                <a:ea typeface="微软雅黑" pitchFamily="34" charset="-122"/>
              </a:rPr>
              <a:t>您的内容打在这里，或者通过复制您的文本后，在此框中选择</a:t>
            </a:r>
            <a:r>
              <a:rPr lang="zh-CN" altLang="en-US" sz="1400" dirty="0" smtClean="0">
                <a:solidFill>
                  <a:schemeClr val="bg1">
                    <a:lumMod val="50000"/>
                  </a:schemeClr>
                </a:solidFill>
                <a:latin typeface="微软雅黑" pitchFamily="34" charset="-122"/>
                <a:ea typeface="微软雅黑" pitchFamily="34" charset="-122"/>
              </a:rPr>
              <a:t>粘贴</a:t>
            </a:r>
            <a:r>
              <a:rPr lang="zh-CN" altLang="en-US" sz="1400" dirty="0" smtClean="0">
                <a:solidFill>
                  <a:schemeClr val="bg1">
                    <a:lumMod val="50000"/>
                  </a:schemeClr>
                </a:solidFill>
                <a:latin typeface="微软雅黑" pitchFamily="34" charset="-122"/>
                <a:ea typeface="微软雅黑" pitchFamily="34" charset="-122"/>
                <a:sym typeface="微软雅黑" pitchFamily="34" charset="-122"/>
              </a:rPr>
              <a:t>。</a:t>
            </a:r>
            <a:endParaRPr lang="zh-CN" altLang="en-US" sz="1400" dirty="0">
              <a:solidFill>
                <a:schemeClr val="bg1">
                  <a:lumMod val="50000"/>
                </a:schemeClr>
              </a:solidFill>
              <a:latin typeface="微软雅黑" pitchFamily="34" charset="-122"/>
              <a:ea typeface="微软雅黑" pitchFamily="34" charset="-122"/>
            </a:endParaRPr>
          </a:p>
        </p:txBody>
      </p:sp>
      <p:sp>
        <p:nvSpPr>
          <p:cNvPr id="24" name="Freeform 5"/>
          <p:cNvSpPr>
            <a:spLocks/>
          </p:cNvSpPr>
          <p:nvPr/>
        </p:nvSpPr>
        <p:spPr bwMode="auto">
          <a:xfrm rot="1855731">
            <a:off x="6601643" y="4176344"/>
            <a:ext cx="936104" cy="8440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28985"/>
          </a:solidFill>
          <a:ln w="12700" cap="flat">
            <a:noFill/>
            <a:prstDash val="solid"/>
            <a:miter lim="800000"/>
            <a:headEnd/>
            <a:tailEnd/>
          </a:ln>
          <a:effectLst/>
          <a:extLst/>
        </p:spPr>
        <p:txBody>
          <a:bodyPr vert="horz" wrap="square" lIns="91440" tIns="45720" rIns="91440" bIns="45720" numCol="1" anchor="t" anchorCtr="0" compatLnSpc="1">
            <a:prstTxWarp prst="textNoShape">
              <a:avLst/>
            </a:prstTxWarp>
          </a:bodyPr>
          <a:lstStyle/>
          <a:p>
            <a:endParaRPr lang="zh-CN" altLang="en-US"/>
          </a:p>
        </p:txBody>
      </p:sp>
      <p:cxnSp>
        <p:nvCxnSpPr>
          <p:cNvPr id="25" name="直接连接符 24"/>
          <p:cNvCxnSpPr/>
          <p:nvPr/>
        </p:nvCxnSpPr>
        <p:spPr>
          <a:xfrm>
            <a:off x="6778184" y="5189317"/>
            <a:ext cx="3428191" cy="0"/>
          </a:xfrm>
          <a:prstGeom prst="line">
            <a:avLst/>
          </a:prstGeom>
          <a:ln>
            <a:solidFill>
              <a:srgbClr val="028985"/>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TextBox 498"/>
          <p:cNvSpPr txBox="1"/>
          <p:nvPr/>
        </p:nvSpPr>
        <p:spPr>
          <a:xfrm>
            <a:off x="8671275" y="4758453"/>
            <a:ext cx="1569660" cy="369332"/>
          </a:xfrm>
          <a:prstGeom prst="rect">
            <a:avLst/>
          </a:prstGeom>
          <a:noFill/>
        </p:spPr>
        <p:txBody>
          <a:bodyPr wrap="none" rtlCol="0" anchor="ctr">
            <a:spAutoFit/>
          </a:bodyPr>
          <a:lstStyle/>
          <a:p>
            <a:pPr>
              <a:spcBef>
                <a:spcPct val="0"/>
              </a:spcBef>
              <a:buFont typeface="Arial" charset="0"/>
              <a:buNone/>
            </a:pPr>
            <a:r>
              <a:rPr lang="zh-CN" altLang="en-US" b="1" dirty="0" smtClean="0">
                <a:solidFill>
                  <a:srgbClr val="028985"/>
                </a:solidFill>
                <a:latin typeface="微软雅黑" panose="020B0503020204020204" pitchFamily="34" charset="-122"/>
                <a:ea typeface="微软雅黑" panose="020B0503020204020204" pitchFamily="34" charset="-122"/>
                <a:cs typeface="Arial" panose="020B0604020202020204" pitchFamily="34" charset="0"/>
              </a:rPr>
              <a:t>点击输入标题</a:t>
            </a:r>
            <a:endParaRPr lang="zh-CN" altLang="en-US" b="1" dirty="0">
              <a:solidFill>
                <a:srgbClr val="028985"/>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TextBox 503"/>
          <p:cNvSpPr txBox="1"/>
          <p:nvPr/>
        </p:nvSpPr>
        <p:spPr>
          <a:xfrm>
            <a:off x="6652960" y="5279365"/>
            <a:ext cx="3731991" cy="625171"/>
          </a:xfrm>
          <a:prstGeom prst="rect">
            <a:avLst/>
          </a:prstGeom>
          <a:noFill/>
        </p:spPr>
        <p:txBody>
          <a:bodyPr wrap="square" rtlCol="0">
            <a:spAutoFit/>
          </a:bodyPr>
          <a:lstStyle/>
          <a:p>
            <a:pPr>
              <a:lnSpc>
                <a:spcPct val="130000"/>
              </a:lnSpc>
            </a:pPr>
            <a:r>
              <a:rPr lang="zh-CN" altLang="en-US" sz="1400" dirty="0">
                <a:solidFill>
                  <a:schemeClr val="bg1">
                    <a:lumMod val="50000"/>
                  </a:schemeClr>
                </a:solidFill>
                <a:latin typeface="微软雅黑" pitchFamily="34" charset="-122"/>
                <a:ea typeface="微软雅黑" pitchFamily="34" charset="-122"/>
              </a:rPr>
              <a:t>您的内容打在这里，或者通过复制您的文本后，在此框中选择</a:t>
            </a:r>
            <a:r>
              <a:rPr lang="zh-CN" altLang="en-US" sz="1400" dirty="0" smtClean="0">
                <a:solidFill>
                  <a:schemeClr val="bg1">
                    <a:lumMod val="50000"/>
                  </a:schemeClr>
                </a:solidFill>
                <a:latin typeface="微软雅黑" pitchFamily="34" charset="-122"/>
                <a:ea typeface="微软雅黑" pitchFamily="34" charset="-122"/>
              </a:rPr>
              <a:t>粘贴</a:t>
            </a:r>
            <a:r>
              <a:rPr lang="zh-CN" altLang="en-US" sz="1400" dirty="0" smtClean="0">
                <a:solidFill>
                  <a:schemeClr val="bg1">
                    <a:lumMod val="50000"/>
                  </a:schemeClr>
                </a:solidFill>
                <a:latin typeface="微软雅黑" pitchFamily="34" charset="-122"/>
                <a:ea typeface="微软雅黑" pitchFamily="34" charset="-122"/>
                <a:sym typeface="微软雅黑" pitchFamily="34" charset="-122"/>
              </a:rPr>
              <a:t>。</a:t>
            </a:r>
            <a:endParaRPr lang="zh-CN" altLang="en-US" sz="1400" dirty="0">
              <a:solidFill>
                <a:schemeClr val="bg1">
                  <a:lumMod val="50000"/>
                </a:schemeClr>
              </a:solidFill>
              <a:latin typeface="微软雅黑" pitchFamily="34" charset="-122"/>
              <a:ea typeface="微软雅黑" pitchFamily="34" charset="-122"/>
            </a:endParaRPr>
          </a:p>
        </p:txBody>
      </p:sp>
      <p:sp>
        <p:nvSpPr>
          <p:cNvPr id="28" name="TextBox 27"/>
          <p:cNvSpPr txBox="1"/>
          <p:nvPr/>
        </p:nvSpPr>
        <p:spPr>
          <a:xfrm>
            <a:off x="2540248" y="2159292"/>
            <a:ext cx="377796" cy="707886"/>
          </a:xfrm>
          <a:prstGeom prst="rect">
            <a:avLst/>
          </a:prstGeom>
          <a:noFill/>
        </p:spPr>
        <p:txBody>
          <a:bodyPr wrap="square" rtlCol="0">
            <a:spAutoFit/>
          </a:bodyPr>
          <a:lstStyle/>
          <a:p>
            <a:r>
              <a:rPr lang="en-US" altLang="zh-CN" sz="4000" b="1" dirty="0" smtClean="0">
                <a:solidFill>
                  <a:schemeClr val="bg1"/>
                </a:solidFill>
                <a:latin typeface="微软雅黑" pitchFamily="34" charset="-122"/>
                <a:ea typeface="微软雅黑" pitchFamily="34" charset="-122"/>
              </a:rPr>
              <a:t>1</a:t>
            </a:r>
            <a:endParaRPr lang="zh-CN" altLang="en-US" sz="4000" b="1" dirty="0">
              <a:solidFill>
                <a:schemeClr val="bg1"/>
              </a:solidFill>
              <a:latin typeface="微软雅黑" pitchFamily="34" charset="-122"/>
              <a:ea typeface="微软雅黑" pitchFamily="34" charset="-122"/>
            </a:endParaRPr>
          </a:p>
        </p:txBody>
      </p:sp>
      <p:sp>
        <p:nvSpPr>
          <p:cNvPr id="29" name="TextBox 28"/>
          <p:cNvSpPr txBox="1"/>
          <p:nvPr/>
        </p:nvSpPr>
        <p:spPr>
          <a:xfrm>
            <a:off x="2529026" y="4247524"/>
            <a:ext cx="377796" cy="707886"/>
          </a:xfrm>
          <a:prstGeom prst="rect">
            <a:avLst/>
          </a:prstGeom>
          <a:noFill/>
        </p:spPr>
        <p:txBody>
          <a:bodyPr wrap="square" rtlCol="0">
            <a:spAutoFit/>
          </a:bodyPr>
          <a:lstStyle/>
          <a:p>
            <a:r>
              <a:rPr lang="en-US" altLang="zh-CN" sz="4000" b="1" dirty="0" smtClean="0">
                <a:solidFill>
                  <a:schemeClr val="bg1"/>
                </a:solidFill>
                <a:latin typeface="微软雅黑" pitchFamily="34" charset="-122"/>
                <a:ea typeface="微软雅黑" pitchFamily="34" charset="-122"/>
              </a:rPr>
              <a:t>2</a:t>
            </a:r>
            <a:endParaRPr lang="zh-CN" altLang="en-US" sz="4000" b="1" dirty="0">
              <a:solidFill>
                <a:schemeClr val="bg1"/>
              </a:solidFill>
              <a:latin typeface="微软雅黑" pitchFamily="34" charset="-122"/>
              <a:ea typeface="微软雅黑" pitchFamily="34" charset="-122"/>
            </a:endParaRPr>
          </a:p>
        </p:txBody>
      </p:sp>
      <p:sp>
        <p:nvSpPr>
          <p:cNvPr id="30" name="TextBox 29"/>
          <p:cNvSpPr txBox="1"/>
          <p:nvPr/>
        </p:nvSpPr>
        <p:spPr>
          <a:xfrm>
            <a:off x="6817297" y="4263960"/>
            <a:ext cx="377796" cy="707886"/>
          </a:xfrm>
          <a:prstGeom prst="rect">
            <a:avLst/>
          </a:prstGeom>
          <a:noFill/>
        </p:spPr>
        <p:txBody>
          <a:bodyPr wrap="square" rtlCol="0">
            <a:spAutoFit/>
          </a:bodyPr>
          <a:lstStyle/>
          <a:p>
            <a:r>
              <a:rPr lang="en-US" altLang="zh-CN" sz="4000" b="1" dirty="0" smtClean="0">
                <a:solidFill>
                  <a:schemeClr val="bg1"/>
                </a:solidFill>
                <a:latin typeface="微软雅黑" pitchFamily="34" charset="-122"/>
                <a:ea typeface="微软雅黑" pitchFamily="34" charset="-122"/>
              </a:rPr>
              <a:t>4</a:t>
            </a:r>
            <a:endParaRPr lang="zh-CN" altLang="en-US" sz="4000" b="1" dirty="0">
              <a:solidFill>
                <a:schemeClr val="bg1"/>
              </a:solidFill>
              <a:latin typeface="微软雅黑" pitchFamily="34" charset="-122"/>
              <a:ea typeface="微软雅黑" pitchFamily="34" charset="-122"/>
            </a:endParaRPr>
          </a:p>
        </p:txBody>
      </p:sp>
      <p:sp>
        <p:nvSpPr>
          <p:cNvPr id="31" name="TextBox 30"/>
          <p:cNvSpPr txBox="1"/>
          <p:nvPr/>
        </p:nvSpPr>
        <p:spPr>
          <a:xfrm>
            <a:off x="6846637" y="2159630"/>
            <a:ext cx="377796" cy="707886"/>
          </a:xfrm>
          <a:prstGeom prst="rect">
            <a:avLst/>
          </a:prstGeom>
          <a:noFill/>
        </p:spPr>
        <p:txBody>
          <a:bodyPr wrap="square" rtlCol="0">
            <a:spAutoFit/>
          </a:bodyPr>
          <a:lstStyle/>
          <a:p>
            <a:r>
              <a:rPr lang="en-US" altLang="zh-CN" sz="4000" b="1" dirty="0" smtClean="0">
                <a:solidFill>
                  <a:schemeClr val="bg1"/>
                </a:solidFill>
                <a:latin typeface="微软雅黑" pitchFamily="34" charset="-122"/>
                <a:ea typeface="微软雅黑" pitchFamily="34" charset="-122"/>
              </a:rPr>
              <a:t>3</a:t>
            </a:r>
            <a:endParaRPr lang="zh-CN" altLang="en-US" sz="4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07776076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par>
                                <p:cTn id="11" presetID="42" presetClass="entr" presetSubtype="0" fill="hold" grpId="0" nodeType="withEffect">
                                  <p:stCondLst>
                                    <p:cond delay="25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250"/>
                            </p:stCondLst>
                            <p:childTnLst>
                              <p:par>
                                <p:cTn id="17" presetID="42"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22" presetClass="entr" presetSubtype="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par>
                          <p:cTn id="26" fill="hold">
                            <p:stCondLst>
                              <p:cond delay="2750"/>
                            </p:stCondLst>
                            <p:childTnLst>
                              <p:par>
                                <p:cTn id="27" presetID="12" presetClass="entr" presetSubtype="4" fill="hold" grpId="0" nodeType="afterEffect">
                                  <p:stCondLst>
                                    <p:cond delay="0"/>
                                  </p:stCondLst>
                                  <p:iterate type="lt">
                                    <p:tmPct val="50000"/>
                                  </p:iterate>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300"/>
                                        <p:tgtEl>
                                          <p:spTgt spid="14"/>
                                        </p:tgtEl>
                                        <p:attrNameLst>
                                          <p:attrName>ppt_y</p:attrName>
                                        </p:attrNameLst>
                                      </p:cBhvr>
                                      <p:tavLst>
                                        <p:tav tm="0">
                                          <p:val>
                                            <p:strVal val="#ppt_y+#ppt_h*1.125000"/>
                                          </p:val>
                                        </p:tav>
                                        <p:tav tm="100000">
                                          <p:val>
                                            <p:strVal val="#ppt_y"/>
                                          </p:val>
                                        </p:tav>
                                      </p:tavLst>
                                    </p:anim>
                                    <p:animEffect transition="in" filter="wipe(up)">
                                      <p:cBhvr>
                                        <p:cTn id="30" dur="300"/>
                                        <p:tgtEl>
                                          <p:spTgt spid="14"/>
                                        </p:tgtEl>
                                      </p:cBhvr>
                                    </p:animEffect>
                                  </p:childTnLst>
                                </p:cTn>
                              </p:par>
                              <p:par>
                                <p:cTn id="31" presetID="10" presetClass="entr" presetSubtype="0" fill="hold" grpId="0" nodeType="withEffect">
                                  <p:stCondLst>
                                    <p:cond delay="1000"/>
                                  </p:stCondLst>
                                  <p:iterate type="lt">
                                    <p:tmPct val="10000"/>
                                  </p:iterate>
                                  <p:childTnLst>
                                    <p:set>
                                      <p:cBhvr>
                                        <p:cTn id="32" dur="1" fill="hold">
                                          <p:stCondLst>
                                            <p:cond delay="0"/>
                                          </p:stCondLst>
                                        </p:cTn>
                                        <p:tgtEl>
                                          <p:spTgt spid="15"/>
                                        </p:tgtEl>
                                        <p:attrNameLst>
                                          <p:attrName>style.visibility</p:attrName>
                                        </p:attrNameLst>
                                      </p:cBhvr>
                                      <p:to>
                                        <p:strVal val="visible"/>
                                      </p:to>
                                    </p:set>
                                    <p:animEffect transition="in" filter="fade">
                                      <p:cBhvr>
                                        <p:cTn id="33" dur="100"/>
                                        <p:tgtEl>
                                          <p:spTgt spid="15"/>
                                        </p:tgtEl>
                                      </p:cBhvr>
                                    </p:animEffect>
                                  </p:childTnLst>
                                </p:cTn>
                              </p:par>
                              <p:par>
                                <p:cTn id="34" presetID="42" presetClass="entr" presetSubtype="0" fill="hold" grpId="0" nodeType="withEffect">
                                  <p:stCondLst>
                                    <p:cond delay="10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1000"/>
                                        <p:tgtEl>
                                          <p:spTgt spid="16"/>
                                        </p:tgtEl>
                                      </p:cBhvr>
                                    </p:animEffect>
                                    <p:anim calcmode="lin" valueType="num">
                                      <p:cBhvr>
                                        <p:cTn id="37" dur="1000" fill="hold"/>
                                        <p:tgtEl>
                                          <p:spTgt spid="16"/>
                                        </p:tgtEl>
                                        <p:attrNameLst>
                                          <p:attrName>ppt_x</p:attrName>
                                        </p:attrNameLst>
                                      </p:cBhvr>
                                      <p:tavLst>
                                        <p:tav tm="0">
                                          <p:val>
                                            <p:strVal val="#ppt_x"/>
                                          </p:val>
                                        </p:tav>
                                        <p:tav tm="100000">
                                          <p:val>
                                            <p:strVal val="#ppt_x"/>
                                          </p:val>
                                        </p:tav>
                                      </p:tavLst>
                                    </p:anim>
                                    <p:anim calcmode="lin" valueType="num">
                                      <p:cBhvr>
                                        <p:cTn id="38" dur="1000" fill="hold"/>
                                        <p:tgtEl>
                                          <p:spTgt spid="16"/>
                                        </p:tgtEl>
                                        <p:attrNameLst>
                                          <p:attrName>ppt_y</p:attrName>
                                        </p:attrNameLst>
                                      </p:cBhvr>
                                      <p:tavLst>
                                        <p:tav tm="0">
                                          <p:val>
                                            <p:strVal val="#ppt_y+.1"/>
                                          </p:val>
                                        </p:tav>
                                        <p:tav tm="100000">
                                          <p:val>
                                            <p:strVal val="#ppt_y"/>
                                          </p:val>
                                        </p:tav>
                                      </p:tavLst>
                                    </p:anim>
                                  </p:childTnLst>
                                </p:cTn>
                              </p:par>
                            </p:childTnLst>
                          </p:cTn>
                        </p:par>
                        <p:par>
                          <p:cTn id="39" fill="hold">
                            <p:stCondLst>
                              <p:cond delay="4750"/>
                            </p:stCondLst>
                            <p:childTnLst>
                              <p:par>
                                <p:cTn id="40" presetID="42" presetClass="entr" presetSubtype="0" fill="hold" grpId="0" nodeType="after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1000"/>
                                        <p:tgtEl>
                                          <p:spTgt spid="29"/>
                                        </p:tgtEl>
                                      </p:cBhvr>
                                    </p:animEffect>
                                    <p:anim calcmode="lin" valueType="num">
                                      <p:cBhvr>
                                        <p:cTn id="43" dur="1000" fill="hold"/>
                                        <p:tgtEl>
                                          <p:spTgt spid="29"/>
                                        </p:tgtEl>
                                        <p:attrNameLst>
                                          <p:attrName>ppt_x</p:attrName>
                                        </p:attrNameLst>
                                      </p:cBhvr>
                                      <p:tavLst>
                                        <p:tav tm="0">
                                          <p:val>
                                            <p:strVal val="#ppt_x"/>
                                          </p:val>
                                        </p:tav>
                                        <p:tav tm="100000">
                                          <p:val>
                                            <p:strVal val="#ppt_x"/>
                                          </p:val>
                                        </p:tav>
                                      </p:tavLst>
                                    </p:anim>
                                    <p:anim calcmode="lin" valueType="num">
                                      <p:cBhvr>
                                        <p:cTn id="44" dur="1000" fill="hold"/>
                                        <p:tgtEl>
                                          <p:spTgt spid="29"/>
                                        </p:tgtEl>
                                        <p:attrNameLst>
                                          <p:attrName>ppt_y</p:attrName>
                                        </p:attrNameLst>
                                      </p:cBhvr>
                                      <p:tavLst>
                                        <p:tav tm="0">
                                          <p:val>
                                            <p:strVal val="#ppt_y+.1"/>
                                          </p:val>
                                        </p:tav>
                                        <p:tav tm="100000">
                                          <p:val>
                                            <p:strVal val="#ppt_y"/>
                                          </p:val>
                                        </p:tav>
                                      </p:tavLst>
                                    </p:anim>
                                  </p:childTnLst>
                                </p:cTn>
                              </p:par>
                            </p:childTnLst>
                          </p:cTn>
                        </p:par>
                        <p:par>
                          <p:cTn id="45" fill="hold">
                            <p:stCondLst>
                              <p:cond delay="5750"/>
                            </p:stCondLst>
                            <p:childTnLst>
                              <p:par>
                                <p:cTn id="46" presetID="22" presetClass="entr" presetSubtype="8" fill="hold"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p:stCondLst>
                              <p:cond delay="6250"/>
                            </p:stCondLst>
                            <p:childTnLst>
                              <p:par>
                                <p:cTn id="50" presetID="12" presetClass="entr" presetSubtype="4" fill="hold" grpId="0" nodeType="afterEffect">
                                  <p:stCondLst>
                                    <p:cond delay="0"/>
                                  </p:stCondLst>
                                  <p:iterate type="lt">
                                    <p:tmPct val="50000"/>
                                  </p:iterate>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300"/>
                                        <p:tgtEl>
                                          <p:spTgt spid="18"/>
                                        </p:tgtEl>
                                        <p:attrNameLst>
                                          <p:attrName>ppt_y</p:attrName>
                                        </p:attrNameLst>
                                      </p:cBhvr>
                                      <p:tavLst>
                                        <p:tav tm="0">
                                          <p:val>
                                            <p:strVal val="#ppt_y+#ppt_h*1.125000"/>
                                          </p:val>
                                        </p:tav>
                                        <p:tav tm="100000">
                                          <p:val>
                                            <p:strVal val="#ppt_y"/>
                                          </p:val>
                                        </p:tav>
                                      </p:tavLst>
                                    </p:anim>
                                    <p:animEffect transition="in" filter="wipe(up)">
                                      <p:cBhvr>
                                        <p:cTn id="53" dur="300"/>
                                        <p:tgtEl>
                                          <p:spTgt spid="18"/>
                                        </p:tgtEl>
                                      </p:cBhvr>
                                    </p:animEffect>
                                  </p:childTnLst>
                                </p:cTn>
                              </p:par>
                              <p:par>
                                <p:cTn id="54" presetID="10" presetClass="entr" presetSubtype="0" fill="hold" grpId="0" nodeType="withEffect">
                                  <p:stCondLst>
                                    <p:cond delay="1000"/>
                                  </p:stCondLst>
                                  <p:iterate type="lt">
                                    <p:tmPct val="10000"/>
                                  </p:iterate>
                                  <p:childTnLst>
                                    <p:set>
                                      <p:cBhvr>
                                        <p:cTn id="55" dur="1" fill="hold">
                                          <p:stCondLst>
                                            <p:cond delay="0"/>
                                          </p:stCondLst>
                                        </p:cTn>
                                        <p:tgtEl>
                                          <p:spTgt spid="19"/>
                                        </p:tgtEl>
                                        <p:attrNameLst>
                                          <p:attrName>style.visibility</p:attrName>
                                        </p:attrNameLst>
                                      </p:cBhvr>
                                      <p:to>
                                        <p:strVal val="visible"/>
                                      </p:to>
                                    </p:set>
                                    <p:animEffect transition="in" filter="fade">
                                      <p:cBhvr>
                                        <p:cTn id="56" dur="100"/>
                                        <p:tgtEl>
                                          <p:spTgt spid="19"/>
                                        </p:tgtEl>
                                      </p:cBhvr>
                                    </p:animEffect>
                                  </p:childTnLst>
                                </p:cTn>
                              </p:par>
                              <p:par>
                                <p:cTn id="57" presetID="42" presetClass="entr" presetSubtype="0" fill="hold" grpId="0" nodeType="withEffect">
                                  <p:stCondLst>
                                    <p:cond delay="100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1000"/>
                                        <p:tgtEl>
                                          <p:spTgt spid="20"/>
                                        </p:tgtEl>
                                      </p:cBhvr>
                                    </p:animEffect>
                                    <p:anim calcmode="lin" valueType="num">
                                      <p:cBhvr>
                                        <p:cTn id="60" dur="1000" fill="hold"/>
                                        <p:tgtEl>
                                          <p:spTgt spid="20"/>
                                        </p:tgtEl>
                                        <p:attrNameLst>
                                          <p:attrName>ppt_x</p:attrName>
                                        </p:attrNameLst>
                                      </p:cBhvr>
                                      <p:tavLst>
                                        <p:tav tm="0">
                                          <p:val>
                                            <p:strVal val="#ppt_x"/>
                                          </p:val>
                                        </p:tav>
                                        <p:tav tm="100000">
                                          <p:val>
                                            <p:strVal val="#ppt_x"/>
                                          </p:val>
                                        </p:tav>
                                      </p:tavLst>
                                    </p:anim>
                                    <p:anim calcmode="lin" valueType="num">
                                      <p:cBhvr>
                                        <p:cTn id="61" dur="1000" fill="hold"/>
                                        <p:tgtEl>
                                          <p:spTgt spid="20"/>
                                        </p:tgtEl>
                                        <p:attrNameLst>
                                          <p:attrName>ppt_y</p:attrName>
                                        </p:attrNameLst>
                                      </p:cBhvr>
                                      <p:tavLst>
                                        <p:tav tm="0">
                                          <p:val>
                                            <p:strVal val="#ppt_y+.1"/>
                                          </p:val>
                                        </p:tav>
                                        <p:tav tm="100000">
                                          <p:val>
                                            <p:strVal val="#ppt_y"/>
                                          </p:val>
                                        </p:tav>
                                      </p:tavLst>
                                    </p:anim>
                                  </p:childTnLst>
                                </p:cTn>
                              </p:par>
                            </p:childTnLst>
                          </p:cTn>
                        </p:par>
                        <p:par>
                          <p:cTn id="62" fill="hold">
                            <p:stCondLst>
                              <p:cond delay="8250"/>
                            </p:stCondLst>
                            <p:childTnLst>
                              <p:par>
                                <p:cTn id="63" presetID="42" presetClass="entr" presetSubtype="0" fill="hold" grpId="0" nodeType="after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1000"/>
                                        <p:tgtEl>
                                          <p:spTgt spid="31"/>
                                        </p:tgtEl>
                                      </p:cBhvr>
                                    </p:animEffect>
                                    <p:anim calcmode="lin" valueType="num">
                                      <p:cBhvr>
                                        <p:cTn id="66" dur="1000" fill="hold"/>
                                        <p:tgtEl>
                                          <p:spTgt spid="31"/>
                                        </p:tgtEl>
                                        <p:attrNameLst>
                                          <p:attrName>ppt_x</p:attrName>
                                        </p:attrNameLst>
                                      </p:cBhvr>
                                      <p:tavLst>
                                        <p:tav tm="0">
                                          <p:val>
                                            <p:strVal val="#ppt_x"/>
                                          </p:val>
                                        </p:tav>
                                        <p:tav tm="100000">
                                          <p:val>
                                            <p:strVal val="#ppt_x"/>
                                          </p:val>
                                        </p:tav>
                                      </p:tavLst>
                                    </p:anim>
                                    <p:anim calcmode="lin" valueType="num">
                                      <p:cBhvr>
                                        <p:cTn id="67" dur="1000" fill="hold"/>
                                        <p:tgtEl>
                                          <p:spTgt spid="31"/>
                                        </p:tgtEl>
                                        <p:attrNameLst>
                                          <p:attrName>ppt_y</p:attrName>
                                        </p:attrNameLst>
                                      </p:cBhvr>
                                      <p:tavLst>
                                        <p:tav tm="0">
                                          <p:val>
                                            <p:strVal val="#ppt_y+.1"/>
                                          </p:val>
                                        </p:tav>
                                        <p:tav tm="100000">
                                          <p:val>
                                            <p:strVal val="#ppt_y"/>
                                          </p:val>
                                        </p:tav>
                                      </p:tavLst>
                                    </p:anim>
                                  </p:childTnLst>
                                </p:cTn>
                              </p:par>
                            </p:childTnLst>
                          </p:cTn>
                        </p:par>
                        <p:par>
                          <p:cTn id="68" fill="hold">
                            <p:stCondLst>
                              <p:cond delay="9250"/>
                            </p:stCondLst>
                            <p:childTnLst>
                              <p:par>
                                <p:cTn id="69" presetID="22" presetClass="entr" presetSubtype="8" fill="hold"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500"/>
                                        <p:tgtEl>
                                          <p:spTgt spid="21"/>
                                        </p:tgtEl>
                                      </p:cBhvr>
                                    </p:animEffect>
                                  </p:childTnLst>
                                </p:cTn>
                              </p:par>
                            </p:childTnLst>
                          </p:cTn>
                        </p:par>
                        <p:par>
                          <p:cTn id="72" fill="hold">
                            <p:stCondLst>
                              <p:cond delay="9750"/>
                            </p:stCondLst>
                            <p:childTnLst>
                              <p:par>
                                <p:cTn id="73" presetID="12" presetClass="entr" presetSubtype="4" fill="hold" grpId="0" nodeType="afterEffect">
                                  <p:stCondLst>
                                    <p:cond delay="0"/>
                                  </p:stCondLst>
                                  <p:iterate type="lt">
                                    <p:tmPct val="50000"/>
                                  </p:iterate>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300"/>
                                        <p:tgtEl>
                                          <p:spTgt spid="22"/>
                                        </p:tgtEl>
                                        <p:attrNameLst>
                                          <p:attrName>ppt_y</p:attrName>
                                        </p:attrNameLst>
                                      </p:cBhvr>
                                      <p:tavLst>
                                        <p:tav tm="0">
                                          <p:val>
                                            <p:strVal val="#ppt_y+#ppt_h*1.125000"/>
                                          </p:val>
                                        </p:tav>
                                        <p:tav tm="100000">
                                          <p:val>
                                            <p:strVal val="#ppt_y"/>
                                          </p:val>
                                        </p:tav>
                                      </p:tavLst>
                                    </p:anim>
                                    <p:animEffect transition="in" filter="wipe(up)">
                                      <p:cBhvr>
                                        <p:cTn id="76" dur="300"/>
                                        <p:tgtEl>
                                          <p:spTgt spid="22"/>
                                        </p:tgtEl>
                                      </p:cBhvr>
                                    </p:animEffect>
                                  </p:childTnLst>
                                </p:cTn>
                              </p:par>
                              <p:par>
                                <p:cTn id="77" presetID="10" presetClass="entr" presetSubtype="0" fill="hold" grpId="0" nodeType="withEffect">
                                  <p:stCondLst>
                                    <p:cond delay="1000"/>
                                  </p:stCondLst>
                                  <p:iterate type="lt">
                                    <p:tmPct val="10000"/>
                                  </p:iterate>
                                  <p:childTnLst>
                                    <p:set>
                                      <p:cBhvr>
                                        <p:cTn id="78" dur="1" fill="hold">
                                          <p:stCondLst>
                                            <p:cond delay="0"/>
                                          </p:stCondLst>
                                        </p:cTn>
                                        <p:tgtEl>
                                          <p:spTgt spid="23"/>
                                        </p:tgtEl>
                                        <p:attrNameLst>
                                          <p:attrName>style.visibility</p:attrName>
                                        </p:attrNameLst>
                                      </p:cBhvr>
                                      <p:to>
                                        <p:strVal val="visible"/>
                                      </p:to>
                                    </p:set>
                                    <p:animEffect transition="in" filter="fade">
                                      <p:cBhvr>
                                        <p:cTn id="79" dur="100"/>
                                        <p:tgtEl>
                                          <p:spTgt spid="23"/>
                                        </p:tgtEl>
                                      </p:cBhvr>
                                    </p:animEffect>
                                  </p:childTnLst>
                                </p:cTn>
                              </p:par>
                              <p:par>
                                <p:cTn id="80" presetID="42" presetClass="entr" presetSubtype="0" fill="hold" grpId="0" nodeType="withEffect">
                                  <p:stCondLst>
                                    <p:cond delay="1000"/>
                                  </p:stCondLst>
                                  <p:childTnLst>
                                    <p:set>
                                      <p:cBhvr>
                                        <p:cTn id="81" dur="1" fill="hold">
                                          <p:stCondLst>
                                            <p:cond delay="0"/>
                                          </p:stCondLst>
                                        </p:cTn>
                                        <p:tgtEl>
                                          <p:spTgt spid="24"/>
                                        </p:tgtEl>
                                        <p:attrNameLst>
                                          <p:attrName>style.visibility</p:attrName>
                                        </p:attrNameLst>
                                      </p:cBhvr>
                                      <p:to>
                                        <p:strVal val="visible"/>
                                      </p:to>
                                    </p:set>
                                    <p:animEffect transition="in" filter="fade">
                                      <p:cBhvr>
                                        <p:cTn id="82" dur="1000"/>
                                        <p:tgtEl>
                                          <p:spTgt spid="24"/>
                                        </p:tgtEl>
                                      </p:cBhvr>
                                    </p:animEffect>
                                    <p:anim calcmode="lin" valueType="num">
                                      <p:cBhvr>
                                        <p:cTn id="83" dur="1000" fill="hold"/>
                                        <p:tgtEl>
                                          <p:spTgt spid="24"/>
                                        </p:tgtEl>
                                        <p:attrNameLst>
                                          <p:attrName>ppt_x</p:attrName>
                                        </p:attrNameLst>
                                      </p:cBhvr>
                                      <p:tavLst>
                                        <p:tav tm="0">
                                          <p:val>
                                            <p:strVal val="#ppt_x"/>
                                          </p:val>
                                        </p:tav>
                                        <p:tav tm="100000">
                                          <p:val>
                                            <p:strVal val="#ppt_x"/>
                                          </p:val>
                                        </p:tav>
                                      </p:tavLst>
                                    </p:anim>
                                    <p:anim calcmode="lin" valueType="num">
                                      <p:cBhvr>
                                        <p:cTn id="84" dur="1000" fill="hold"/>
                                        <p:tgtEl>
                                          <p:spTgt spid="24"/>
                                        </p:tgtEl>
                                        <p:attrNameLst>
                                          <p:attrName>ppt_y</p:attrName>
                                        </p:attrNameLst>
                                      </p:cBhvr>
                                      <p:tavLst>
                                        <p:tav tm="0">
                                          <p:val>
                                            <p:strVal val="#ppt_y+.1"/>
                                          </p:val>
                                        </p:tav>
                                        <p:tav tm="100000">
                                          <p:val>
                                            <p:strVal val="#ppt_y"/>
                                          </p:val>
                                        </p:tav>
                                      </p:tavLst>
                                    </p:anim>
                                  </p:childTnLst>
                                </p:cTn>
                              </p:par>
                            </p:childTnLst>
                          </p:cTn>
                        </p:par>
                        <p:par>
                          <p:cTn id="85" fill="hold">
                            <p:stCondLst>
                              <p:cond delay="11750"/>
                            </p:stCondLst>
                            <p:childTnLst>
                              <p:par>
                                <p:cTn id="86" presetID="42" presetClass="entr" presetSubtype="0" fill="hold" grpId="0" nodeType="after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fade">
                                      <p:cBhvr>
                                        <p:cTn id="88" dur="1000"/>
                                        <p:tgtEl>
                                          <p:spTgt spid="30"/>
                                        </p:tgtEl>
                                      </p:cBhvr>
                                    </p:animEffect>
                                    <p:anim calcmode="lin" valueType="num">
                                      <p:cBhvr>
                                        <p:cTn id="89" dur="1000" fill="hold"/>
                                        <p:tgtEl>
                                          <p:spTgt spid="30"/>
                                        </p:tgtEl>
                                        <p:attrNameLst>
                                          <p:attrName>ppt_x</p:attrName>
                                        </p:attrNameLst>
                                      </p:cBhvr>
                                      <p:tavLst>
                                        <p:tav tm="0">
                                          <p:val>
                                            <p:strVal val="#ppt_x"/>
                                          </p:val>
                                        </p:tav>
                                        <p:tav tm="100000">
                                          <p:val>
                                            <p:strVal val="#ppt_x"/>
                                          </p:val>
                                        </p:tav>
                                      </p:tavLst>
                                    </p:anim>
                                    <p:anim calcmode="lin" valueType="num">
                                      <p:cBhvr>
                                        <p:cTn id="90" dur="1000" fill="hold"/>
                                        <p:tgtEl>
                                          <p:spTgt spid="30"/>
                                        </p:tgtEl>
                                        <p:attrNameLst>
                                          <p:attrName>ppt_y</p:attrName>
                                        </p:attrNameLst>
                                      </p:cBhvr>
                                      <p:tavLst>
                                        <p:tav tm="0">
                                          <p:val>
                                            <p:strVal val="#ppt_y+.1"/>
                                          </p:val>
                                        </p:tav>
                                        <p:tav tm="100000">
                                          <p:val>
                                            <p:strVal val="#ppt_y"/>
                                          </p:val>
                                        </p:tav>
                                      </p:tavLst>
                                    </p:anim>
                                  </p:childTnLst>
                                </p:cTn>
                              </p:par>
                            </p:childTnLst>
                          </p:cTn>
                        </p:par>
                        <p:par>
                          <p:cTn id="91" fill="hold">
                            <p:stCondLst>
                              <p:cond delay="12750"/>
                            </p:stCondLst>
                            <p:childTnLst>
                              <p:par>
                                <p:cTn id="92" presetID="22" presetClass="entr" presetSubtype="8" fill="hold" nodeType="after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wipe(left)">
                                      <p:cBhvr>
                                        <p:cTn id="94" dur="500"/>
                                        <p:tgtEl>
                                          <p:spTgt spid="25"/>
                                        </p:tgtEl>
                                      </p:cBhvr>
                                    </p:animEffect>
                                  </p:childTnLst>
                                </p:cTn>
                              </p:par>
                            </p:childTnLst>
                          </p:cTn>
                        </p:par>
                        <p:par>
                          <p:cTn id="95" fill="hold">
                            <p:stCondLst>
                              <p:cond delay="13250"/>
                            </p:stCondLst>
                            <p:childTnLst>
                              <p:par>
                                <p:cTn id="96" presetID="12" presetClass="entr" presetSubtype="4" fill="hold" grpId="0" nodeType="afterEffect">
                                  <p:stCondLst>
                                    <p:cond delay="0"/>
                                  </p:stCondLst>
                                  <p:iterate type="lt">
                                    <p:tmPct val="50000"/>
                                  </p:iterate>
                                  <p:childTnLst>
                                    <p:set>
                                      <p:cBhvr>
                                        <p:cTn id="97" dur="1" fill="hold">
                                          <p:stCondLst>
                                            <p:cond delay="0"/>
                                          </p:stCondLst>
                                        </p:cTn>
                                        <p:tgtEl>
                                          <p:spTgt spid="26"/>
                                        </p:tgtEl>
                                        <p:attrNameLst>
                                          <p:attrName>style.visibility</p:attrName>
                                        </p:attrNameLst>
                                      </p:cBhvr>
                                      <p:to>
                                        <p:strVal val="visible"/>
                                      </p:to>
                                    </p:set>
                                    <p:anim calcmode="lin" valueType="num">
                                      <p:cBhvr additive="base">
                                        <p:cTn id="98" dur="300"/>
                                        <p:tgtEl>
                                          <p:spTgt spid="26"/>
                                        </p:tgtEl>
                                        <p:attrNameLst>
                                          <p:attrName>ppt_y</p:attrName>
                                        </p:attrNameLst>
                                      </p:cBhvr>
                                      <p:tavLst>
                                        <p:tav tm="0">
                                          <p:val>
                                            <p:strVal val="#ppt_y+#ppt_h*1.125000"/>
                                          </p:val>
                                        </p:tav>
                                        <p:tav tm="100000">
                                          <p:val>
                                            <p:strVal val="#ppt_y"/>
                                          </p:val>
                                        </p:tav>
                                      </p:tavLst>
                                    </p:anim>
                                    <p:animEffect transition="in" filter="wipe(up)">
                                      <p:cBhvr>
                                        <p:cTn id="99" dur="300"/>
                                        <p:tgtEl>
                                          <p:spTgt spid="26"/>
                                        </p:tgtEl>
                                      </p:cBhvr>
                                    </p:animEffect>
                                  </p:childTnLst>
                                </p:cTn>
                              </p:par>
                              <p:par>
                                <p:cTn id="100" presetID="10" presetClass="entr" presetSubtype="0" fill="hold" grpId="0" nodeType="withEffect">
                                  <p:stCondLst>
                                    <p:cond delay="1000"/>
                                  </p:stCondLst>
                                  <p:iterate type="lt">
                                    <p:tmPct val="10000"/>
                                  </p:iterate>
                                  <p:childTnLst>
                                    <p:set>
                                      <p:cBhvr>
                                        <p:cTn id="101" dur="1" fill="hold">
                                          <p:stCondLst>
                                            <p:cond delay="0"/>
                                          </p:stCondLst>
                                        </p:cTn>
                                        <p:tgtEl>
                                          <p:spTgt spid="27"/>
                                        </p:tgtEl>
                                        <p:attrNameLst>
                                          <p:attrName>style.visibility</p:attrName>
                                        </p:attrNameLst>
                                      </p:cBhvr>
                                      <p:to>
                                        <p:strVal val="visible"/>
                                      </p:to>
                                    </p:set>
                                    <p:animEffect transition="in" filter="fade">
                                      <p:cBhvr>
                                        <p:cTn id="102" dur="1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animBg="1"/>
      <p:bldP spid="18" grpId="0"/>
      <p:bldP spid="19" grpId="0"/>
      <p:bldP spid="20" grpId="0" animBg="1"/>
      <p:bldP spid="22" grpId="0"/>
      <p:bldP spid="23" grpId="0"/>
      <p:bldP spid="24" grpId="0" animBg="1"/>
      <p:bldP spid="26" grpId="0"/>
      <p:bldP spid="27" grpId="0"/>
      <p:bldP spid="28" grpId="0"/>
      <p:bldP spid="29" grpId="0"/>
      <p:bldP spid="30" grpId="0"/>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40484"/>
            <a:chOff x="3879320" y="484463"/>
            <a:chExt cx="3867978" cy="740484"/>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itchFamily="34" charset="-122"/>
                  <a:ea typeface="微软雅黑" pitchFamily="34" charset="-122"/>
                </a:rPr>
                <a:t>5</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1" y="495853"/>
              <a:ext cx="262890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点击加入标题文字</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Click add title text description</a:t>
              </a:r>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12" name="圆角矩形 11"/>
          <p:cNvSpPr/>
          <p:nvPr/>
        </p:nvSpPr>
        <p:spPr>
          <a:xfrm>
            <a:off x="668281" y="3895683"/>
            <a:ext cx="10973435" cy="239043"/>
          </a:xfrm>
          <a:prstGeom prst="roundRect">
            <a:avLst>
              <a:gd name="adj" fmla="val 4935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68580" tIns="34290" rIns="68580" bIns="34290" rtlCol="0" anchor="ctr"/>
          <a:lstStyle/>
          <a:p>
            <a:pPr algn="ctr"/>
            <a:endParaRPr lang="zh-CN" altLang="en-US" sz="1200"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088677" y="3241536"/>
            <a:ext cx="699399" cy="699399"/>
            <a:chOff x="2250831" y="2560320"/>
            <a:chExt cx="745587" cy="745587"/>
          </a:xfrm>
        </p:grpSpPr>
        <p:sp>
          <p:nvSpPr>
            <p:cNvPr id="14" name="泪滴形 13"/>
            <p:cNvSpPr/>
            <p:nvPr/>
          </p:nvSpPr>
          <p:spPr>
            <a:xfrm rot="8100000">
              <a:off x="2250831" y="2560320"/>
              <a:ext cx="745587" cy="745587"/>
            </a:xfrm>
            <a:prstGeom prst="teardrop">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15" name="同心圆 14"/>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sp>
        <p:nvSpPr>
          <p:cNvPr id="16" name="文本框 9"/>
          <p:cNvSpPr txBox="1"/>
          <p:nvPr/>
        </p:nvSpPr>
        <p:spPr>
          <a:xfrm>
            <a:off x="2019309" y="2767952"/>
            <a:ext cx="1891502" cy="1023357"/>
          </a:xfrm>
          <a:prstGeom prst="rect">
            <a:avLst/>
          </a:prstGeom>
          <a:noFill/>
        </p:spPr>
        <p:txBody>
          <a:bodyPr wrap="square" lIns="68580" tIns="34290" rIns="68580" bIns="34290" rtlCol="0">
            <a:spAutoFit/>
          </a:bodyPr>
          <a:lstStyle/>
          <a:p>
            <a:r>
              <a:rPr lang="zh-CN" altLang="en-US" sz="1400" dirty="0">
                <a:solidFill>
                  <a:schemeClr val="bg1">
                    <a:lumMod val="50000"/>
                  </a:schemeClr>
                </a:solidFill>
                <a:latin typeface="微软雅黑"/>
                <a:ea typeface="微软雅黑"/>
              </a:rPr>
              <a:t>添加</a:t>
            </a:r>
            <a:r>
              <a:rPr lang="zh-CN" altLang="en-US" sz="1400" dirty="0" smtClean="0">
                <a:solidFill>
                  <a:schemeClr val="bg1">
                    <a:lumMod val="50000"/>
                  </a:schemeClr>
                </a:solidFill>
                <a:latin typeface="微软雅黑"/>
                <a:ea typeface="微软雅黑"/>
              </a:rPr>
              <a:t>标题</a:t>
            </a:r>
            <a:endParaRPr lang="en-GB" altLang="zh-CN" sz="1400" dirty="0">
              <a:solidFill>
                <a:schemeClr val="bg1">
                  <a:lumMod val="50000"/>
                </a:schemeClr>
              </a:solidFill>
              <a:latin typeface="微软雅黑"/>
              <a:ea typeface="微软雅黑"/>
            </a:endParaRPr>
          </a:p>
          <a:p>
            <a:r>
              <a:rPr lang="zh-CN" altLang="en-US" sz="1200" b="0" dirty="0">
                <a:solidFill>
                  <a:schemeClr val="bg1">
                    <a:lumMod val="50000"/>
                  </a:schemeClr>
                </a:solidFill>
                <a:latin typeface="微软雅黑"/>
                <a:ea typeface="微软雅黑"/>
              </a:rPr>
              <a:t>此处添加详细文本描述，建议与标题相关并符合整体语言风格，语言描述尽量简洁生动</a:t>
            </a:r>
            <a:endParaRPr lang="en-GB" altLang="zh-CN" sz="1200" b="0" dirty="0">
              <a:solidFill>
                <a:schemeClr val="bg1">
                  <a:lumMod val="50000"/>
                </a:schemeClr>
              </a:solidFill>
              <a:latin typeface="微软雅黑"/>
              <a:ea typeface="微软雅黑"/>
            </a:endParaRPr>
          </a:p>
        </p:txBody>
      </p:sp>
      <p:grpSp>
        <p:nvGrpSpPr>
          <p:cNvPr id="17" name="组合 16"/>
          <p:cNvGrpSpPr/>
          <p:nvPr/>
        </p:nvGrpSpPr>
        <p:grpSpPr>
          <a:xfrm>
            <a:off x="4842563" y="2512221"/>
            <a:ext cx="1302793" cy="1302793"/>
            <a:chOff x="2250831" y="2560320"/>
            <a:chExt cx="745587" cy="745587"/>
          </a:xfrm>
        </p:grpSpPr>
        <p:sp>
          <p:nvSpPr>
            <p:cNvPr id="18" name="泪滴形 17"/>
            <p:cNvSpPr/>
            <p:nvPr/>
          </p:nvSpPr>
          <p:spPr>
            <a:xfrm rot="8100000">
              <a:off x="2250831" y="2560320"/>
              <a:ext cx="745587" cy="745587"/>
            </a:xfrm>
            <a:prstGeom prst="teardrop">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19" name="同心圆 18"/>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sp>
        <p:nvSpPr>
          <p:cNvPr id="20" name="文本框 13"/>
          <p:cNvSpPr txBox="1"/>
          <p:nvPr/>
        </p:nvSpPr>
        <p:spPr>
          <a:xfrm>
            <a:off x="6295595" y="2767952"/>
            <a:ext cx="1891502" cy="1023357"/>
          </a:xfrm>
          <a:prstGeom prst="rect">
            <a:avLst/>
          </a:prstGeom>
          <a:noFill/>
        </p:spPr>
        <p:txBody>
          <a:bodyPr wrap="square" lIns="68580" tIns="34290" rIns="68580" bIns="34290" rtlCol="0">
            <a:spAutoFit/>
          </a:bodyPr>
          <a:lstStyle/>
          <a:p>
            <a:r>
              <a:rPr lang="zh-CN" altLang="en-US" sz="1400" dirty="0">
                <a:solidFill>
                  <a:schemeClr val="bg1">
                    <a:lumMod val="50000"/>
                  </a:schemeClr>
                </a:solidFill>
                <a:latin typeface="微软雅黑"/>
                <a:ea typeface="微软雅黑"/>
              </a:rPr>
              <a:t>添加标题</a:t>
            </a:r>
            <a:endParaRPr lang="en-GB" altLang="zh-CN" sz="1400" dirty="0">
              <a:solidFill>
                <a:schemeClr val="bg1">
                  <a:lumMod val="50000"/>
                </a:schemeClr>
              </a:solidFill>
              <a:latin typeface="微软雅黑"/>
              <a:ea typeface="微软雅黑"/>
            </a:endParaRPr>
          </a:p>
          <a:p>
            <a:r>
              <a:rPr lang="zh-CN" altLang="en-US" sz="1200" b="0" dirty="0">
                <a:solidFill>
                  <a:schemeClr val="bg1">
                    <a:lumMod val="50000"/>
                  </a:schemeClr>
                </a:solidFill>
                <a:latin typeface="微软雅黑"/>
                <a:ea typeface="微软雅黑"/>
              </a:rPr>
              <a:t>此处添加详细文本描述，建议与标题相关并符合整体语言风格，语言描述尽量简洁生动</a:t>
            </a:r>
            <a:endParaRPr lang="en-GB" altLang="zh-CN" sz="1200" b="0" dirty="0">
              <a:solidFill>
                <a:schemeClr val="bg1">
                  <a:lumMod val="50000"/>
                </a:schemeClr>
              </a:solidFill>
              <a:latin typeface="微软雅黑"/>
              <a:ea typeface="微软雅黑"/>
            </a:endParaRPr>
          </a:p>
        </p:txBody>
      </p:sp>
      <p:grpSp>
        <p:nvGrpSpPr>
          <p:cNvPr id="21" name="组合 20"/>
          <p:cNvGrpSpPr/>
          <p:nvPr/>
        </p:nvGrpSpPr>
        <p:grpSpPr>
          <a:xfrm rot="10800000">
            <a:off x="2625925" y="4278481"/>
            <a:ext cx="1023964" cy="1023964"/>
            <a:chOff x="2250831" y="2560320"/>
            <a:chExt cx="745587" cy="745587"/>
          </a:xfrm>
        </p:grpSpPr>
        <p:sp>
          <p:nvSpPr>
            <p:cNvPr id="22" name="泪滴形 21"/>
            <p:cNvSpPr/>
            <p:nvPr/>
          </p:nvSpPr>
          <p:spPr>
            <a:xfrm rot="8100000">
              <a:off x="2250831" y="2560320"/>
              <a:ext cx="745587" cy="745587"/>
            </a:xfrm>
            <a:prstGeom prst="teardrop">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23" name="同心圆 22"/>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sp>
        <p:nvSpPr>
          <p:cNvPr id="24" name="文本框 17"/>
          <p:cNvSpPr txBox="1"/>
          <p:nvPr/>
        </p:nvSpPr>
        <p:spPr>
          <a:xfrm>
            <a:off x="3826601" y="4278784"/>
            <a:ext cx="1891502" cy="1023357"/>
          </a:xfrm>
          <a:prstGeom prst="rect">
            <a:avLst/>
          </a:prstGeom>
          <a:noFill/>
        </p:spPr>
        <p:txBody>
          <a:bodyPr wrap="square" lIns="68580" tIns="34290" rIns="68580" bIns="34290" rtlCol="0">
            <a:spAutoFit/>
          </a:bodyPr>
          <a:lstStyle/>
          <a:p>
            <a:r>
              <a:rPr lang="zh-CN" altLang="en-US" sz="1400" dirty="0">
                <a:solidFill>
                  <a:schemeClr val="bg1">
                    <a:lumMod val="50000"/>
                  </a:schemeClr>
                </a:solidFill>
                <a:latin typeface="微软雅黑"/>
                <a:ea typeface="微软雅黑"/>
              </a:rPr>
              <a:t>添加标题</a:t>
            </a:r>
            <a:endParaRPr lang="en-GB" altLang="zh-CN" sz="1400" dirty="0">
              <a:solidFill>
                <a:schemeClr val="bg1">
                  <a:lumMod val="50000"/>
                </a:schemeClr>
              </a:solidFill>
              <a:latin typeface="微软雅黑"/>
              <a:ea typeface="微软雅黑"/>
            </a:endParaRPr>
          </a:p>
          <a:p>
            <a:r>
              <a:rPr lang="zh-CN" altLang="en-US" sz="1200" b="0" dirty="0">
                <a:solidFill>
                  <a:schemeClr val="bg1">
                    <a:lumMod val="50000"/>
                  </a:schemeClr>
                </a:solidFill>
                <a:latin typeface="微软雅黑"/>
                <a:ea typeface="微软雅黑"/>
              </a:rPr>
              <a:t>此处添加详细文本描述，建议与标题相关并符合整体语言风格，语言描述尽量简洁生动</a:t>
            </a:r>
            <a:endParaRPr lang="en-GB" altLang="zh-CN" sz="1200" b="0" dirty="0">
              <a:solidFill>
                <a:schemeClr val="bg1">
                  <a:lumMod val="50000"/>
                </a:schemeClr>
              </a:solidFill>
              <a:latin typeface="微软雅黑"/>
              <a:ea typeface="微软雅黑"/>
            </a:endParaRPr>
          </a:p>
        </p:txBody>
      </p:sp>
      <p:grpSp>
        <p:nvGrpSpPr>
          <p:cNvPr id="25" name="组合 24"/>
          <p:cNvGrpSpPr/>
          <p:nvPr/>
        </p:nvGrpSpPr>
        <p:grpSpPr>
          <a:xfrm rot="10800000">
            <a:off x="7210455" y="4166448"/>
            <a:ext cx="432668" cy="432668"/>
            <a:chOff x="2250831" y="2560320"/>
            <a:chExt cx="745587" cy="745587"/>
          </a:xfrm>
        </p:grpSpPr>
        <p:sp>
          <p:nvSpPr>
            <p:cNvPr id="26" name="泪滴形 25"/>
            <p:cNvSpPr/>
            <p:nvPr/>
          </p:nvSpPr>
          <p:spPr>
            <a:xfrm rot="8100000">
              <a:off x="2250831" y="2560320"/>
              <a:ext cx="745587" cy="745587"/>
            </a:xfrm>
            <a:prstGeom prst="teardrop">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27" name="同心圆 26"/>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sp>
        <p:nvSpPr>
          <p:cNvPr id="28" name="文本框 21"/>
          <p:cNvSpPr txBox="1"/>
          <p:nvPr/>
        </p:nvSpPr>
        <p:spPr>
          <a:xfrm>
            <a:off x="7955996" y="4278269"/>
            <a:ext cx="1891502" cy="1023357"/>
          </a:xfrm>
          <a:prstGeom prst="rect">
            <a:avLst/>
          </a:prstGeom>
          <a:noFill/>
        </p:spPr>
        <p:txBody>
          <a:bodyPr wrap="square" lIns="68580" tIns="34290" rIns="68580" bIns="34290" rtlCol="0">
            <a:spAutoFit/>
          </a:bodyPr>
          <a:lstStyle/>
          <a:p>
            <a:r>
              <a:rPr lang="zh-CN" altLang="en-US" sz="1400" dirty="0">
                <a:solidFill>
                  <a:schemeClr val="bg1">
                    <a:lumMod val="50000"/>
                  </a:schemeClr>
                </a:solidFill>
                <a:latin typeface="微软雅黑"/>
                <a:ea typeface="微软雅黑"/>
              </a:rPr>
              <a:t>添加标题</a:t>
            </a:r>
            <a:endParaRPr lang="en-GB" altLang="zh-CN" sz="1400" dirty="0">
              <a:solidFill>
                <a:schemeClr val="bg1">
                  <a:lumMod val="50000"/>
                </a:schemeClr>
              </a:solidFill>
              <a:latin typeface="微软雅黑"/>
              <a:ea typeface="微软雅黑"/>
            </a:endParaRPr>
          </a:p>
          <a:p>
            <a:r>
              <a:rPr lang="zh-CN" altLang="en-US" sz="1200" b="0" dirty="0">
                <a:solidFill>
                  <a:schemeClr val="bg1">
                    <a:lumMod val="50000"/>
                  </a:schemeClr>
                </a:solidFill>
                <a:latin typeface="微软雅黑"/>
                <a:ea typeface="微软雅黑"/>
              </a:rPr>
              <a:t>此处添加详细文本描述，建议与标题相关并符合整体语言风格，语言描述尽量简洁生动</a:t>
            </a:r>
            <a:endParaRPr lang="en-GB" altLang="zh-CN" sz="1200" b="0" dirty="0">
              <a:solidFill>
                <a:schemeClr val="bg1">
                  <a:lumMod val="50000"/>
                </a:schemeClr>
              </a:solidFill>
              <a:latin typeface="微软雅黑"/>
              <a:ea typeface="微软雅黑"/>
            </a:endParaRPr>
          </a:p>
        </p:txBody>
      </p:sp>
      <p:grpSp>
        <p:nvGrpSpPr>
          <p:cNvPr id="29" name="组合 28"/>
          <p:cNvGrpSpPr/>
          <p:nvPr/>
        </p:nvGrpSpPr>
        <p:grpSpPr>
          <a:xfrm>
            <a:off x="9065919" y="3241536"/>
            <a:ext cx="699399" cy="699399"/>
            <a:chOff x="2250831" y="2560320"/>
            <a:chExt cx="745587" cy="745587"/>
          </a:xfrm>
        </p:grpSpPr>
        <p:sp>
          <p:nvSpPr>
            <p:cNvPr id="30" name="泪滴形 29"/>
            <p:cNvSpPr/>
            <p:nvPr/>
          </p:nvSpPr>
          <p:spPr>
            <a:xfrm rot="8100000">
              <a:off x="2250831" y="2560320"/>
              <a:ext cx="745587" cy="745587"/>
            </a:xfrm>
            <a:prstGeom prst="teardrop">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latin typeface="微软雅黑" panose="020B0503020204020204" pitchFamily="34" charset="-122"/>
                <a:ea typeface="微软雅黑" panose="020B0503020204020204" pitchFamily="34" charset="-122"/>
              </a:endParaRPr>
            </a:p>
          </p:txBody>
        </p:sp>
        <p:sp>
          <p:nvSpPr>
            <p:cNvPr id="31" name="同心圆 30"/>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200" dirty="0">
                <a:solidFill>
                  <a:schemeClr val="tx1"/>
                </a:solidFill>
                <a:latin typeface="微软雅黑" panose="020B0503020204020204" pitchFamily="34" charset="-122"/>
                <a:ea typeface="微软雅黑" panose="020B0503020204020204" pitchFamily="34" charset="-122"/>
              </a:endParaRPr>
            </a:p>
          </p:txBody>
        </p:sp>
      </p:grpSp>
      <p:sp>
        <p:nvSpPr>
          <p:cNvPr id="32" name="文本框 25"/>
          <p:cNvSpPr txBox="1"/>
          <p:nvPr/>
        </p:nvSpPr>
        <p:spPr>
          <a:xfrm>
            <a:off x="9847887" y="2767952"/>
            <a:ext cx="1891502" cy="1023357"/>
          </a:xfrm>
          <a:prstGeom prst="rect">
            <a:avLst/>
          </a:prstGeom>
          <a:noFill/>
        </p:spPr>
        <p:txBody>
          <a:bodyPr wrap="square" lIns="68580" tIns="34290" rIns="68580" bIns="34290" rtlCol="0">
            <a:spAutoFit/>
          </a:bodyPr>
          <a:lstStyle/>
          <a:p>
            <a:r>
              <a:rPr lang="zh-CN" altLang="en-US" sz="1400" dirty="0">
                <a:solidFill>
                  <a:schemeClr val="bg1">
                    <a:lumMod val="50000"/>
                  </a:schemeClr>
                </a:solidFill>
                <a:latin typeface="微软雅黑"/>
                <a:ea typeface="微软雅黑"/>
              </a:rPr>
              <a:t>添加标题</a:t>
            </a:r>
            <a:endParaRPr lang="en-GB" altLang="zh-CN" sz="1400" dirty="0">
              <a:solidFill>
                <a:schemeClr val="bg1">
                  <a:lumMod val="50000"/>
                </a:schemeClr>
              </a:solidFill>
              <a:latin typeface="微软雅黑"/>
              <a:ea typeface="微软雅黑"/>
            </a:endParaRPr>
          </a:p>
          <a:p>
            <a:r>
              <a:rPr lang="zh-CN" altLang="en-US" sz="1200" b="0" dirty="0">
                <a:solidFill>
                  <a:schemeClr val="bg1">
                    <a:lumMod val="50000"/>
                  </a:schemeClr>
                </a:solidFill>
                <a:latin typeface="微软雅黑"/>
                <a:ea typeface="微软雅黑"/>
              </a:rPr>
              <a:t>此处添加详细文本描述，建议与标题相关并符合整体语言风格，语言描述尽量简洁生动</a:t>
            </a:r>
            <a:endParaRPr lang="en-GB" altLang="zh-CN" sz="1200" b="0" dirty="0">
              <a:solidFill>
                <a:schemeClr val="bg1">
                  <a:lumMod val="50000"/>
                </a:schemeClr>
              </a:solidFill>
              <a:latin typeface="微软雅黑"/>
              <a:ea typeface="微软雅黑"/>
            </a:endParaRPr>
          </a:p>
        </p:txBody>
      </p:sp>
    </p:spTree>
    <p:extLst>
      <p:ext uri="{BB962C8B-B14F-4D97-AF65-F5344CB8AC3E}">
        <p14:creationId xmlns:p14="http://schemas.microsoft.com/office/powerpoint/2010/main" val="407776076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1000"/>
                                        <p:tgtEl>
                                          <p:spTgt spid="12"/>
                                        </p:tgtEl>
                                      </p:cBhvr>
                                    </p:animEffect>
                                  </p:childTnLst>
                                </p:cTn>
                              </p:par>
                            </p:childTnLst>
                          </p:cTn>
                        </p:par>
                        <p:par>
                          <p:cTn id="15" fill="hold">
                            <p:stCondLst>
                              <p:cond delay="2000"/>
                            </p:stCondLst>
                            <p:childTnLst>
                              <p:par>
                                <p:cTn id="16" presetID="47"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1000"/>
                                        <p:tgtEl>
                                          <p:spTgt spid="16"/>
                                        </p:tgtEl>
                                      </p:cBhvr>
                                    </p:animEffect>
                                  </p:childTnLst>
                                </p:cTn>
                              </p:par>
                            </p:childTnLst>
                          </p:cTn>
                        </p:par>
                        <p:par>
                          <p:cTn id="25" fill="hold">
                            <p:stCondLst>
                              <p:cond delay="4000"/>
                            </p:stCondLst>
                            <p:childTnLst>
                              <p:par>
                                <p:cTn id="26" presetID="42" presetClass="entr" presetSubtype="0"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par>
                          <p:cTn id="31" fill="hold">
                            <p:stCondLst>
                              <p:cond delay="5000"/>
                            </p:stCondLst>
                            <p:childTnLst>
                              <p:par>
                                <p:cTn id="32" presetID="22" presetClass="entr" presetSubtype="8"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1000"/>
                                        <p:tgtEl>
                                          <p:spTgt spid="24"/>
                                        </p:tgtEl>
                                      </p:cBhvr>
                                    </p:animEffect>
                                  </p:childTnLst>
                                </p:cTn>
                              </p:par>
                            </p:childTnLst>
                          </p:cTn>
                        </p:par>
                        <p:par>
                          <p:cTn id="35" fill="hold">
                            <p:stCondLst>
                              <p:cond delay="6000"/>
                            </p:stCondLst>
                            <p:childTnLst>
                              <p:par>
                                <p:cTn id="36" presetID="47" presetClass="entr" presetSubtype="0"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1000"/>
                                        <p:tgtEl>
                                          <p:spTgt spid="17"/>
                                        </p:tgtEl>
                                      </p:cBhvr>
                                    </p:animEffect>
                                    <p:anim calcmode="lin" valueType="num">
                                      <p:cBhvr>
                                        <p:cTn id="39" dur="1000" fill="hold"/>
                                        <p:tgtEl>
                                          <p:spTgt spid="17"/>
                                        </p:tgtEl>
                                        <p:attrNameLst>
                                          <p:attrName>ppt_x</p:attrName>
                                        </p:attrNameLst>
                                      </p:cBhvr>
                                      <p:tavLst>
                                        <p:tav tm="0">
                                          <p:val>
                                            <p:strVal val="#ppt_x"/>
                                          </p:val>
                                        </p:tav>
                                        <p:tav tm="100000">
                                          <p:val>
                                            <p:strVal val="#ppt_x"/>
                                          </p:val>
                                        </p:tav>
                                      </p:tavLst>
                                    </p:anim>
                                    <p:anim calcmode="lin" valueType="num">
                                      <p:cBhvr>
                                        <p:cTn id="40" dur="1000" fill="hold"/>
                                        <p:tgtEl>
                                          <p:spTgt spid="17"/>
                                        </p:tgtEl>
                                        <p:attrNameLst>
                                          <p:attrName>ppt_y</p:attrName>
                                        </p:attrNameLst>
                                      </p:cBhvr>
                                      <p:tavLst>
                                        <p:tav tm="0">
                                          <p:val>
                                            <p:strVal val="#ppt_y-.1"/>
                                          </p:val>
                                        </p:tav>
                                        <p:tav tm="100000">
                                          <p:val>
                                            <p:strVal val="#ppt_y"/>
                                          </p:val>
                                        </p:tav>
                                      </p:tavLst>
                                    </p:anim>
                                  </p:childTnLst>
                                </p:cTn>
                              </p:par>
                            </p:childTnLst>
                          </p:cTn>
                        </p:par>
                        <p:par>
                          <p:cTn id="41" fill="hold">
                            <p:stCondLst>
                              <p:cond delay="7000"/>
                            </p:stCondLst>
                            <p:childTnLst>
                              <p:par>
                                <p:cTn id="42" presetID="22" presetClass="entr" presetSubtype="8"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1000"/>
                                        <p:tgtEl>
                                          <p:spTgt spid="20"/>
                                        </p:tgtEl>
                                      </p:cBhvr>
                                    </p:animEffect>
                                  </p:childTnLst>
                                </p:cTn>
                              </p:par>
                            </p:childTnLst>
                          </p:cTn>
                        </p:par>
                        <p:par>
                          <p:cTn id="45" fill="hold">
                            <p:stCondLst>
                              <p:cond delay="8000"/>
                            </p:stCondLst>
                            <p:childTnLst>
                              <p:par>
                                <p:cTn id="46" presetID="42" presetClass="entr" presetSubtype="0"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1000"/>
                                        <p:tgtEl>
                                          <p:spTgt spid="25"/>
                                        </p:tgtEl>
                                      </p:cBhvr>
                                    </p:animEffect>
                                    <p:anim calcmode="lin" valueType="num">
                                      <p:cBhvr>
                                        <p:cTn id="49" dur="1000" fill="hold"/>
                                        <p:tgtEl>
                                          <p:spTgt spid="25"/>
                                        </p:tgtEl>
                                        <p:attrNameLst>
                                          <p:attrName>ppt_x</p:attrName>
                                        </p:attrNameLst>
                                      </p:cBhvr>
                                      <p:tavLst>
                                        <p:tav tm="0">
                                          <p:val>
                                            <p:strVal val="#ppt_x"/>
                                          </p:val>
                                        </p:tav>
                                        <p:tav tm="100000">
                                          <p:val>
                                            <p:strVal val="#ppt_x"/>
                                          </p:val>
                                        </p:tav>
                                      </p:tavLst>
                                    </p:anim>
                                    <p:anim calcmode="lin" valueType="num">
                                      <p:cBhvr>
                                        <p:cTn id="50" dur="1000" fill="hold"/>
                                        <p:tgtEl>
                                          <p:spTgt spid="25"/>
                                        </p:tgtEl>
                                        <p:attrNameLst>
                                          <p:attrName>ppt_y</p:attrName>
                                        </p:attrNameLst>
                                      </p:cBhvr>
                                      <p:tavLst>
                                        <p:tav tm="0">
                                          <p:val>
                                            <p:strVal val="#ppt_y+.1"/>
                                          </p:val>
                                        </p:tav>
                                        <p:tav tm="100000">
                                          <p:val>
                                            <p:strVal val="#ppt_y"/>
                                          </p:val>
                                        </p:tav>
                                      </p:tavLst>
                                    </p:anim>
                                  </p:childTnLst>
                                </p:cTn>
                              </p:par>
                            </p:childTnLst>
                          </p:cTn>
                        </p:par>
                        <p:par>
                          <p:cTn id="51" fill="hold">
                            <p:stCondLst>
                              <p:cond delay="9000"/>
                            </p:stCondLst>
                            <p:childTnLst>
                              <p:par>
                                <p:cTn id="52" presetID="22" presetClass="entr" presetSubtype="8"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left)">
                                      <p:cBhvr>
                                        <p:cTn id="54" dur="1000"/>
                                        <p:tgtEl>
                                          <p:spTgt spid="28"/>
                                        </p:tgtEl>
                                      </p:cBhvr>
                                    </p:animEffect>
                                  </p:childTnLst>
                                </p:cTn>
                              </p:par>
                            </p:childTnLst>
                          </p:cTn>
                        </p:par>
                        <p:par>
                          <p:cTn id="55" fill="hold">
                            <p:stCondLst>
                              <p:cond delay="10000"/>
                            </p:stCondLst>
                            <p:childTnLst>
                              <p:par>
                                <p:cTn id="56" presetID="47" presetClass="entr" presetSubtype="0" fill="hold" nodeType="after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1000"/>
                                        <p:tgtEl>
                                          <p:spTgt spid="29"/>
                                        </p:tgtEl>
                                      </p:cBhvr>
                                    </p:animEffect>
                                    <p:anim calcmode="lin" valueType="num">
                                      <p:cBhvr>
                                        <p:cTn id="59" dur="1000" fill="hold"/>
                                        <p:tgtEl>
                                          <p:spTgt spid="29"/>
                                        </p:tgtEl>
                                        <p:attrNameLst>
                                          <p:attrName>ppt_x</p:attrName>
                                        </p:attrNameLst>
                                      </p:cBhvr>
                                      <p:tavLst>
                                        <p:tav tm="0">
                                          <p:val>
                                            <p:strVal val="#ppt_x"/>
                                          </p:val>
                                        </p:tav>
                                        <p:tav tm="100000">
                                          <p:val>
                                            <p:strVal val="#ppt_x"/>
                                          </p:val>
                                        </p:tav>
                                      </p:tavLst>
                                    </p:anim>
                                    <p:anim calcmode="lin" valueType="num">
                                      <p:cBhvr>
                                        <p:cTn id="60" dur="1000" fill="hold"/>
                                        <p:tgtEl>
                                          <p:spTgt spid="29"/>
                                        </p:tgtEl>
                                        <p:attrNameLst>
                                          <p:attrName>ppt_y</p:attrName>
                                        </p:attrNameLst>
                                      </p:cBhvr>
                                      <p:tavLst>
                                        <p:tav tm="0">
                                          <p:val>
                                            <p:strVal val="#ppt_y-.1"/>
                                          </p:val>
                                        </p:tav>
                                        <p:tav tm="100000">
                                          <p:val>
                                            <p:strVal val="#ppt_y"/>
                                          </p:val>
                                        </p:tav>
                                      </p:tavLst>
                                    </p:anim>
                                  </p:childTnLst>
                                </p:cTn>
                              </p:par>
                            </p:childTnLst>
                          </p:cTn>
                        </p:par>
                        <p:par>
                          <p:cTn id="61" fill="hold">
                            <p:stCondLst>
                              <p:cond delay="11000"/>
                            </p:stCondLst>
                            <p:childTnLst>
                              <p:par>
                                <p:cTn id="62" presetID="22" presetClass="entr" presetSubtype="8" fill="hold" grpId="0" nodeType="after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left)">
                                      <p:cBhvr>
                                        <p:cTn id="6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p:bldP spid="20" grpId="0"/>
      <p:bldP spid="24" grpId="0"/>
      <p:bldP spid="28" grpId="0"/>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flipH="1">
            <a:off x="2870494" y="1857410"/>
            <a:ext cx="77394" cy="77394"/>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108084" y="1844151"/>
            <a:ext cx="1318794" cy="1318794"/>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579697" y="2550304"/>
            <a:ext cx="1350032" cy="135003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3" name="椭圆 12"/>
          <p:cNvSpPr/>
          <p:nvPr/>
        </p:nvSpPr>
        <p:spPr>
          <a:xfrm>
            <a:off x="5376722" y="1031507"/>
            <a:ext cx="1350032" cy="135003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4" name="椭圆 13"/>
          <p:cNvSpPr/>
          <p:nvPr/>
        </p:nvSpPr>
        <p:spPr>
          <a:xfrm>
            <a:off x="6748624" y="1837300"/>
            <a:ext cx="1350032" cy="135003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5" name="椭圆 14"/>
          <p:cNvSpPr/>
          <p:nvPr/>
        </p:nvSpPr>
        <p:spPr>
          <a:xfrm>
            <a:off x="7307488" y="1086063"/>
            <a:ext cx="232304" cy="23230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12494" y="1261665"/>
            <a:ext cx="277108" cy="277108"/>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3387193" y="2395322"/>
            <a:ext cx="189470" cy="18947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H="1">
            <a:off x="3176036" y="1281314"/>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3642221" y="3607857"/>
            <a:ext cx="189470" cy="18947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2894610" y="3188976"/>
            <a:ext cx="77394" cy="7739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474876" y="2549186"/>
            <a:ext cx="189470" cy="18947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8404287" y="1401862"/>
            <a:ext cx="77394" cy="77394"/>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9069415" y="2318726"/>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8031195" y="3588147"/>
            <a:ext cx="189470" cy="18947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048377" y="3285681"/>
            <a:ext cx="77394" cy="7739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889491" y="2775329"/>
            <a:ext cx="1350032" cy="135003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28" name="椭圆 27"/>
          <p:cNvSpPr/>
          <p:nvPr/>
        </p:nvSpPr>
        <p:spPr>
          <a:xfrm>
            <a:off x="4901123" y="1529599"/>
            <a:ext cx="2247442" cy="224744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dirty="0" smtClean="0">
                <a:latin typeface="微软雅黑" panose="020B0503020204020204" pitchFamily="34" charset="-122"/>
                <a:ea typeface="微软雅黑" panose="020B0503020204020204" pitchFamily="34" charset="-122"/>
              </a:rPr>
              <a:t>D</a:t>
            </a:r>
            <a:endParaRPr lang="zh-CN" altLang="en-US" sz="96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2440516" y="5501013"/>
            <a:ext cx="7322890" cy="76200"/>
            <a:chOff x="2424953" y="1238297"/>
            <a:chExt cx="7322890" cy="76200"/>
          </a:xfrm>
        </p:grpSpPr>
        <p:sp>
          <p:nvSpPr>
            <p:cNvPr id="3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41" name="Rectangle 3"/>
          <p:cNvSpPr txBox="1">
            <a:spLocks noChangeArrowheads="1"/>
          </p:cNvSpPr>
          <p:nvPr/>
        </p:nvSpPr>
        <p:spPr bwMode="auto">
          <a:xfrm>
            <a:off x="1602847" y="4519339"/>
            <a:ext cx="89964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6000" b="1" dirty="0">
                <a:solidFill>
                  <a:srgbClr val="00C3D9"/>
                </a:solidFill>
                <a:latin typeface="微软雅黑" pitchFamily="34" charset="-122"/>
                <a:ea typeface="微软雅黑" pitchFamily="34" charset="-122"/>
              </a:rPr>
              <a:t>加入你的标题</a:t>
            </a:r>
          </a:p>
        </p:txBody>
      </p:sp>
    </p:spTree>
    <p:extLst>
      <p:ext uri="{BB962C8B-B14F-4D97-AF65-F5344CB8AC3E}">
        <p14:creationId xmlns:p14="http://schemas.microsoft.com/office/powerpoint/2010/main" val="352103192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Effect transition="in" filter="fade">
                                      <p:cBhvr>
                                        <p:cTn id="9" dur="1000"/>
                                        <p:tgtEl>
                                          <p:spTgt spid="19"/>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Effect transition="in" filter="fade">
                                      <p:cBhvr>
                                        <p:cTn id="19" dur="1000"/>
                                        <p:tgtEl>
                                          <p:spTgt spid="12"/>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fltVal val="0"/>
                                          </p:val>
                                        </p:tav>
                                        <p:tav tm="100000">
                                          <p:val>
                                            <p:strVal val="#ppt_w"/>
                                          </p:val>
                                        </p:tav>
                                      </p:tavLst>
                                    </p:anim>
                                    <p:anim calcmode="lin" valueType="num">
                                      <p:cBhvr>
                                        <p:cTn id="23" dur="1000" fill="hold"/>
                                        <p:tgtEl>
                                          <p:spTgt spid="13"/>
                                        </p:tgtEl>
                                        <p:attrNameLst>
                                          <p:attrName>ppt_h</p:attrName>
                                        </p:attrNameLst>
                                      </p:cBhvr>
                                      <p:tavLst>
                                        <p:tav tm="0">
                                          <p:val>
                                            <p:fltVal val="0"/>
                                          </p:val>
                                        </p:tav>
                                        <p:tav tm="100000">
                                          <p:val>
                                            <p:strVal val="#ppt_h"/>
                                          </p:val>
                                        </p:tav>
                                      </p:tavLst>
                                    </p:anim>
                                    <p:animEffect transition="in" filter="fade">
                                      <p:cBhvr>
                                        <p:cTn id="24" dur="1000"/>
                                        <p:tgtEl>
                                          <p:spTgt spid="13"/>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ppt_w</p:attrName>
                                        </p:attrNameLst>
                                      </p:cBhvr>
                                      <p:tavLst>
                                        <p:tav tm="0">
                                          <p:val>
                                            <p:fltVal val="0"/>
                                          </p:val>
                                        </p:tav>
                                        <p:tav tm="100000">
                                          <p:val>
                                            <p:strVal val="#ppt_w"/>
                                          </p:val>
                                        </p:tav>
                                      </p:tavLst>
                                    </p:anim>
                                    <p:anim calcmode="lin" valueType="num">
                                      <p:cBhvr>
                                        <p:cTn id="28" dur="1000" fill="hold"/>
                                        <p:tgtEl>
                                          <p:spTgt spid="14"/>
                                        </p:tgtEl>
                                        <p:attrNameLst>
                                          <p:attrName>ppt_h</p:attrName>
                                        </p:attrNameLst>
                                      </p:cBhvr>
                                      <p:tavLst>
                                        <p:tav tm="0">
                                          <p:val>
                                            <p:fltVal val="0"/>
                                          </p:val>
                                        </p:tav>
                                        <p:tav tm="100000">
                                          <p:val>
                                            <p:strVal val="#ppt_h"/>
                                          </p:val>
                                        </p:tav>
                                      </p:tavLst>
                                    </p:anim>
                                    <p:animEffect transition="in" filter="fade">
                                      <p:cBhvr>
                                        <p:cTn id="29" dur="1000"/>
                                        <p:tgtEl>
                                          <p:spTgt spid="14"/>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Effect transition="in" filter="fade">
                                      <p:cBhvr>
                                        <p:cTn id="34" dur="100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fltVal val="0"/>
                                          </p:val>
                                        </p:tav>
                                        <p:tav tm="100000">
                                          <p:val>
                                            <p:strVal val="#ppt_w"/>
                                          </p:val>
                                        </p:tav>
                                      </p:tavLst>
                                    </p:anim>
                                    <p:anim calcmode="lin" valueType="num">
                                      <p:cBhvr>
                                        <p:cTn id="38" dur="1000" fill="hold"/>
                                        <p:tgtEl>
                                          <p:spTgt spid="16"/>
                                        </p:tgtEl>
                                        <p:attrNameLst>
                                          <p:attrName>ppt_h</p:attrName>
                                        </p:attrNameLst>
                                      </p:cBhvr>
                                      <p:tavLst>
                                        <p:tav tm="0">
                                          <p:val>
                                            <p:fltVal val="0"/>
                                          </p:val>
                                        </p:tav>
                                        <p:tav tm="100000">
                                          <p:val>
                                            <p:strVal val="#ppt_h"/>
                                          </p:val>
                                        </p:tav>
                                      </p:tavLst>
                                    </p:anim>
                                    <p:animEffect transition="in" filter="fade">
                                      <p:cBhvr>
                                        <p:cTn id="39" dur="1000"/>
                                        <p:tgtEl>
                                          <p:spTgt spid="1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7"/>
                                        </p:tgtEl>
                                        <p:attrNameLst>
                                          <p:attrName>style.visibility</p:attrName>
                                        </p:attrNameLst>
                                      </p:cBhvr>
                                      <p:to>
                                        <p:strVal val="visible"/>
                                      </p:to>
                                    </p:set>
                                    <p:anim calcmode="lin" valueType="num">
                                      <p:cBhvr>
                                        <p:cTn id="42" dur="1000" fill="hold"/>
                                        <p:tgtEl>
                                          <p:spTgt spid="17"/>
                                        </p:tgtEl>
                                        <p:attrNameLst>
                                          <p:attrName>ppt_w</p:attrName>
                                        </p:attrNameLst>
                                      </p:cBhvr>
                                      <p:tavLst>
                                        <p:tav tm="0">
                                          <p:val>
                                            <p:fltVal val="0"/>
                                          </p:val>
                                        </p:tav>
                                        <p:tav tm="100000">
                                          <p:val>
                                            <p:strVal val="#ppt_w"/>
                                          </p:val>
                                        </p:tav>
                                      </p:tavLst>
                                    </p:anim>
                                    <p:anim calcmode="lin" valueType="num">
                                      <p:cBhvr>
                                        <p:cTn id="43" dur="1000" fill="hold"/>
                                        <p:tgtEl>
                                          <p:spTgt spid="17"/>
                                        </p:tgtEl>
                                        <p:attrNameLst>
                                          <p:attrName>ppt_h</p:attrName>
                                        </p:attrNameLst>
                                      </p:cBhvr>
                                      <p:tavLst>
                                        <p:tav tm="0">
                                          <p:val>
                                            <p:fltVal val="0"/>
                                          </p:val>
                                        </p:tav>
                                        <p:tav tm="100000">
                                          <p:val>
                                            <p:strVal val="#ppt_h"/>
                                          </p:val>
                                        </p:tav>
                                      </p:tavLst>
                                    </p:anim>
                                    <p:animEffect transition="in" filter="fade">
                                      <p:cBhvr>
                                        <p:cTn id="44" dur="1000"/>
                                        <p:tgtEl>
                                          <p:spTgt spid="1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000" fill="hold"/>
                                        <p:tgtEl>
                                          <p:spTgt spid="18"/>
                                        </p:tgtEl>
                                        <p:attrNameLst>
                                          <p:attrName>ppt_w</p:attrName>
                                        </p:attrNameLst>
                                      </p:cBhvr>
                                      <p:tavLst>
                                        <p:tav tm="0">
                                          <p:val>
                                            <p:fltVal val="0"/>
                                          </p:val>
                                        </p:tav>
                                        <p:tav tm="100000">
                                          <p:val>
                                            <p:strVal val="#ppt_w"/>
                                          </p:val>
                                        </p:tav>
                                      </p:tavLst>
                                    </p:anim>
                                    <p:anim calcmode="lin" valueType="num">
                                      <p:cBhvr>
                                        <p:cTn id="48" dur="1000" fill="hold"/>
                                        <p:tgtEl>
                                          <p:spTgt spid="18"/>
                                        </p:tgtEl>
                                        <p:attrNameLst>
                                          <p:attrName>ppt_h</p:attrName>
                                        </p:attrNameLst>
                                      </p:cBhvr>
                                      <p:tavLst>
                                        <p:tav tm="0">
                                          <p:val>
                                            <p:fltVal val="0"/>
                                          </p:val>
                                        </p:tav>
                                        <p:tav tm="100000">
                                          <p:val>
                                            <p:strVal val="#ppt_h"/>
                                          </p:val>
                                        </p:tav>
                                      </p:tavLst>
                                    </p:anim>
                                    <p:animEffect transition="in" filter="fade">
                                      <p:cBhvr>
                                        <p:cTn id="49" dur="1000"/>
                                        <p:tgtEl>
                                          <p:spTgt spid="1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20"/>
                                        </p:tgtEl>
                                        <p:attrNameLst>
                                          <p:attrName>style.visibility</p:attrName>
                                        </p:attrNameLst>
                                      </p:cBhvr>
                                      <p:to>
                                        <p:strVal val="visible"/>
                                      </p:to>
                                    </p:set>
                                    <p:anim calcmode="lin" valueType="num">
                                      <p:cBhvr>
                                        <p:cTn id="52" dur="1000" fill="hold"/>
                                        <p:tgtEl>
                                          <p:spTgt spid="20"/>
                                        </p:tgtEl>
                                        <p:attrNameLst>
                                          <p:attrName>ppt_w</p:attrName>
                                        </p:attrNameLst>
                                      </p:cBhvr>
                                      <p:tavLst>
                                        <p:tav tm="0">
                                          <p:val>
                                            <p:fltVal val="0"/>
                                          </p:val>
                                        </p:tav>
                                        <p:tav tm="100000">
                                          <p:val>
                                            <p:strVal val="#ppt_w"/>
                                          </p:val>
                                        </p:tav>
                                      </p:tavLst>
                                    </p:anim>
                                    <p:anim calcmode="lin" valueType="num">
                                      <p:cBhvr>
                                        <p:cTn id="53" dur="1000" fill="hold"/>
                                        <p:tgtEl>
                                          <p:spTgt spid="20"/>
                                        </p:tgtEl>
                                        <p:attrNameLst>
                                          <p:attrName>ppt_h</p:attrName>
                                        </p:attrNameLst>
                                      </p:cBhvr>
                                      <p:tavLst>
                                        <p:tav tm="0">
                                          <p:val>
                                            <p:fltVal val="0"/>
                                          </p:val>
                                        </p:tav>
                                        <p:tav tm="100000">
                                          <p:val>
                                            <p:strVal val="#ppt_h"/>
                                          </p:val>
                                        </p:tav>
                                      </p:tavLst>
                                    </p:anim>
                                    <p:animEffect transition="in" filter="fade">
                                      <p:cBhvr>
                                        <p:cTn id="54" dur="1000"/>
                                        <p:tgtEl>
                                          <p:spTgt spid="20"/>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Effect transition="in" filter="fade">
                                      <p:cBhvr>
                                        <p:cTn id="59" dur="1000"/>
                                        <p:tgtEl>
                                          <p:spTgt spid="2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22"/>
                                        </p:tgtEl>
                                        <p:attrNameLst>
                                          <p:attrName>style.visibility</p:attrName>
                                        </p:attrNameLst>
                                      </p:cBhvr>
                                      <p:to>
                                        <p:strVal val="visible"/>
                                      </p:to>
                                    </p:set>
                                    <p:anim calcmode="lin" valueType="num">
                                      <p:cBhvr>
                                        <p:cTn id="62" dur="1000" fill="hold"/>
                                        <p:tgtEl>
                                          <p:spTgt spid="22"/>
                                        </p:tgtEl>
                                        <p:attrNameLst>
                                          <p:attrName>ppt_w</p:attrName>
                                        </p:attrNameLst>
                                      </p:cBhvr>
                                      <p:tavLst>
                                        <p:tav tm="0">
                                          <p:val>
                                            <p:fltVal val="0"/>
                                          </p:val>
                                        </p:tav>
                                        <p:tav tm="100000">
                                          <p:val>
                                            <p:strVal val="#ppt_w"/>
                                          </p:val>
                                        </p:tav>
                                      </p:tavLst>
                                    </p:anim>
                                    <p:anim calcmode="lin" valueType="num">
                                      <p:cBhvr>
                                        <p:cTn id="63" dur="1000" fill="hold"/>
                                        <p:tgtEl>
                                          <p:spTgt spid="22"/>
                                        </p:tgtEl>
                                        <p:attrNameLst>
                                          <p:attrName>ppt_h</p:attrName>
                                        </p:attrNameLst>
                                      </p:cBhvr>
                                      <p:tavLst>
                                        <p:tav tm="0">
                                          <p:val>
                                            <p:fltVal val="0"/>
                                          </p:val>
                                        </p:tav>
                                        <p:tav tm="100000">
                                          <p:val>
                                            <p:strVal val="#ppt_h"/>
                                          </p:val>
                                        </p:tav>
                                      </p:tavLst>
                                    </p:anim>
                                    <p:animEffect transition="in" filter="fade">
                                      <p:cBhvr>
                                        <p:cTn id="64" dur="10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1000" fill="hold"/>
                                        <p:tgtEl>
                                          <p:spTgt spid="23"/>
                                        </p:tgtEl>
                                        <p:attrNameLst>
                                          <p:attrName>ppt_w</p:attrName>
                                        </p:attrNameLst>
                                      </p:cBhvr>
                                      <p:tavLst>
                                        <p:tav tm="0">
                                          <p:val>
                                            <p:fltVal val="0"/>
                                          </p:val>
                                        </p:tav>
                                        <p:tav tm="100000">
                                          <p:val>
                                            <p:strVal val="#ppt_w"/>
                                          </p:val>
                                        </p:tav>
                                      </p:tavLst>
                                    </p:anim>
                                    <p:anim calcmode="lin" valueType="num">
                                      <p:cBhvr>
                                        <p:cTn id="68" dur="1000" fill="hold"/>
                                        <p:tgtEl>
                                          <p:spTgt spid="23"/>
                                        </p:tgtEl>
                                        <p:attrNameLst>
                                          <p:attrName>ppt_h</p:attrName>
                                        </p:attrNameLst>
                                      </p:cBhvr>
                                      <p:tavLst>
                                        <p:tav tm="0">
                                          <p:val>
                                            <p:fltVal val="0"/>
                                          </p:val>
                                        </p:tav>
                                        <p:tav tm="100000">
                                          <p:val>
                                            <p:strVal val="#ppt_h"/>
                                          </p:val>
                                        </p:tav>
                                      </p:tavLst>
                                    </p:anim>
                                    <p:animEffect transition="in" filter="fade">
                                      <p:cBhvr>
                                        <p:cTn id="69" dur="1000"/>
                                        <p:tgtEl>
                                          <p:spTgt spid="23"/>
                                        </p:tgtEl>
                                      </p:cBhvr>
                                    </p:animEffect>
                                  </p:childTnLst>
                                </p:cTn>
                              </p:par>
                              <p:par>
                                <p:cTn id="70" presetID="53" presetClass="entr" presetSubtype="16" fill="hold" grpId="0" nodeType="withEffect">
                                  <p:stCondLst>
                                    <p:cond delay="400"/>
                                  </p:stCondLst>
                                  <p:childTnLst>
                                    <p:set>
                                      <p:cBhvr>
                                        <p:cTn id="71" dur="1" fill="hold">
                                          <p:stCondLst>
                                            <p:cond delay="0"/>
                                          </p:stCondLst>
                                        </p:cTn>
                                        <p:tgtEl>
                                          <p:spTgt spid="24"/>
                                        </p:tgtEl>
                                        <p:attrNameLst>
                                          <p:attrName>style.visibility</p:attrName>
                                        </p:attrNameLst>
                                      </p:cBhvr>
                                      <p:to>
                                        <p:strVal val="visible"/>
                                      </p:to>
                                    </p:set>
                                    <p:anim calcmode="lin" valueType="num">
                                      <p:cBhvr>
                                        <p:cTn id="72" dur="1000" fill="hold"/>
                                        <p:tgtEl>
                                          <p:spTgt spid="24"/>
                                        </p:tgtEl>
                                        <p:attrNameLst>
                                          <p:attrName>ppt_w</p:attrName>
                                        </p:attrNameLst>
                                      </p:cBhvr>
                                      <p:tavLst>
                                        <p:tav tm="0">
                                          <p:val>
                                            <p:fltVal val="0"/>
                                          </p:val>
                                        </p:tav>
                                        <p:tav tm="100000">
                                          <p:val>
                                            <p:strVal val="#ppt_w"/>
                                          </p:val>
                                        </p:tav>
                                      </p:tavLst>
                                    </p:anim>
                                    <p:anim calcmode="lin" valueType="num">
                                      <p:cBhvr>
                                        <p:cTn id="73" dur="1000" fill="hold"/>
                                        <p:tgtEl>
                                          <p:spTgt spid="24"/>
                                        </p:tgtEl>
                                        <p:attrNameLst>
                                          <p:attrName>ppt_h</p:attrName>
                                        </p:attrNameLst>
                                      </p:cBhvr>
                                      <p:tavLst>
                                        <p:tav tm="0">
                                          <p:val>
                                            <p:fltVal val="0"/>
                                          </p:val>
                                        </p:tav>
                                        <p:tav tm="100000">
                                          <p:val>
                                            <p:strVal val="#ppt_h"/>
                                          </p:val>
                                        </p:tav>
                                      </p:tavLst>
                                    </p:anim>
                                    <p:animEffect transition="in" filter="fade">
                                      <p:cBhvr>
                                        <p:cTn id="74" dur="1000"/>
                                        <p:tgtEl>
                                          <p:spTgt spid="2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1000" fill="hold"/>
                                        <p:tgtEl>
                                          <p:spTgt spid="25"/>
                                        </p:tgtEl>
                                        <p:attrNameLst>
                                          <p:attrName>ppt_w</p:attrName>
                                        </p:attrNameLst>
                                      </p:cBhvr>
                                      <p:tavLst>
                                        <p:tav tm="0">
                                          <p:val>
                                            <p:fltVal val="0"/>
                                          </p:val>
                                        </p:tav>
                                        <p:tav tm="100000">
                                          <p:val>
                                            <p:strVal val="#ppt_w"/>
                                          </p:val>
                                        </p:tav>
                                      </p:tavLst>
                                    </p:anim>
                                    <p:anim calcmode="lin" valueType="num">
                                      <p:cBhvr>
                                        <p:cTn id="78" dur="1000" fill="hold"/>
                                        <p:tgtEl>
                                          <p:spTgt spid="25"/>
                                        </p:tgtEl>
                                        <p:attrNameLst>
                                          <p:attrName>ppt_h</p:attrName>
                                        </p:attrNameLst>
                                      </p:cBhvr>
                                      <p:tavLst>
                                        <p:tav tm="0">
                                          <p:val>
                                            <p:fltVal val="0"/>
                                          </p:val>
                                        </p:tav>
                                        <p:tav tm="100000">
                                          <p:val>
                                            <p:strVal val="#ppt_h"/>
                                          </p:val>
                                        </p:tav>
                                      </p:tavLst>
                                    </p:anim>
                                    <p:animEffect transition="in" filter="fade">
                                      <p:cBhvr>
                                        <p:cTn id="79" dur="1000"/>
                                        <p:tgtEl>
                                          <p:spTgt spid="25"/>
                                        </p:tgtEl>
                                      </p:cBhvr>
                                    </p:animEffect>
                                  </p:childTnLst>
                                </p:cTn>
                              </p:par>
                              <p:par>
                                <p:cTn id="80" presetID="53" presetClass="entr" presetSubtype="16" fill="hold" grpId="0" nodeType="withEffect">
                                  <p:stCondLst>
                                    <p:cond delay="100"/>
                                  </p:stCondLst>
                                  <p:childTnLst>
                                    <p:set>
                                      <p:cBhvr>
                                        <p:cTn id="81" dur="1" fill="hold">
                                          <p:stCondLst>
                                            <p:cond delay="0"/>
                                          </p:stCondLst>
                                        </p:cTn>
                                        <p:tgtEl>
                                          <p:spTgt spid="26"/>
                                        </p:tgtEl>
                                        <p:attrNameLst>
                                          <p:attrName>style.visibility</p:attrName>
                                        </p:attrNameLst>
                                      </p:cBhvr>
                                      <p:to>
                                        <p:strVal val="visible"/>
                                      </p:to>
                                    </p:set>
                                    <p:anim calcmode="lin" valueType="num">
                                      <p:cBhvr>
                                        <p:cTn id="82" dur="1000" fill="hold"/>
                                        <p:tgtEl>
                                          <p:spTgt spid="26"/>
                                        </p:tgtEl>
                                        <p:attrNameLst>
                                          <p:attrName>ppt_w</p:attrName>
                                        </p:attrNameLst>
                                      </p:cBhvr>
                                      <p:tavLst>
                                        <p:tav tm="0">
                                          <p:val>
                                            <p:fltVal val="0"/>
                                          </p:val>
                                        </p:tav>
                                        <p:tav tm="100000">
                                          <p:val>
                                            <p:strVal val="#ppt_w"/>
                                          </p:val>
                                        </p:tav>
                                      </p:tavLst>
                                    </p:anim>
                                    <p:anim calcmode="lin" valueType="num">
                                      <p:cBhvr>
                                        <p:cTn id="83" dur="1000" fill="hold"/>
                                        <p:tgtEl>
                                          <p:spTgt spid="26"/>
                                        </p:tgtEl>
                                        <p:attrNameLst>
                                          <p:attrName>ppt_h</p:attrName>
                                        </p:attrNameLst>
                                      </p:cBhvr>
                                      <p:tavLst>
                                        <p:tav tm="0">
                                          <p:val>
                                            <p:fltVal val="0"/>
                                          </p:val>
                                        </p:tav>
                                        <p:tav tm="100000">
                                          <p:val>
                                            <p:strVal val="#ppt_h"/>
                                          </p:val>
                                        </p:tav>
                                      </p:tavLst>
                                    </p:anim>
                                    <p:animEffect transition="in" filter="fade">
                                      <p:cBhvr>
                                        <p:cTn id="84" dur="1000"/>
                                        <p:tgtEl>
                                          <p:spTgt spid="2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p:cTn id="87" dur="1000" fill="hold"/>
                                        <p:tgtEl>
                                          <p:spTgt spid="27"/>
                                        </p:tgtEl>
                                        <p:attrNameLst>
                                          <p:attrName>ppt_w</p:attrName>
                                        </p:attrNameLst>
                                      </p:cBhvr>
                                      <p:tavLst>
                                        <p:tav tm="0">
                                          <p:val>
                                            <p:fltVal val="0"/>
                                          </p:val>
                                        </p:tav>
                                        <p:tav tm="100000">
                                          <p:val>
                                            <p:strVal val="#ppt_w"/>
                                          </p:val>
                                        </p:tav>
                                      </p:tavLst>
                                    </p:anim>
                                    <p:anim calcmode="lin" valueType="num">
                                      <p:cBhvr>
                                        <p:cTn id="88" dur="1000" fill="hold"/>
                                        <p:tgtEl>
                                          <p:spTgt spid="27"/>
                                        </p:tgtEl>
                                        <p:attrNameLst>
                                          <p:attrName>ppt_h</p:attrName>
                                        </p:attrNameLst>
                                      </p:cBhvr>
                                      <p:tavLst>
                                        <p:tav tm="0">
                                          <p:val>
                                            <p:fltVal val="0"/>
                                          </p:val>
                                        </p:tav>
                                        <p:tav tm="100000">
                                          <p:val>
                                            <p:strVal val="#ppt_h"/>
                                          </p:val>
                                        </p:tav>
                                      </p:tavLst>
                                    </p:anim>
                                    <p:animEffect transition="in" filter="fade">
                                      <p:cBhvr>
                                        <p:cTn id="89" dur="1000"/>
                                        <p:tgtEl>
                                          <p:spTgt spid="27"/>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28"/>
                                        </p:tgtEl>
                                        <p:attrNameLst>
                                          <p:attrName>style.visibility</p:attrName>
                                        </p:attrNameLst>
                                      </p:cBhvr>
                                      <p:to>
                                        <p:strVal val="visible"/>
                                      </p:to>
                                    </p:set>
                                    <p:anim calcmode="lin" valueType="num">
                                      <p:cBhvr>
                                        <p:cTn id="92" dur="1000" fill="hold"/>
                                        <p:tgtEl>
                                          <p:spTgt spid="28"/>
                                        </p:tgtEl>
                                        <p:attrNameLst>
                                          <p:attrName>ppt_w</p:attrName>
                                        </p:attrNameLst>
                                      </p:cBhvr>
                                      <p:tavLst>
                                        <p:tav tm="0">
                                          <p:val>
                                            <p:fltVal val="0"/>
                                          </p:val>
                                        </p:tav>
                                        <p:tav tm="100000">
                                          <p:val>
                                            <p:strVal val="#ppt_w"/>
                                          </p:val>
                                        </p:tav>
                                      </p:tavLst>
                                    </p:anim>
                                    <p:anim calcmode="lin" valueType="num">
                                      <p:cBhvr>
                                        <p:cTn id="93" dur="1000" fill="hold"/>
                                        <p:tgtEl>
                                          <p:spTgt spid="28"/>
                                        </p:tgtEl>
                                        <p:attrNameLst>
                                          <p:attrName>ppt_h</p:attrName>
                                        </p:attrNameLst>
                                      </p:cBhvr>
                                      <p:tavLst>
                                        <p:tav tm="0">
                                          <p:val>
                                            <p:fltVal val="0"/>
                                          </p:val>
                                        </p:tav>
                                        <p:tav tm="100000">
                                          <p:val>
                                            <p:strVal val="#ppt_h"/>
                                          </p:val>
                                        </p:tav>
                                      </p:tavLst>
                                    </p:anim>
                                    <p:animEffect transition="in" filter="fade">
                                      <p:cBhvr>
                                        <p:cTn id="94" dur="1000"/>
                                        <p:tgtEl>
                                          <p:spTgt spid="28"/>
                                        </p:tgtEl>
                                      </p:cBhvr>
                                    </p:animEffect>
                                  </p:childTnLst>
                                </p:cTn>
                              </p:par>
                            </p:childTnLst>
                          </p:cTn>
                        </p:par>
                        <p:par>
                          <p:cTn id="95" fill="hold">
                            <p:stCondLst>
                              <p:cond delay="1400"/>
                            </p:stCondLst>
                            <p:childTnLst>
                              <p:par>
                                <p:cTn id="96" presetID="56" presetClass="entr" presetSubtype="0" fill="hold" grpId="0" nodeType="afterEffect">
                                  <p:stCondLst>
                                    <p:cond delay="0"/>
                                  </p:stCondLst>
                                  <p:iterate type="lt">
                                    <p:tmPct val="10000"/>
                                  </p:iterate>
                                  <p:childTnLst>
                                    <p:set>
                                      <p:cBhvr>
                                        <p:cTn id="97" dur="1" fill="hold">
                                          <p:stCondLst>
                                            <p:cond delay="0"/>
                                          </p:stCondLst>
                                        </p:cTn>
                                        <p:tgtEl>
                                          <p:spTgt spid="41"/>
                                        </p:tgtEl>
                                        <p:attrNameLst>
                                          <p:attrName>style.visibility</p:attrName>
                                        </p:attrNameLst>
                                      </p:cBhvr>
                                      <p:to>
                                        <p:strVal val="visible"/>
                                      </p:to>
                                    </p:set>
                                    <p:anim by="(-#ppt_w*2)" calcmode="lin" valueType="num">
                                      <p:cBhvr rctx="PPT">
                                        <p:cTn id="98" dur="500" autoRev="1" fill="hold">
                                          <p:stCondLst>
                                            <p:cond delay="0"/>
                                          </p:stCondLst>
                                        </p:cTn>
                                        <p:tgtEl>
                                          <p:spTgt spid="41"/>
                                        </p:tgtEl>
                                        <p:attrNameLst>
                                          <p:attrName>ppt_w</p:attrName>
                                        </p:attrNameLst>
                                      </p:cBhvr>
                                    </p:anim>
                                    <p:anim by="(#ppt_w*0.50)" calcmode="lin" valueType="num">
                                      <p:cBhvr>
                                        <p:cTn id="99" dur="500" decel="50000" autoRev="1" fill="hold">
                                          <p:stCondLst>
                                            <p:cond delay="0"/>
                                          </p:stCondLst>
                                        </p:cTn>
                                        <p:tgtEl>
                                          <p:spTgt spid="41"/>
                                        </p:tgtEl>
                                        <p:attrNameLst>
                                          <p:attrName>ppt_x</p:attrName>
                                        </p:attrNameLst>
                                      </p:cBhvr>
                                    </p:anim>
                                    <p:anim from="(-#ppt_h/2)" to="(#ppt_y)" calcmode="lin" valueType="num">
                                      <p:cBhvr>
                                        <p:cTn id="100" dur="1000" fill="hold">
                                          <p:stCondLst>
                                            <p:cond delay="0"/>
                                          </p:stCondLst>
                                        </p:cTn>
                                        <p:tgtEl>
                                          <p:spTgt spid="41"/>
                                        </p:tgtEl>
                                        <p:attrNameLst>
                                          <p:attrName>ppt_y</p:attrName>
                                        </p:attrNameLst>
                                      </p:cBhvr>
                                    </p:anim>
                                    <p:animRot by="21600000">
                                      <p:cBhvr>
                                        <p:cTn id="101" dur="1000" fill="hold">
                                          <p:stCondLst>
                                            <p:cond delay="0"/>
                                          </p:stCondLst>
                                        </p:cTn>
                                        <p:tgtEl>
                                          <p:spTgt spid="41"/>
                                        </p:tgtEl>
                                        <p:attrNameLst>
                                          <p:attrName>r</p:attrName>
                                        </p:attrNameLst>
                                      </p:cBhvr>
                                    </p:animRot>
                                  </p:childTnLst>
                                </p:cTn>
                              </p:par>
                              <p:par>
                                <p:cTn id="102" presetID="22" presetClass="entr" presetSubtype="8" fill="hold" nodeType="withEffect">
                                  <p:stCondLst>
                                    <p:cond delay="250"/>
                                  </p:stCondLst>
                                  <p:childTnLst>
                                    <p:set>
                                      <p:cBhvr>
                                        <p:cTn id="103" dur="1" fill="hold">
                                          <p:stCondLst>
                                            <p:cond delay="0"/>
                                          </p:stCondLst>
                                        </p:cTn>
                                        <p:tgtEl>
                                          <p:spTgt spid="34"/>
                                        </p:tgtEl>
                                        <p:attrNameLst>
                                          <p:attrName>style.visibility</p:attrName>
                                        </p:attrNameLst>
                                      </p:cBhvr>
                                      <p:to>
                                        <p:strVal val="visible"/>
                                      </p:to>
                                    </p:set>
                                    <p:animEffect transition="in" filter="wipe(left)">
                                      <p:cBhvr>
                                        <p:cTn id="104"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12"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4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40484"/>
            <a:chOff x="3879320" y="484463"/>
            <a:chExt cx="3867978" cy="740484"/>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itchFamily="34" charset="-122"/>
                  <a:ea typeface="微软雅黑" pitchFamily="34" charset="-122"/>
                </a:rPr>
                <a:t>1</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1" y="495853"/>
              <a:ext cx="262890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点击加入标题文字</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Click add title text description</a:t>
              </a:r>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12" name="Rectangle 2"/>
          <p:cNvSpPr/>
          <p:nvPr/>
        </p:nvSpPr>
        <p:spPr>
          <a:xfrm>
            <a:off x="3247798" y="3800659"/>
            <a:ext cx="3168352" cy="2332788"/>
          </a:xfrm>
          <a:prstGeom prst="rect">
            <a:avLst/>
          </a:prstGeom>
          <a:blipFill dpi="0" rotWithShape="1">
            <a:blip r:embed="rId3"/>
            <a:srcRect/>
            <a:tile tx="-990600" ty="-914400" sx="49000" sy="49000" flip="none" algn="tl"/>
          </a:blipFill>
          <a:ln w="57150">
            <a:solidFill>
              <a:srgbClr val="02898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lumMod val="95000"/>
                </a:schemeClr>
              </a:solidFill>
            </a:endParaRPr>
          </a:p>
        </p:txBody>
      </p:sp>
      <p:grpSp>
        <p:nvGrpSpPr>
          <p:cNvPr id="13" name="组合 12"/>
          <p:cNvGrpSpPr/>
          <p:nvPr/>
        </p:nvGrpSpPr>
        <p:grpSpPr>
          <a:xfrm>
            <a:off x="7201197" y="2124771"/>
            <a:ext cx="2620431" cy="461665"/>
            <a:chOff x="8641357" y="2133650"/>
            <a:chExt cx="2620431" cy="461665"/>
          </a:xfrm>
        </p:grpSpPr>
        <p:sp>
          <p:nvSpPr>
            <p:cNvPr id="14" name="Freeform 512"/>
            <p:cNvSpPr>
              <a:spLocks/>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bg1">
                <a:lumMod val="50000"/>
              </a:schemeClr>
            </a:solidFill>
            <a:ln>
              <a:noFill/>
            </a:ln>
            <a:extLst/>
          </p:spPr>
          <p:txBody>
            <a:bodyPr vert="horz" wrap="square" lIns="91440" tIns="45720" rIns="91440" bIns="45720" numCol="1" anchor="t" anchorCtr="0" compatLnSpc="1">
              <a:prstTxWarp prst="textNoShape">
                <a:avLst/>
              </a:prstTxWarp>
            </a:bodyPr>
            <a:lstStyle/>
            <a:p>
              <a:endParaRPr lang="zh-CN" altLang="en-US">
                <a:solidFill>
                  <a:schemeClr val="bg1">
                    <a:lumMod val="50000"/>
                  </a:schemeClr>
                </a:solidFill>
              </a:endParaRPr>
            </a:p>
          </p:txBody>
        </p:sp>
        <p:sp>
          <p:nvSpPr>
            <p:cNvPr id="15" name="TextBox 14"/>
            <p:cNvSpPr txBox="1"/>
            <p:nvPr/>
          </p:nvSpPr>
          <p:spPr>
            <a:xfrm>
              <a:off x="8784483" y="2133650"/>
              <a:ext cx="2477305" cy="461665"/>
            </a:xfrm>
            <a:prstGeom prst="rect">
              <a:avLst/>
            </a:prstGeom>
            <a:noFill/>
          </p:spPr>
          <p:txBody>
            <a:bodyPr wrap="square" rtlCol="0">
              <a:spAutoFit/>
            </a:bodyPr>
            <a:lstStyle/>
            <a:p>
              <a:r>
                <a:rPr lang="zh-CN" altLang="en-US" sz="2400" dirty="0" smtClean="0">
                  <a:solidFill>
                    <a:schemeClr val="bg1">
                      <a:lumMod val="50000"/>
                    </a:schemeClr>
                  </a:solidFill>
                  <a:latin typeface="微软雅黑" pitchFamily="34" charset="-122"/>
                  <a:ea typeface="微软雅黑" pitchFamily="34" charset="-122"/>
                </a:rPr>
                <a:t>点击输入小标题</a:t>
              </a:r>
              <a:endParaRPr lang="zh-CN" altLang="zh-CN" sz="2400" dirty="0">
                <a:solidFill>
                  <a:schemeClr val="bg1">
                    <a:lumMod val="50000"/>
                  </a:schemeClr>
                </a:solidFill>
                <a:latin typeface="微软雅黑" pitchFamily="34" charset="-122"/>
                <a:ea typeface="微软雅黑" pitchFamily="34" charset="-122"/>
              </a:endParaRPr>
            </a:p>
          </p:txBody>
        </p:sp>
      </p:grpSp>
      <p:sp>
        <p:nvSpPr>
          <p:cNvPr id="16" name="TextBox 15"/>
          <p:cNvSpPr txBox="1"/>
          <p:nvPr/>
        </p:nvSpPr>
        <p:spPr>
          <a:xfrm>
            <a:off x="7348701" y="2560053"/>
            <a:ext cx="3456384" cy="3693319"/>
          </a:xfrm>
          <a:prstGeom prst="rect">
            <a:avLst/>
          </a:prstGeom>
          <a:noFill/>
        </p:spPr>
        <p:txBody>
          <a:bodyPr wrap="square" rtlCol="0">
            <a:spAutoFit/>
          </a:bodyPr>
          <a:lstStyle/>
          <a:p>
            <a:pPr>
              <a:lnSpc>
                <a:spcPct val="150000"/>
              </a:lnSpc>
            </a:pPr>
            <a:r>
              <a:rPr lang="zh-CN" altLang="zh-CN" sz="1800" dirty="0" smtClean="0">
                <a:solidFill>
                  <a:schemeClr val="tx1">
                    <a:lumMod val="50000"/>
                    <a:lumOff val="50000"/>
                  </a:schemeClr>
                </a:solidFill>
                <a:latin typeface="微软雅黑" pitchFamily="34" charset="-122"/>
                <a:ea typeface="微软雅黑" pitchFamily="34" charset="-122"/>
              </a:rPr>
              <a:t>我们必须清醒地看到前进中的困难与挑战，正视自身存在的差距与不足，以更加坚定的信念、更加饱满的热情、更加务实的作风、更加强大的合力，共同谱写公司发展的新篇章，为集团公司油气主业发展提供强有力的金融服务与支持。</a:t>
            </a:r>
            <a:endParaRPr lang="zh-CN" altLang="en-US" sz="1800" dirty="0" smtClean="0">
              <a:solidFill>
                <a:schemeClr val="tx1">
                  <a:lumMod val="50000"/>
                  <a:lumOff val="50000"/>
                </a:schemeClr>
              </a:solidFill>
              <a:latin typeface="微软雅黑" pitchFamily="34" charset="-122"/>
              <a:ea typeface="微软雅黑" pitchFamily="34" charset="-122"/>
            </a:endParaRPr>
          </a:p>
          <a:p>
            <a:endParaRPr lang="zh-CN" altLang="en-US" sz="1800" dirty="0">
              <a:solidFill>
                <a:schemeClr val="tx1">
                  <a:lumMod val="50000"/>
                  <a:lumOff val="50000"/>
                </a:schemeClr>
              </a:solidFill>
              <a:latin typeface="微软雅黑" pitchFamily="34" charset="-122"/>
              <a:ea typeface="微软雅黑" pitchFamily="34" charset="-122"/>
            </a:endParaRPr>
          </a:p>
        </p:txBody>
      </p:sp>
      <p:sp>
        <p:nvSpPr>
          <p:cNvPr id="17" name="Rectangle 2"/>
          <p:cNvSpPr/>
          <p:nvPr/>
        </p:nvSpPr>
        <p:spPr>
          <a:xfrm>
            <a:off x="1356071" y="2073924"/>
            <a:ext cx="3442990" cy="2332788"/>
          </a:xfrm>
          <a:prstGeom prst="rect">
            <a:avLst/>
          </a:prstGeom>
          <a:blipFill dpi="0" rotWithShape="1">
            <a:blip r:embed="rId4" cstate="print">
              <a:extLst>
                <a:ext uri="{28A0092B-C50C-407E-A947-70E740481C1C}">
                  <a14:useLocalDpi xmlns:a14="http://schemas.microsoft.com/office/drawing/2010/main"/>
                </a:ext>
              </a:extLst>
            </a:blip>
            <a:srcRect/>
            <a:tile tx="-203200" ty="12700" sx="100000" sy="100000" flip="none" algn="tl"/>
          </a:blipFill>
          <a:ln w="57150">
            <a:solidFill>
              <a:srgbClr val="00C3D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lumMod val="95000"/>
                </a:schemeClr>
              </a:solidFill>
            </a:endParaRPr>
          </a:p>
        </p:txBody>
      </p:sp>
    </p:spTree>
    <p:extLst>
      <p:ext uri="{BB962C8B-B14F-4D97-AF65-F5344CB8AC3E}">
        <p14:creationId xmlns:p14="http://schemas.microsoft.com/office/powerpoint/2010/main" val="83327895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2" presetClass="entr" presetSubtype="8"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fill="hold"/>
                                        <p:tgtEl>
                                          <p:spTgt spid="17"/>
                                        </p:tgtEl>
                                        <p:attrNameLst>
                                          <p:attrName>ppt_x</p:attrName>
                                        </p:attrNameLst>
                                      </p:cBhvr>
                                      <p:tavLst>
                                        <p:tav tm="0">
                                          <p:val>
                                            <p:strVal val="0-#ppt_w/2"/>
                                          </p:val>
                                        </p:tav>
                                        <p:tav tm="100000">
                                          <p:val>
                                            <p:strVal val="#ppt_x"/>
                                          </p:val>
                                        </p:tav>
                                      </p:tavLst>
                                    </p:anim>
                                    <p:anim calcmode="lin" valueType="num">
                                      <p:cBhvr additive="base">
                                        <p:cTn id="15" dur="500" fill="hold"/>
                                        <p:tgtEl>
                                          <p:spTgt spid="17"/>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0-#ppt_w/2"/>
                                          </p:val>
                                        </p:tav>
                                        <p:tav tm="100000">
                                          <p:val>
                                            <p:strVal val="#ppt_x"/>
                                          </p:val>
                                        </p:tav>
                                      </p:tavLst>
                                    </p:anim>
                                    <p:anim calcmode="lin" valueType="num">
                                      <p:cBhvr additive="base">
                                        <p:cTn id="19" dur="500" fill="hold"/>
                                        <p:tgtEl>
                                          <p:spTgt spid="12"/>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14" presetClass="entr" presetSubtype="1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randombar(horizontal)">
                                      <p:cBhvr>
                                        <p:cTn id="23" dur="500"/>
                                        <p:tgtEl>
                                          <p:spTgt spid="13"/>
                                        </p:tgtEl>
                                      </p:cBhvr>
                                    </p:animEffect>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750"/>
                                        <p:tgtEl>
                                          <p:spTgt spid="16"/>
                                        </p:tgtEl>
                                      </p:cBhvr>
                                    </p:animEffect>
                                    <p:anim calcmode="lin" valueType="num">
                                      <p:cBhvr>
                                        <p:cTn id="28" dur="750" fill="hold"/>
                                        <p:tgtEl>
                                          <p:spTgt spid="16"/>
                                        </p:tgtEl>
                                        <p:attrNameLst>
                                          <p:attrName>ppt_x</p:attrName>
                                        </p:attrNameLst>
                                      </p:cBhvr>
                                      <p:tavLst>
                                        <p:tav tm="0">
                                          <p:val>
                                            <p:strVal val="#ppt_x"/>
                                          </p:val>
                                        </p:tav>
                                        <p:tav tm="100000">
                                          <p:val>
                                            <p:strVal val="#ppt_x"/>
                                          </p:val>
                                        </p:tav>
                                      </p:tavLst>
                                    </p:anim>
                                    <p:anim calcmode="lin" valueType="num">
                                      <p:cBhvr>
                                        <p:cTn id="29"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40484"/>
            <a:chOff x="3879320" y="484463"/>
            <a:chExt cx="3867978" cy="740484"/>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itchFamily="34" charset="-122"/>
                  <a:ea typeface="微软雅黑" pitchFamily="34" charset="-122"/>
                </a:rPr>
                <a:t>2</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1" y="495853"/>
              <a:ext cx="262890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点击加入标题文字</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Click add title text description</a:t>
              </a:r>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34" name="Freeform 5"/>
          <p:cNvSpPr>
            <a:spLocks noEditPoints="1"/>
          </p:cNvSpPr>
          <p:nvPr/>
        </p:nvSpPr>
        <p:spPr bwMode="auto">
          <a:xfrm>
            <a:off x="2201307" y="2679357"/>
            <a:ext cx="1290297" cy="1118981"/>
          </a:xfrm>
          <a:custGeom>
            <a:avLst/>
            <a:gdLst>
              <a:gd name="T0" fmla="*/ 488 w 501"/>
              <a:gd name="T1" fmla="*/ 12 h 434"/>
              <a:gd name="T2" fmla="*/ 459 w 501"/>
              <a:gd name="T3" fmla="*/ 0 h 434"/>
              <a:gd name="T4" fmla="*/ 42 w 501"/>
              <a:gd name="T5" fmla="*/ 0 h 434"/>
              <a:gd name="T6" fmla="*/ 12 w 501"/>
              <a:gd name="T7" fmla="*/ 12 h 434"/>
              <a:gd name="T8" fmla="*/ 0 w 501"/>
              <a:gd name="T9" fmla="*/ 42 h 434"/>
              <a:gd name="T10" fmla="*/ 0 w 501"/>
              <a:gd name="T11" fmla="*/ 325 h 434"/>
              <a:gd name="T12" fmla="*/ 12 w 501"/>
              <a:gd name="T13" fmla="*/ 355 h 434"/>
              <a:gd name="T14" fmla="*/ 42 w 501"/>
              <a:gd name="T15" fmla="*/ 367 h 434"/>
              <a:gd name="T16" fmla="*/ 184 w 501"/>
              <a:gd name="T17" fmla="*/ 367 h 434"/>
              <a:gd name="T18" fmla="*/ 179 w 501"/>
              <a:gd name="T19" fmla="*/ 387 h 434"/>
              <a:gd name="T20" fmla="*/ 171 w 501"/>
              <a:gd name="T21" fmla="*/ 406 h 434"/>
              <a:gd name="T22" fmla="*/ 167 w 501"/>
              <a:gd name="T23" fmla="*/ 417 h 434"/>
              <a:gd name="T24" fmla="*/ 172 w 501"/>
              <a:gd name="T25" fmla="*/ 429 h 434"/>
              <a:gd name="T26" fmla="*/ 184 w 501"/>
              <a:gd name="T27" fmla="*/ 434 h 434"/>
              <a:gd name="T28" fmla="*/ 317 w 501"/>
              <a:gd name="T29" fmla="*/ 434 h 434"/>
              <a:gd name="T30" fmla="*/ 329 w 501"/>
              <a:gd name="T31" fmla="*/ 429 h 434"/>
              <a:gd name="T32" fmla="*/ 334 w 501"/>
              <a:gd name="T33" fmla="*/ 417 h 434"/>
              <a:gd name="T34" fmla="*/ 330 w 501"/>
              <a:gd name="T35" fmla="*/ 406 h 434"/>
              <a:gd name="T36" fmla="*/ 321 w 501"/>
              <a:gd name="T37" fmla="*/ 387 h 434"/>
              <a:gd name="T38" fmla="*/ 317 w 501"/>
              <a:gd name="T39" fmla="*/ 367 h 434"/>
              <a:gd name="T40" fmla="*/ 459 w 501"/>
              <a:gd name="T41" fmla="*/ 367 h 434"/>
              <a:gd name="T42" fmla="*/ 488 w 501"/>
              <a:gd name="T43" fmla="*/ 355 h 434"/>
              <a:gd name="T44" fmla="*/ 501 w 501"/>
              <a:gd name="T45" fmla="*/ 325 h 434"/>
              <a:gd name="T46" fmla="*/ 501 w 501"/>
              <a:gd name="T47" fmla="*/ 42 h 434"/>
              <a:gd name="T48" fmla="*/ 488 w 501"/>
              <a:gd name="T49" fmla="*/ 12 h 434"/>
              <a:gd name="T50" fmla="*/ 467 w 501"/>
              <a:gd name="T51" fmla="*/ 259 h 434"/>
              <a:gd name="T52" fmla="*/ 465 w 501"/>
              <a:gd name="T53" fmla="*/ 264 h 434"/>
              <a:gd name="T54" fmla="*/ 459 w 501"/>
              <a:gd name="T55" fmla="*/ 267 h 434"/>
              <a:gd name="T56" fmla="*/ 42 w 501"/>
              <a:gd name="T57" fmla="*/ 267 h 434"/>
              <a:gd name="T58" fmla="*/ 36 w 501"/>
              <a:gd name="T59" fmla="*/ 264 h 434"/>
              <a:gd name="T60" fmla="*/ 33 w 501"/>
              <a:gd name="T61" fmla="*/ 259 h 434"/>
              <a:gd name="T62" fmla="*/ 33 w 501"/>
              <a:gd name="T63" fmla="*/ 42 h 434"/>
              <a:gd name="T64" fmla="*/ 36 w 501"/>
              <a:gd name="T65" fmla="*/ 36 h 434"/>
              <a:gd name="T66" fmla="*/ 42 w 501"/>
              <a:gd name="T67" fmla="*/ 33 h 434"/>
              <a:gd name="T68" fmla="*/ 459 w 501"/>
              <a:gd name="T69" fmla="*/ 33 h 434"/>
              <a:gd name="T70" fmla="*/ 465 w 501"/>
              <a:gd name="T71" fmla="*/ 36 h 434"/>
              <a:gd name="T72" fmla="*/ 467 w 501"/>
              <a:gd name="T73" fmla="*/ 42 h 434"/>
              <a:gd name="T74" fmla="*/ 467 w 501"/>
              <a:gd name="T75" fmla="*/ 259 h 434"/>
              <a:gd name="T76" fmla="*/ 467 w 501"/>
              <a:gd name="T77" fmla="*/ 259 h 434"/>
              <a:gd name="T78" fmla="*/ 467 w 501"/>
              <a:gd name="T79" fmla="*/ 259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01" h="434">
                <a:moveTo>
                  <a:pt x="488" y="12"/>
                </a:moveTo>
                <a:cubicBezTo>
                  <a:pt x="480" y="4"/>
                  <a:pt x="470" y="0"/>
                  <a:pt x="459" y="0"/>
                </a:cubicBezTo>
                <a:cubicBezTo>
                  <a:pt x="42" y="0"/>
                  <a:pt x="42" y="0"/>
                  <a:pt x="42" y="0"/>
                </a:cubicBezTo>
                <a:cubicBezTo>
                  <a:pt x="30" y="0"/>
                  <a:pt x="20" y="4"/>
                  <a:pt x="12" y="12"/>
                </a:cubicBezTo>
                <a:cubicBezTo>
                  <a:pt x="4" y="20"/>
                  <a:pt x="0" y="30"/>
                  <a:pt x="0" y="42"/>
                </a:cubicBezTo>
                <a:cubicBezTo>
                  <a:pt x="0" y="325"/>
                  <a:pt x="0" y="325"/>
                  <a:pt x="0" y="325"/>
                </a:cubicBezTo>
                <a:cubicBezTo>
                  <a:pt x="0" y="337"/>
                  <a:pt x="4" y="347"/>
                  <a:pt x="12" y="355"/>
                </a:cubicBezTo>
                <a:cubicBezTo>
                  <a:pt x="20" y="363"/>
                  <a:pt x="30" y="367"/>
                  <a:pt x="42" y="367"/>
                </a:cubicBezTo>
                <a:cubicBezTo>
                  <a:pt x="184" y="367"/>
                  <a:pt x="184" y="367"/>
                  <a:pt x="184" y="367"/>
                </a:cubicBezTo>
                <a:cubicBezTo>
                  <a:pt x="184" y="374"/>
                  <a:pt x="182" y="380"/>
                  <a:pt x="179" y="387"/>
                </a:cubicBezTo>
                <a:cubicBezTo>
                  <a:pt x="177" y="394"/>
                  <a:pt x="174" y="400"/>
                  <a:pt x="171" y="406"/>
                </a:cubicBezTo>
                <a:cubicBezTo>
                  <a:pt x="168" y="411"/>
                  <a:pt x="167" y="415"/>
                  <a:pt x="167" y="417"/>
                </a:cubicBezTo>
                <a:cubicBezTo>
                  <a:pt x="167" y="422"/>
                  <a:pt x="169" y="426"/>
                  <a:pt x="172" y="429"/>
                </a:cubicBezTo>
                <a:cubicBezTo>
                  <a:pt x="175" y="432"/>
                  <a:pt x="179" y="434"/>
                  <a:pt x="184" y="434"/>
                </a:cubicBezTo>
                <a:cubicBezTo>
                  <a:pt x="317" y="434"/>
                  <a:pt x="317" y="434"/>
                  <a:pt x="317" y="434"/>
                </a:cubicBezTo>
                <a:cubicBezTo>
                  <a:pt x="322" y="434"/>
                  <a:pt x="325" y="432"/>
                  <a:pt x="329" y="429"/>
                </a:cubicBezTo>
                <a:cubicBezTo>
                  <a:pt x="332" y="426"/>
                  <a:pt x="334" y="422"/>
                  <a:pt x="334" y="417"/>
                </a:cubicBezTo>
                <a:cubicBezTo>
                  <a:pt x="334" y="415"/>
                  <a:pt x="332" y="411"/>
                  <a:pt x="330" y="406"/>
                </a:cubicBezTo>
                <a:cubicBezTo>
                  <a:pt x="327" y="400"/>
                  <a:pt x="324" y="394"/>
                  <a:pt x="321" y="387"/>
                </a:cubicBezTo>
                <a:cubicBezTo>
                  <a:pt x="318" y="380"/>
                  <a:pt x="317" y="374"/>
                  <a:pt x="317" y="367"/>
                </a:cubicBezTo>
                <a:cubicBezTo>
                  <a:pt x="459" y="367"/>
                  <a:pt x="459" y="367"/>
                  <a:pt x="459" y="367"/>
                </a:cubicBezTo>
                <a:cubicBezTo>
                  <a:pt x="470" y="367"/>
                  <a:pt x="480" y="363"/>
                  <a:pt x="488" y="355"/>
                </a:cubicBezTo>
                <a:cubicBezTo>
                  <a:pt x="496" y="347"/>
                  <a:pt x="501" y="337"/>
                  <a:pt x="501" y="325"/>
                </a:cubicBezTo>
                <a:cubicBezTo>
                  <a:pt x="501" y="42"/>
                  <a:pt x="501" y="42"/>
                  <a:pt x="501" y="42"/>
                </a:cubicBezTo>
                <a:cubicBezTo>
                  <a:pt x="501" y="30"/>
                  <a:pt x="496" y="20"/>
                  <a:pt x="488" y="12"/>
                </a:cubicBezTo>
                <a:close/>
                <a:moveTo>
                  <a:pt x="467" y="259"/>
                </a:moveTo>
                <a:cubicBezTo>
                  <a:pt x="467" y="261"/>
                  <a:pt x="466" y="263"/>
                  <a:pt x="465" y="264"/>
                </a:cubicBezTo>
                <a:cubicBezTo>
                  <a:pt x="463" y="266"/>
                  <a:pt x="461" y="267"/>
                  <a:pt x="459" y="267"/>
                </a:cubicBezTo>
                <a:cubicBezTo>
                  <a:pt x="42" y="267"/>
                  <a:pt x="42" y="267"/>
                  <a:pt x="42" y="267"/>
                </a:cubicBezTo>
                <a:cubicBezTo>
                  <a:pt x="39" y="267"/>
                  <a:pt x="38" y="266"/>
                  <a:pt x="36" y="264"/>
                </a:cubicBezTo>
                <a:cubicBezTo>
                  <a:pt x="34" y="263"/>
                  <a:pt x="33" y="261"/>
                  <a:pt x="33" y="259"/>
                </a:cubicBezTo>
                <a:cubicBezTo>
                  <a:pt x="33" y="42"/>
                  <a:pt x="33" y="42"/>
                  <a:pt x="33" y="42"/>
                </a:cubicBezTo>
                <a:cubicBezTo>
                  <a:pt x="33" y="39"/>
                  <a:pt x="34" y="37"/>
                  <a:pt x="36" y="36"/>
                </a:cubicBezTo>
                <a:cubicBezTo>
                  <a:pt x="38" y="34"/>
                  <a:pt x="39" y="33"/>
                  <a:pt x="42" y="33"/>
                </a:cubicBezTo>
                <a:cubicBezTo>
                  <a:pt x="459" y="33"/>
                  <a:pt x="459" y="33"/>
                  <a:pt x="459" y="33"/>
                </a:cubicBezTo>
                <a:cubicBezTo>
                  <a:pt x="461" y="33"/>
                  <a:pt x="463" y="34"/>
                  <a:pt x="465" y="36"/>
                </a:cubicBezTo>
                <a:cubicBezTo>
                  <a:pt x="466" y="37"/>
                  <a:pt x="467" y="39"/>
                  <a:pt x="467" y="42"/>
                </a:cubicBezTo>
                <a:lnTo>
                  <a:pt x="467" y="259"/>
                </a:lnTo>
                <a:close/>
                <a:moveTo>
                  <a:pt x="467" y="259"/>
                </a:moveTo>
                <a:cubicBezTo>
                  <a:pt x="467" y="259"/>
                  <a:pt x="467" y="259"/>
                  <a:pt x="467" y="259"/>
                </a:cubicBezTo>
              </a:path>
            </a:pathLst>
          </a:custGeom>
          <a:solidFill>
            <a:srgbClr val="00C3D9"/>
          </a:solidFill>
          <a:ln>
            <a:solidFill>
              <a:srgbClr val="00C3D9"/>
            </a:solidFill>
          </a:ln>
        </p:spPr>
        <p:txBody>
          <a:bodyPr vert="horz" wrap="square" lIns="91440" tIns="45720" rIns="91440" bIns="45720" numCol="1" anchor="t" anchorCtr="0" compatLnSpc="1">
            <a:prstTxWarp prst="textNoShape">
              <a:avLst/>
            </a:prstTxWarp>
          </a:bodyPr>
          <a:lstStyle/>
          <a:p>
            <a:endParaRPr lang="en-GB"/>
          </a:p>
        </p:txBody>
      </p:sp>
      <p:sp>
        <p:nvSpPr>
          <p:cNvPr id="35" name="Freeform 9"/>
          <p:cNvSpPr>
            <a:spLocks noEditPoints="1"/>
          </p:cNvSpPr>
          <p:nvPr/>
        </p:nvSpPr>
        <p:spPr bwMode="auto">
          <a:xfrm>
            <a:off x="5821317" y="2613821"/>
            <a:ext cx="969420" cy="1250050"/>
          </a:xfrm>
          <a:custGeom>
            <a:avLst/>
            <a:gdLst>
              <a:gd name="T0" fmla="*/ 644 w 725"/>
              <a:gd name="T1" fmla="*/ 0 h 906"/>
              <a:gd name="T2" fmla="*/ 81 w 725"/>
              <a:gd name="T3" fmla="*/ 0 h 906"/>
              <a:gd name="T4" fmla="*/ 0 w 725"/>
              <a:gd name="T5" fmla="*/ 81 h 906"/>
              <a:gd name="T6" fmla="*/ 0 w 725"/>
              <a:gd name="T7" fmla="*/ 826 h 906"/>
              <a:gd name="T8" fmla="*/ 81 w 725"/>
              <a:gd name="T9" fmla="*/ 906 h 906"/>
              <a:gd name="T10" fmla="*/ 644 w 725"/>
              <a:gd name="T11" fmla="*/ 906 h 906"/>
              <a:gd name="T12" fmla="*/ 725 w 725"/>
              <a:gd name="T13" fmla="*/ 826 h 906"/>
              <a:gd name="T14" fmla="*/ 725 w 725"/>
              <a:gd name="T15" fmla="*/ 81 h 906"/>
              <a:gd name="T16" fmla="*/ 644 w 725"/>
              <a:gd name="T17" fmla="*/ 0 h 906"/>
              <a:gd name="T18" fmla="*/ 362 w 725"/>
              <a:gd name="T19" fmla="*/ 862 h 906"/>
              <a:gd name="T20" fmla="*/ 328 w 725"/>
              <a:gd name="T21" fmla="*/ 827 h 906"/>
              <a:gd name="T22" fmla="*/ 362 w 725"/>
              <a:gd name="T23" fmla="*/ 793 h 906"/>
              <a:gd name="T24" fmla="*/ 397 w 725"/>
              <a:gd name="T25" fmla="*/ 827 h 906"/>
              <a:gd name="T26" fmla="*/ 362 w 725"/>
              <a:gd name="T27" fmla="*/ 862 h 906"/>
              <a:gd name="T28" fmla="*/ 654 w 725"/>
              <a:gd name="T29" fmla="*/ 740 h 906"/>
              <a:gd name="T30" fmla="*/ 637 w 725"/>
              <a:gd name="T31" fmla="*/ 758 h 906"/>
              <a:gd name="T32" fmla="*/ 88 w 725"/>
              <a:gd name="T33" fmla="*/ 758 h 906"/>
              <a:gd name="T34" fmla="*/ 70 w 725"/>
              <a:gd name="T35" fmla="*/ 740 h 906"/>
              <a:gd name="T36" fmla="*/ 70 w 725"/>
              <a:gd name="T37" fmla="*/ 86 h 906"/>
              <a:gd name="T38" fmla="*/ 88 w 725"/>
              <a:gd name="T39" fmla="*/ 69 h 906"/>
              <a:gd name="T40" fmla="*/ 637 w 725"/>
              <a:gd name="T41" fmla="*/ 69 h 906"/>
              <a:gd name="T42" fmla="*/ 654 w 725"/>
              <a:gd name="T43" fmla="*/ 86 h 906"/>
              <a:gd name="T44" fmla="*/ 654 w 725"/>
              <a:gd name="T45" fmla="*/ 740 h 906"/>
              <a:gd name="T46" fmla="*/ 654 w 725"/>
              <a:gd name="T47" fmla="*/ 740 h 906"/>
              <a:gd name="T48" fmla="*/ 654 w 725"/>
              <a:gd name="T49" fmla="*/ 74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25" h="906">
                <a:moveTo>
                  <a:pt x="644" y="0"/>
                </a:moveTo>
                <a:cubicBezTo>
                  <a:pt x="81" y="0"/>
                  <a:pt x="81" y="0"/>
                  <a:pt x="81" y="0"/>
                </a:cubicBezTo>
                <a:cubicBezTo>
                  <a:pt x="36" y="0"/>
                  <a:pt x="0" y="36"/>
                  <a:pt x="0" y="81"/>
                </a:cubicBezTo>
                <a:cubicBezTo>
                  <a:pt x="0" y="826"/>
                  <a:pt x="0" y="826"/>
                  <a:pt x="0" y="826"/>
                </a:cubicBezTo>
                <a:cubicBezTo>
                  <a:pt x="0" y="870"/>
                  <a:pt x="36" y="906"/>
                  <a:pt x="81" y="906"/>
                </a:cubicBezTo>
                <a:cubicBezTo>
                  <a:pt x="644" y="906"/>
                  <a:pt x="644" y="906"/>
                  <a:pt x="644" y="906"/>
                </a:cubicBezTo>
                <a:cubicBezTo>
                  <a:pt x="689" y="906"/>
                  <a:pt x="725" y="870"/>
                  <a:pt x="725" y="826"/>
                </a:cubicBezTo>
                <a:cubicBezTo>
                  <a:pt x="725" y="81"/>
                  <a:pt x="725" y="81"/>
                  <a:pt x="725" y="81"/>
                </a:cubicBezTo>
                <a:cubicBezTo>
                  <a:pt x="725" y="36"/>
                  <a:pt x="689" y="0"/>
                  <a:pt x="644" y="0"/>
                </a:cubicBezTo>
                <a:close/>
                <a:moveTo>
                  <a:pt x="362" y="862"/>
                </a:moveTo>
                <a:cubicBezTo>
                  <a:pt x="343" y="862"/>
                  <a:pt x="328" y="846"/>
                  <a:pt x="328" y="827"/>
                </a:cubicBezTo>
                <a:cubicBezTo>
                  <a:pt x="328" y="808"/>
                  <a:pt x="343" y="793"/>
                  <a:pt x="362" y="793"/>
                </a:cubicBezTo>
                <a:cubicBezTo>
                  <a:pt x="382" y="793"/>
                  <a:pt x="397" y="808"/>
                  <a:pt x="397" y="827"/>
                </a:cubicBezTo>
                <a:cubicBezTo>
                  <a:pt x="397" y="846"/>
                  <a:pt x="382" y="862"/>
                  <a:pt x="362" y="862"/>
                </a:cubicBezTo>
                <a:close/>
                <a:moveTo>
                  <a:pt x="654" y="740"/>
                </a:moveTo>
                <a:cubicBezTo>
                  <a:pt x="654" y="750"/>
                  <a:pt x="647" y="758"/>
                  <a:pt x="637" y="758"/>
                </a:cubicBezTo>
                <a:cubicBezTo>
                  <a:pt x="88" y="758"/>
                  <a:pt x="88" y="758"/>
                  <a:pt x="88" y="758"/>
                </a:cubicBezTo>
                <a:cubicBezTo>
                  <a:pt x="78" y="758"/>
                  <a:pt x="70" y="750"/>
                  <a:pt x="70" y="740"/>
                </a:cubicBezTo>
                <a:cubicBezTo>
                  <a:pt x="70" y="86"/>
                  <a:pt x="70" y="86"/>
                  <a:pt x="70" y="86"/>
                </a:cubicBezTo>
                <a:cubicBezTo>
                  <a:pt x="70" y="77"/>
                  <a:pt x="78" y="69"/>
                  <a:pt x="88" y="69"/>
                </a:cubicBezTo>
                <a:cubicBezTo>
                  <a:pt x="637" y="69"/>
                  <a:pt x="637" y="69"/>
                  <a:pt x="637" y="69"/>
                </a:cubicBezTo>
                <a:cubicBezTo>
                  <a:pt x="647" y="69"/>
                  <a:pt x="654" y="77"/>
                  <a:pt x="654" y="86"/>
                </a:cubicBezTo>
                <a:lnTo>
                  <a:pt x="654" y="740"/>
                </a:lnTo>
                <a:close/>
                <a:moveTo>
                  <a:pt x="654" y="740"/>
                </a:moveTo>
                <a:cubicBezTo>
                  <a:pt x="654" y="740"/>
                  <a:pt x="654" y="740"/>
                  <a:pt x="654" y="740"/>
                </a:cubicBezTo>
              </a:path>
            </a:pathLst>
          </a:custGeom>
          <a:solidFill>
            <a:srgbClr val="F3C301"/>
          </a:solidFill>
          <a:ln>
            <a:noFill/>
          </a:ln>
        </p:spPr>
        <p:txBody>
          <a:bodyPr vert="horz" wrap="square" lIns="91440" tIns="45720" rIns="91440" bIns="45720" numCol="1" anchor="t" anchorCtr="0" compatLnSpc="1">
            <a:prstTxWarp prst="textNoShape">
              <a:avLst/>
            </a:prstTxWarp>
          </a:bodyPr>
          <a:lstStyle/>
          <a:p>
            <a:endParaRPr lang="en-GB"/>
          </a:p>
        </p:txBody>
      </p:sp>
      <p:sp>
        <p:nvSpPr>
          <p:cNvPr id="36" name="Freeform 13"/>
          <p:cNvSpPr>
            <a:spLocks noEditPoints="1"/>
          </p:cNvSpPr>
          <p:nvPr/>
        </p:nvSpPr>
        <p:spPr bwMode="auto">
          <a:xfrm>
            <a:off x="9120450" y="2656727"/>
            <a:ext cx="697706" cy="1164236"/>
          </a:xfrm>
          <a:custGeom>
            <a:avLst/>
            <a:gdLst>
              <a:gd name="T0" fmla="*/ 615 w 704"/>
              <a:gd name="T1" fmla="*/ 0 h 1176"/>
              <a:gd name="T2" fmla="*/ 89 w 704"/>
              <a:gd name="T3" fmla="*/ 0 h 1176"/>
              <a:gd name="T4" fmla="*/ 0 w 704"/>
              <a:gd name="T5" fmla="*/ 89 h 1176"/>
              <a:gd name="T6" fmla="*/ 0 w 704"/>
              <a:gd name="T7" fmla="*/ 1087 h 1176"/>
              <a:gd name="T8" fmla="*/ 89 w 704"/>
              <a:gd name="T9" fmla="*/ 1176 h 1176"/>
              <a:gd name="T10" fmla="*/ 615 w 704"/>
              <a:gd name="T11" fmla="*/ 1176 h 1176"/>
              <a:gd name="T12" fmla="*/ 704 w 704"/>
              <a:gd name="T13" fmla="*/ 1087 h 1176"/>
              <a:gd name="T14" fmla="*/ 704 w 704"/>
              <a:gd name="T15" fmla="*/ 89 h 1176"/>
              <a:gd name="T16" fmla="*/ 615 w 704"/>
              <a:gd name="T17" fmla="*/ 0 h 1176"/>
              <a:gd name="T18" fmla="*/ 387 w 704"/>
              <a:gd name="T19" fmla="*/ 1084 h 1176"/>
              <a:gd name="T20" fmla="*/ 375 w 704"/>
              <a:gd name="T21" fmla="*/ 1097 h 1176"/>
              <a:gd name="T22" fmla="*/ 329 w 704"/>
              <a:gd name="T23" fmla="*/ 1097 h 1176"/>
              <a:gd name="T24" fmla="*/ 317 w 704"/>
              <a:gd name="T25" fmla="*/ 1084 h 1176"/>
              <a:gd name="T26" fmla="*/ 317 w 704"/>
              <a:gd name="T27" fmla="*/ 1044 h 1176"/>
              <a:gd name="T28" fmla="*/ 322 w 704"/>
              <a:gd name="T29" fmla="*/ 1033 h 1176"/>
              <a:gd name="T30" fmla="*/ 345 w 704"/>
              <a:gd name="T31" fmla="*/ 1017 h 1176"/>
              <a:gd name="T32" fmla="*/ 359 w 704"/>
              <a:gd name="T33" fmla="*/ 1017 h 1176"/>
              <a:gd name="T34" fmla="*/ 382 w 704"/>
              <a:gd name="T35" fmla="*/ 1033 h 1176"/>
              <a:gd name="T36" fmla="*/ 387 w 704"/>
              <a:gd name="T37" fmla="*/ 1044 h 1176"/>
              <a:gd name="T38" fmla="*/ 387 w 704"/>
              <a:gd name="T39" fmla="*/ 1084 h 1176"/>
              <a:gd name="T40" fmla="*/ 598 w 704"/>
              <a:gd name="T41" fmla="*/ 962 h 1176"/>
              <a:gd name="T42" fmla="*/ 106 w 704"/>
              <a:gd name="T43" fmla="*/ 962 h 1176"/>
              <a:gd name="T44" fmla="*/ 106 w 704"/>
              <a:gd name="T45" fmla="*/ 135 h 1176"/>
              <a:gd name="T46" fmla="*/ 598 w 704"/>
              <a:gd name="T47" fmla="*/ 135 h 1176"/>
              <a:gd name="T48" fmla="*/ 598 w 704"/>
              <a:gd name="T49" fmla="*/ 962 h 1176"/>
              <a:gd name="T50" fmla="*/ 598 w 704"/>
              <a:gd name="T51" fmla="*/ 962 h 1176"/>
              <a:gd name="T52" fmla="*/ 598 w 704"/>
              <a:gd name="T53" fmla="*/ 962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04" h="1176">
                <a:moveTo>
                  <a:pt x="615" y="0"/>
                </a:moveTo>
                <a:cubicBezTo>
                  <a:pt x="89" y="0"/>
                  <a:pt x="89" y="0"/>
                  <a:pt x="89" y="0"/>
                </a:cubicBezTo>
                <a:cubicBezTo>
                  <a:pt x="40" y="0"/>
                  <a:pt x="0" y="40"/>
                  <a:pt x="0" y="89"/>
                </a:cubicBezTo>
                <a:cubicBezTo>
                  <a:pt x="0" y="1087"/>
                  <a:pt x="0" y="1087"/>
                  <a:pt x="0" y="1087"/>
                </a:cubicBezTo>
                <a:cubicBezTo>
                  <a:pt x="0" y="1136"/>
                  <a:pt x="40" y="1176"/>
                  <a:pt x="89" y="1176"/>
                </a:cubicBezTo>
                <a:cubicBezTo>
                  <a:pt x="615" y="1176"/>
                  <a:pt x="615" y="1176"/>
                  <a:pt x="615" y="1176"/>
                </a:cubicBezTo>
                <a:cubicBezTo>
                  <a:pt x="664" y="1176"/>
                  <a:pt x="704" y="1136"/>
                  <a:pt x="704" y="1087"/>
                </a:cubicBezTo>
                <a:cubicBezTo>
                  <a:pt x="704" y="89"/>
                  <a:pt x="704" y="89"/>
                  <a:pt x="704" y="89"/>
                </a:cubicBezTo>
                <a:cubicBezTo>
                  <a:pt x="704" y="40"/>
                  <a:pt x="664" y="0"/>
                  <a:pt x="615" y="0"/>
                </a:cubicBezTo>
                <a:close/>
                <a:moveTo>
                  <a:pt x="387" y="1084"/>
                </a:moveTo>
                <a:cubicBezTo>
                  <a:pt x="387" y="1091"/>
                  <a:pt x="382" y="1097"/>
                  <a:pt x="375" y="1097"/>
                </a:cubicBezTo>
                <a:cubicBezTo>
                  <a:pt x="329" y="1097"/>
                  <a:pt x="329" y="1097"/>
                  <a:pt x="329" y="1097"/>
                </a:cubicBezTo>
                <a:cubicBezTo>
                  <a:pt x="322" y="1097"/>
                  <a:pt x="317" y="1091"/>
                  <a:pt x="317" y="1084"/>
                </a:cubicBezTo>
                <a:cubicBezTo>
                  <a:pt x="317" y="1044"/>
                  <a:pt x="317" y="1044"/>
                  <a:pt x="317" y="1044"/>
                </a:cubicBezTo>
                <a:cubicBezTo>
                  <a:pt x="317" y="1040"/>
                  <a:pt x="319" y="1036"/>
                  <a:pt x="322" y="1033"/>
                </a:cubicBezTo>
                <a:cubicBezTo>
                  <a:pt x="345" y="1017"/>
                  <a:pt x="345" y="1017"/>
                  <a:pt x="345" y="1017"/>
                </a:cubicBezTo>
                <a:cubicBezTo>
                  <a:pt x="349" y="1014"/>
                  <a:pt x="355" y="1014"/>
                  <a:pt x="359" y="1017"/>
                </a:cubicBezTo>
                <a:cubicBezTo>
                  <a:pt x="382" y="1033"/>
                  <a:pt x="382" y="1033"/>
                  <a:pt x="382" y="1033"/>
                </a:cubicBezTo>
                <a:cubicBezTo>
                  <a:pt x="385" y="1036"/>
                  <a:pt x="387" y="1040"/>
                  <a:pt x="387" y="1044"/>
                </a:cubicBezTo>
                <a:cubicBezTo>
                  <a:pt x="387" y="1084"/>
                  <a:pt x="387" y="1084"/>
                  <a:pt x="387" y="1084"/>
                </a:cubicBezTo>
                <a:close/>
                <a:moveTo>
                  <a:pt x="598" y="962"/>
                </a:moveTo>
                <a:cubicBezTo>
                  <a:pt x="106" y="962"/>
                  <a:pt x="106" y="962"/>
                  <a:pt x="106" y="962"/>
                </a:cubicBezTo>
                <a:cubicBezTo>
                  <a:pt x="106" y="135"/>
                  <a:pt x="106" y="135"/>
                  <a:pt x="106" y="135"/>
                </a:cubicBezTo>
                <a:cubicBezTo>
                  <a:pt x="598" y="135"/>
                  <a:pt x="598" y="135"/>
                  <a:pt x="598" y="135"/>
                </a:cubicBezTo>
                <a:lnTo>
                  <a:pt x="598" y="962"/>
                </a:lnTo>
                <a:close/>
                <a:moveTo>
                  <a:pt x="598" y="962"/>
                </a:moveTo>
                <a:cubicBezTo>
                  <a:pt x="598" y="962"/>
                  <a:pt x="598" y="962"/>
                  <a:pt x="598" y="962"/>
                </a:cubicBezTo>
              </a:path>
            </a:pathLst>
          </a:custGeom>
          <a:solidFill>
            <a:srgbClr val="E94E60"/>
          </a:solidFill>
          <a:ln>
            <a:noFill/>
          </a:ln>
        </p:spPr>
        <p:txBody>
          <a:bodyPr vert="horz" wrap="square" lIns="91440" tIns="45720" rIns="91440" bIns="45720" numCol="1" anchor="t" anchorCtr="0" compatLnSpc="1">
            <a:prstTxWarp prst="textNoShape">
              <a:avLst/>
            </a:prstTxWarp>
          </a:bodyPr>
          <a:lstStyle/>
          <a:p>
            <a:endParaRPr lang="en-GB"/>
          </a:p>
        </p:txBody>
      </p:sp>
      <p:sp>
        <p:nvSpPr>
          <p:cNvPr id="37" name="TextBox 36"/>
          <p:cNvSpPr txBox="1"/>
          <p:nvPr/>
        </p:nvSpPr>
        <p:spPr>
          <a:xfrm>
            <a:off x="2332211" y="2125595"/>
            <a:ext cx="1028487" cy="369332"/>
          </a:xfrm>
          <a:prstGeom prst="rect">
            <a:avLst/>
          </a:prstGeom>
          <a:noFill/>
        </p:spPr>
        <p:txBody>
          <a:bodyPr wrap="none" rtlCol="0">
            <a:spAutoFit/>
          </a:bodyPr>
          <a:lstStyle/>
          <a:p>
            <a:pPr algn="ctr"/>
            <a:r>
              <a:rPr lang="en-US" b="1" dirty="0" smtClean="0">
                <a:solidFill>
                  <a:schemeClr val="bg2"/>
                </a:solidFill>
              </a:rPr>
              <a:t>DESKTOP</a:t>
            </a:r>
            <a:endParaRPr lang="en-GB" b="1" dirty="0">
              <a:solidFill>
                <a:schemeClr val="bg2"/>
              </a:solidFill>
            </a:endParaRPr>
          </a:p>
        </p:txBody>
      </p:sp>
      <p:sp>
        <p:nvSpPr>
          <p:cNvPr id="38" name="TextBox 37"/>
          <p:cNvSpPr txBox="1"/>
          <p:nvPr/>
        </p:nvSpPr>
        <p:spPr>
          <a:xfrm>
            <a:off x="5886072" y="2125595"/>
            <a:ext cx="839910" cy="369332"/>
          </a:xfrm>
          <a:prstGeom prst="rect">
            <a:avLst/>
          </a:prstGeom>
          <a:noFill/>
        </p:spPr>
        <p:txBody>
          <a:bodyPr wrap="none" rtlCol="0">
            <a:spAutoFit/>
          </a:bodyPr>
          <a:lstStyle/>
          <a:p>
            <a:pPr algn="ctr"/>
            <a:r>
              <a:rPr lang="en-US" b="1" smtClean="0">
                <a:solidFill>
                  <a:schemeClr val="bg2"/>
                </a:solidFill>
              </a:rPr>
              <a:t>TABLET</a:t>
            </a:r>
            <a:endParaRPr lang="en-GB" b="1">
              <a:solidFill>
                <a:schemeClr val="bg2"/>
              </a:solidFill>
            </a:endParaRPr>
          </a:p>
        </p:txBody>
      </p:sp>
      <p:sp>
        <p:nvSpPr>
          <p:cNvPr id="39" name="TextBox 38"/>
          <p:cNvSpPr txBox="1"/>
          <p:nvPr/>
        </p:nvSpPr>
        <p:spPr>
          <a:xfrm>
            <a:off x="9016294" y="2125595"/>
            <a:ext cx="906017" cy="369332"/>
          </a:xfrm>
          <a:prstGeom prst="rect">
            <a:avLst/>
          </a:prstGeom>
          <a:noFill/>
        </p:spPr>
        <p:txBody>
          <a:bodyPr wrap="none" rtlCol="0">
            <a:spAutoFit/>
          </a:bodyPr>
          <a:lstStyle/>
          <a:p>
            <a:pPr algn="ctr"/>
            <a:r>
              <a:rPr lang="en-US" b="1" smtClean="0">
                <a:solidFill>
                  <a:schemeClr val="bg2"/>
                </a:solidFill>
              </a:rPr>
              <a:t>MOBILE</a:t>
            </a:r>
            <a:endParaRPr lang="en-GB" b="1">
              <a:solidFill>
                <a:schemeClr val="bg2"/>
              </a:solidFill>
            </a:endParaRPr>
          </a:p>
        </p:txBody>
      </p:sp>
      <p:sp>
        <p:nvSpPr>
          <p:cNvPr id="40" name="Rectangle 9"/>
          <p:cNvSpPr/>
          <p:nvPr/>
        </p:nvSpPr>
        <p:spPr>
          <a:xfrm>
            <a:off x="1645109" y="4095070"/>
            <a:ext cx="2402690" cy="337625"/>
          </a:xfrm>
          <a:prstGeom prst="rect">
            <a:avLst/>
          </a:prstGeom>
          <a:solidFill>
            <a:srgbClr val="00C3D9"/>
          </a:solidFill>
          <a:ln>
            <a:solidFill>
              <a:srgbClr val="00C3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此处加入你的标题</a:t>
            </a:r>
            <a:endParaRPr lang="en-GB" sz="1200" dirty="0"/>
          </a:p>
        </p:txBody>
      </p:sp>
      <p:sp>
        <p:nvSpPr>
          <p:cNvPr id="41" name="Rectangle 10"/>
          <p:cNvSpPr/>
          <p:nvPr/>
        </p:nvSpPr>
        <p:spPr>
          <a:xfrm>
            <a:off x="5104681" y="4095070"/>
            <a:ext cx="2402690" cy="337625"/>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此处加入你的标题</a:t>
            </a:r>
            <a:endParaRPr lang="en-GB" altLang="zh-CN" sz="1200" dirty="0"/>
          </a:p>
        </p:txBody>
      </p:sp>
      <p:sp>
        <p:nvSpPr>
          <p:cNvPr id="42" name="Rectangle 11"/>
          <p:cNvSpPr/>
          <p:nvPr/>
        </p:nvSpPr>
        <p:spPr>
          <a:xfrm>
            <a:off x="8267957" y="4095070"/>
            <a:ext cx="2402690" cy="337625"/>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此处加入你的标题</a:t>
            </a:r>
            <a:endParaRPr lang="en-GB" altLang="zh-CN" sz="1200" dirty="0"/>
          </a:p>
        </p:txBody>
      </p:sp>
      <p:sp>
        <p:nvSpPr>
          <p:cNvPr id="43" name="Rectangle 13"/>
          <p:cNvSpPr/>
          <p:nvPr/>
        </p:nvSpPr>
        <p:spPr>
          <a:xfrm>
            <a:off x="1619221" y="4659648"/>
            <a:ext cx="2454466" cy="1569660"/>
          </a:xfrm>
          <a:prstGeom prst="rect">
            <a:avLst/>
          </a:prstGeom>
        </p:spPr>
        <p:txBody>
          <a:bodyPr wrap="square">
            <a:spAutoFit/>
          </a:bodyPr>
          <a:lstStyle/>
          <a:p>
            <a:pPr algn="ctr"/>
            <a:r>
              <a:rPr lang="zh-CN" altLang="en-US" sz="1200" dirty="0">
                <a:solidFill>
                  <a:schemeClr val="bg1">
                    <a:lumMod val="50000"/>
                  </a:schemeClr>
                </a:solidFill>
                <a:latin typeface="微软雅黑" pitchFamily="34" charset="-122"/>
                <a:ea typeface="微软雅黑" pitchFamily="34" charset="-122"/>
              </a:rPr>
              <a:t>文字描述文案加入文字文字描述文案加入    描述案加入文文字描述文案加入文字</a:t>
            </a:r>
            <a:endParaRPr lang="en-US" altLang="zh-CN" sz="1200" dirty="0">
              <a:solidFill>
                <a:schemeClr val="bg1">
                  <a:lumMod val="50000"/>
                </a:schemeClr>
              </a:solidFill>
              <a:latin typeface="微软雅黑" pitchFamily="34" charset="-122"/>
              <a:ea typeface="微软雅黑" pitchFamily="34" charset="-122"/>
            </a:endParaRPr>
          </a:p>
          <a:p>
            <a:pPr algn="ctr"/>
            <a:r>
              <a:rPr lang="zh-CN" altLang="en-US" sz="1200" dirty="0">
                <a:solidFill>
                  <a:schemeClr val="bg1">
                    <a:lumMod val="50000"/>
                  </a:schemeClr>
                </a:solidFill>
                <a:latin typeface="微软雅黑" pitchFamily="34" charset="-122"/>
                <a:ea typeface="微软雅黑" pitchFamily="34" charset="-122"/>
              </a:rPr>
              <a:t>文字描述文案加入文字文字描述文文字文案</a:t>
            </a:r>
            <a:r>
              <a:rPr lang="zh-CN" altLang="en-US" sz="1200" dirty="0" smtClean="0">
                <a:solidFill>
                  <a:schemeClr val="bg1">
                    <a:lumMod val="50000"/>
                  </a:schemeClr>
                </a:solidFill>
                <a:latin typeface="微软雅黑" pitchFamily="34" charset="-122"/>
                <a:ea typeface="微软雅黑" pitchFamily="34" charset="-122"/>
              </a:rPr>
              <a:t>字</a:t>
            </a:r>
            <a:endParaRPr lang="en-US" altLang="zh-CN" sz="1200" dirty="0" smtClean="0">
              <a:solidFill>
                <a:schemeClr val="bg1">
                  <a:lumMod val="50000"/>
                </a:schemeClr>
              </a:solidFill>
              <a:latin typeface="微软雅黑" pitchFamily="34" charset="-122"/>
              <a:ea typeface="微软雅黑" pitchFamily="34" charset="-122"/>
            </a:endParaRPr>
          </a:p>
          <a:p>
            <a:pPr algn="ctr"/>
            <a:r>
              <a:rPr lang="zh-CN" altLang="en-US" sz="1200" dirty="0" smtClean="0">
                <a:solidFill>
                  <a:schemeClr val="bg1">
                    <a:lumMod val="50000"/>
                  </a:schemeClr>
                </a:solidFill>
                <a:latin typeface="微软雅黑" pitchFamily="34" charset="-122"/>
                <a:ea typeface="微软雅黑" pitchFamily="34" charset="-122"/>
              </a:rPr>
              <a:t>文字</a:t>
            </a:r>
            <a:r>
              <a:rPr lang="zh-CN" altLang="en-US" sz="1200" dirty="0">
                <a:solidFill>
                  <a:schemeClr val="bg1">
                    <a:lumMod val="50000"/>
                  </a:schemeClr>
                </a:solidFill>
                <a:latin typeface="微软雅黑" pitchFamily="34" charset="-122"/>
                <a:ea typeface="微软雅黑" pitchFamily="34" charset="-122"/>
              </a:rPr>
              <a:t>描述文案</a:t>
            </a:r>
            <a:r>
              <a:rPr lang="zh-CN" altLang="en-US" sz="1200" dirty="0" smtClean="0">
                <a:solidFill>
                  <a:schemeClr val="bg1">
                    <a:lumMod val="50000"/>
                  </a:schemeClr>
                </a:solidFill>
                <a:latin typeface="微软雅黑" pitchFamily="34" charset="-122"/>
                <a:ea typeface="微软雅黑" pitchFamily="34" charset="-122"/>
              </a:rPr>
              <a:t>加入</a:t>
            </a:r>
            <a:r>
              <a:rPr lang="zh-CN" altLang="en-US" sz="1200" dirty="0">
                <a:solidFill>
                  <a:schemeClr val="bg1">
                    <a:lumMod val="50000"/>
                  </a:schemeClr>
                </a:solidFill>
                <a:latin typeface="微软雅黑" pitchFamily="34" charset="-122"/>
                <a:ea typeface="微软雅黑" pitchFamily="34" charset="-122"/>
              </a:rPr>
              <a:t>文字描述文案加入文字文字描述</a:t>
            </a:r>
            <a:r>
              <a:rPr lang="zh-CN" altLang="en-US" sz="1200" dirty="0" smtClean="0">
                <a:solidFill>
                  <a:schemeClr val="bg1">
                    <a:lumMod val="50000"/>
                  </a:schemeClr>
                </a:solidFill>
                <a:latin typeface="微软雅黑" pitchFamily="34" charset="-122"/>
                <a:ea typeface="微软雅黑" pitchFamily="34" charset="-122"/>
              </a:rPr>
              <a:t>文案</a:t>
            </a:r>
            <a:endParaRPr lang="en-GB" altLang="zh-CN" sz="1200" dirty="0">
              <a:solidFill>
                <a:schemeClr val="bg1">
                  <a:lumMod val="50000"/>
                </a:schemeClr>
              </a:solidFill>
            </a:endParaRPr>
          </a:p>
          <a:p>
            <a:pPr algn="ctr"/>
            <a:endParaRPr lang="en-GB" altLang="zh-CN" sz="1200" dirty="0">
              <a:solidFill>
                <a:schemeClr val="bg1">
                  <a:lumMod val="50000"/>
                </a:schemeClr>
              </a:solidFill>
            </a:endParaRPr>
          </a:p>
        </p:txBody>
      </p:sp>
      <p:sp>
        <p:nvSpPr>
          <p:cNvPr id="44" name="Rectangle 14"/>
          <p:cNvSpPr/>
          <p:nvPr/>
        </p:nvSpPr>
        <p:spPr>
          <a:xfrm>
            <a:off x="5078793" y="4659648"/>
            <a:ext cx="2454466" cy="1569660"/>
          </a:xfrm>
          <a:prstGeom prst="rect">
            <a:avLst/>
          </a:prstGeom>
        </p:spPr>
        <p:txBody>
          <a:bodyPr wrap="square">
            <a:spAutoFit/>
          </a:bodyPr>
          <a:lstStyle/>
          <a:p>
            <a:pPr algn="ctr"/>
            <a:r>
              <a:rPr lang="zh-CN" altLang="en-US" sz="1200" dirty="0">
                <a:solidFill>
                  <a:schemeClr val="bg1">
                    <a:lumMod val="50000"/>
                  </a:schemeClr>
                </a:solidFill>
                <a:latin typeface="微软雅黑" pitchFamily="34" charset="-122"/>
                <a:ea typeface="微软雅黑" pitchFamily="34" charset="-122"/>
              </a:rPr>
              <a:t>文字描述文案加入文字文字描述文案加入    描述案加入文文字描述文案加入文字</a:t>
            </a:r>
            <a:endParaRPr lang="en-US" altLang="zh-CN" sz="1200" dirty="0">
              <a:solidFill>
                <a:schemeClr val="bg1">
                  <a:lumMod val="50000"/>
                </a:schemeClr>
              </a:solidFill>
              <a:latin typeface="微软雅黑" pitchFamily="34" charset="-122"/>
              <a:ea typeface="微软雅黑" pitchFamily="34" charset="-122"/>
            </a:endParaRPr>
          </a:p>
          <a:p>
            <a:pPr algn="ctr"/>
            <a:r>
              <a:rPr lang="zh-CN" altLang="en-US" sz="1200" dirty="0">
                <a:solidFill>
                  <a:schemeClr val="bg1">
                    <a:lumMod val="50000"/>
                  </a:schemeClr>
                </a:solidFill>
                <a:latin typeface="微软雅黑" pitchFamily="34" charset="-122"/>
                <a:ea typeface="微软雅黑" pitchFamily="34" charset="-122"/>
              </a:rPr>
              <a:t>文字描述文案加入文字文字描述文文字文案字</a:t>
            </a:r>
            <a:endParaRPr lang="en-US" altLang="zh-CN" sz="1200" dirty="0">
              <a:solidFill>
                <a:schemeClr val="bg1">
                  <a:lumMod val="50000"/>
                </a:schemeClr>
              </a:solidFill>
              <a:latin typeface="微软雅黑" pitchFamily="34" charset="-122"/>
              <a:ea typeface="微软雅黑" pitchFamily="34" charset="-122"/>
            </a:endParaRPr>
          </a:p>
          <a:p>
            <a:pPr algn="ctr"/>
            <a:r>
              <a:rPr lang="zh-CN" altLang="en-US" sz="1200" dirty="0">
                <a:solidFill>
                  <a:schemeClr val="bg1">
                    <a:lumMod val="50000"/>
                  </a:schemeClr>
                </a:solidFill>
                <a:latin typeface="微软雅黑" pitchFamily="34" charset="-122"/>
                <a:ea typeface="微软雅黑" pitchFamily="34" charset="-122"/>
              </a:rPr>
              <a:t>文字描述文案加入文字描述文案加入文字文字描述文案</a:t>
            </a:r>
            <a:endParaRPr lang="en-GB" altLang="zh-CN" sz="1200" dirty="0">
              <a:solidFill>
                <a:schemeClr val="bg1">
                  <a:lumMod val="50000"/>
                </a:schemeClr>
              </a:solidFill>
            </a:endParaRPr>
          </a:p>
          <a:p>
            <a:pPr algn="ctr"/>
            <a:endParaRPr lang="en-GB" altLang="zh-CN" sz="1200" dirty="0">
              <a:solidFill>
                <a:schemeClr val="bg1">
                  <a:lumMod val="50000"/>
                </a:schemeClr>
              </a:solidFill>
            </a:endParaRPr>
          </a:p>
        </p:txBody>
      </p:sp>
      <p:sp>
        <p:nvSpPr>
          <p:cNvPr id="45" name="Rectangle 15"/>
          <p:cNvSpPr/>
          <p:nvPr/>
        </p:nvSpPr>
        <p:spPr>
          <a:xfrm>
            <a:off x="8242069" y="4659648"/>
            <a:ext cx="2454466" cy="1569660"/>
          </a:xfrm>
          <a:prstGeom prst="rect">
            <a:avLst/>
          </a:prstGeom>
        </p:spPr>
        <p:txBody>
          <a:bodyPr wrap="square">
            <a:spAutoFit/>
          </a:bodyPr>
          <a:lstStyle/>
          <a:p>
            <a:pPr algn="ctr"/>
            <a:r>
              <a:rPr lang="zh-CN" altLang="en-US" sz="1200" dirty="0">
                <a:solidFill>
                  <a:schemeClr val="bg1">
                    <a:lumMod val="50000"/>
                  </a:schemeClr>
                </a:solidFill>
                <a:latin typeface="微软雅黑" pitchFamily="34" charset="-122"/>
                <a:ea typeface="微软雅黑" pitchFamily="34" charset="-122"/>
              </a:rPr>
              <a:t>文字描述文案加入文字文字描述文案加入    描述案加入文文字描述文案加入文字</a:t>
            </a:r>
            <a:endParaRPr lang="en-US" altLang="zh-CN" sz="1200" dirty="0">
              <a:solidFill>
                <a:schemeClr val="bg1">
                  <a:lumMod val="50000"/>
                </a:schemeClr>
              </a:solidFill>
              <a:latin typeface="微软雅黑" pitchFamily="34" charset="-122"/>
              <a:ea typeface="微软雅黑" pitchFamily="34" charset="-122"/>
            </a:endParaRPr>
          </a:p>
          <a:p>
            <a:pPr algn="ctr"/>
            <a:r>
              <a:rPr lang="zh-CN" altLang="en-US" sz="1200" dirty="0">
                <a:solidFill>
                  <a:schemeClr val="bg1">
                    <a:lumMod val="50000"/>
                  </a:schemeClr>
                </a:solidFill>
                <a:latin typeface="微软雅黑" pitchFamily="34" charset="-122"/>
                <a:ea typeface="微软雅黑" pitchFamily="34" charset="-122"/>
              </a:rPr>
              <a:t>文字描述文案加入文字文字描述文文字文案字</a:t>
            </a:r>
            <a:endParaRPr lang="en-US" altLang="zh-CN" sz="1200" dirty="0">
              <a:solidFill>
                <a:schemeClr val="bg1">
                  <a:lumMod val="50000"/>
                </a:schemeClr>
              </a:solidFill>
              <a:latin typeface="微软雅黑" pitchFamily="34" charset="-122"/>
              <a:ea typeface="微软雅黑" pitchFamily="34" charset="-122"/>
            </a:endParaRPr>
          </a:p>
          <a:p>
            <a:pPr algn="ctr"/>
            <a:r>
              <a:rPr lang="zh-CN" altLang="en-US" sz="1200" dirty="0">
                <a:solidFill>
                  <a:schemeClr val="bg1">
                    <a:lumMod val="50000"/>
                  </a:schemeClr>
                </a:solidFill>
                <a:latin typeface="微软雅黑" pitchFamily="34" charset="-122"/>
                <a:ea typeface="微软雅黑" pitchFamily="34" charset="-122"/>
              </a:rPr>
              <a:t>文字描述文案加入文字描述文案加入文字文字描述文案</a:t>
            </a:r>
            <a:endParaRPr lang="en-GB" altLang="zh-CN" sz="1200" dirty="0">
              <a:solidFill>
                <a:schemeClr val="bg1">
                  <a:lumMod val="50000"/>
                </a:schemeClr>
              </a:solidFill>
            </a:endParaRPr>
          </a:p>
          <a:p>
            <a:pPr algn="ctr"/>
            <a:endParaRPr lang="en-GB" altLang="zh-CN" sz="1200" dirty="0">
              <a:solidFill>
                <a:schemeClr val="bg1">
                  <a:lumMod val="50000"/>
                </a:schemeClr>
              </a:solidFill>
            </a:endParaRPr>
          </a:p>
        </p:txBody>
      </p:sp>
    </p:spTree>
    <p:extLst>
      <p:ext uri="{BB962C8B-B14F-4D97-AF65-F5344CB8AC3E}">
        <p14:creationId xmlns:p14="http://schemas.microsoft.com/office/powerpoint/2010/main" val="159323537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fade">
                                      <p:cBhvr>
                                        <p:cTn id="14" dur="500"/>
                                        <p:tgtEl>
                                          <p:spTgt spid="37"/>
                                        </p:tgtEl>
                                      </p:cBhvr>
                                    </p:animEffect>
                                  </p:childTnLst>
                                </p:cTn>
                              </p:par>
                            </p:childTnLst>
                          </p:cTn>
                        </p:par>
                        <p:par>
                          <p:cTn id="15" fill="hold">
                            <p:stCondLst>
                              <p:cond delay="1500"/>
                            </p:stCondLst>
                            <p:childTnLst>
                              <p:par>
                                <p:cTn id="16" presetID="53" presetClass="entr" presetSubtype="16"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p:cTn id="18" dur="500" fill="hold"/>
                                        <p:tgtEl>
                                          <p:spTgt spid="34"/>
                                        </p:tgtEl>
                                        <p:attrNameLst>
                                          <p:attrName>ppt_w</p:attrName>
                                        </p:attrNameLst>
                                      </p:cBhvr>
                                      <p:tavLst>
                                        <p:tav tm="0">
                                          <p:val>
                                            <p:fltVal val="0"/>
                                          </p:val>
                                        </p:tav>
                                        <p:tav tm="100000">
                                          <p:val>
                                            <p:strVal val="#ppt_w"/>
                                          </p:val>
                                        </p:tav>
                                      </p:tavLst>
                                    </p:anim>
                                    <p:anim calcmode="lin" valueType="num">
                                      <p:cBhvr>
                                        <p:cTn id="19" dur="500" fill="hold"/>
                                        <p:tgtEl>
                                          <p:spTgt spid="34"/>
                                        </p:tgtEl>
                                        <p:attrNameLst>
                                          <p:attrName>ppt_h</p:attrName>
                                        </p:attrNameLst>
                                      </p:cBhvr>
                                      <p:tavLst>
                                        <p:tav tm="0">
                                          <p:val>
                                            <p:fltVal val="0"/>
                                          </p:val>
                                        </p:tav>
                                        <p:tav tm="100000">
                                          <p:val>
                                            <p:strVal val="#ppt_h"/>
                                          </p:val>
                                        </p:tav>
                                      </p:tavLst>
                                    </p:anim>
                                    <p:animEffect transition="in" filter="fade">
                                      <p:cBhvr>
                                        <p:cTn id="20" dur="500"/>
                                        <p:tgtEl>
                                          <p:spTgt spid="34"/>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par>
                          <p:cTn id="33" fill="hold">
                            <p:stCondLst>
                              <p:cond delay="3500"/>
                            </p:stCondLst>
                            <p:childTnLst>
                              <p:par>
                                <p:cTn id="34" presetID="53" presetClass="entr" presetSubtype="16" fill="hold" grpId="0" nodeType="after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p:cTn id="36" dur="500" fill="hold"/>
                                        <p:tgtEl>
                                          <p:spTgt spid="35"/>
                                        </p:tgtEl>
                                        <p:attrNameLst>
                                          <p:attrName>ppt_w</p:attrName>
                                        </p:attrNameLst>
                                      </p:cBhvr>
                                      <p:tavLst>
                                        <p:tav tm="0">
                                          <p:val>
                                            <p:fltVal val="0"/>
                                          </p:val>
                                        </p:tav>
                                        <p:tav tm="100000">
                                          <p:val>
                                            <p:strVal val="#ppt_w"/>
                                          </p:val>
                                        </p:tav>
                                      </p:tavLst>
                                    </p:anim>
                                    <p:anim calcmode="lin" valueType="num">
                                      <p:cBhvr>
                                        <p:cTn id="37" dur="500" fill="hold"/>
                                        <p:tgtEl>
                                          <p:spTgt spid="35"/>
                                        </p:tgtEl>
                                        <p:attrNameLst>
                                          <p:attrName>ppt_h</p:attrName>
                                        </p:attrNameLst>
                                      </p:cBhvr>
                                      <p:tavLst>
                                        <p:tav tm="0">
                                          <p:val>
                                            <p:fltVal val="0"/>
                                          </p:val>
                                        </p:tav>
                                        <p:tav tm="100000">
                                          <p:val>
                                            <p:strVal val="#ppt_h"/>
                                          </p:val>
                                        </p:tav>
                                      </p:tavLst>
                                    </p:anim>
                                    <p:animEffect transition="in" filter="fade">
                                      <p:cBhvr>
                                        <p:cTn id="38" dur="500"/>
                                        <p:tgtEl>
                                          <p:spTgt spid="35"/>
                                        </p:tgtEl>
                                      </p:cBhvr>
                                    </p:animEffect>
                                  </p:childTnLst>
                                </p:cTn>
                              </p:par>
                            </p:childTnLst>
                          </p:cTn>
                        </p:par>
                        <p:par>
                          <p:cTn id="39" fill="hold">
                            <p:stCondLst>
                              <p:cond delay="4000"/>
                            </p:stCondLst>
                            <p:childTnLst>
                              <p:par>
                                <p:cTn id="40" presetID="10" presetClass="entr" presetSubtype="0"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fade">
                                      <p:cBhvr>
                                        <p:cTn id="46" dur="500"/>
                                        <p:tgtEl>
                                          <p:spTgt spid="44"/>
                                        </p:tgtEl>
                                      </p:cBhvr>
                                    </p:animEffect>
                                  </p:childTnLst>
                                </p:cTn>
                              </p:par>
                            </p:childTnLst>
                          </p:cTn>
                        </p:par>
                        <p:par>
                          <p:cTn id="47" fill="hold">
                            <p:stCondLst>
                              <p:cond delay="5000"/>
                            </p:stCondLst>
                            <p:childTnLst>
                              <p:par>
                                <p:cTn id="48" presetID="10" presetClass="entr" presetSubtype="0" fill="hold" grpId="0" nodeType="after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fade">
                                      <p:cBhvr>
                                        <p:cTn id="50" dur="500"/>
                                        <p:tgtEl>
                                          <p:spTgt spid="39"/>
                                        </p:tgtEl>
                                      </p:cBhvr>
                                    </p:animEffect>
                                  </p:childTnLst>
                                </p:cTn>
                              </p:par>
                            </p:childTnLst>
                          </p:cTn>
                        </p:par>
                        <p:par>
                          <p:cTn id="51" fill="hold">
                            <p:stCondLst>
                              <p:cond delay="5500"/>
                            </p:stCondLst>
                            <p:childTnLst>
                              <p:par>
                                <p:cTn id="52" presetID="53" presetClass="entr" presetSubtype="16" fill="hold" grpId="0" nodeType="afterEffect">
                                  <p:stCondLst>
                                    <p:cond delay="0"/>
                                  </p:stCondLst>
                                  <p:childTnLst>
                                    <p:set>
                                      <p:cBhvr>
                                        <p:cTn id="53" dur="1" fill="hold">
                                          <p:stCondLst>
                                            <p:cond delay="0"/>
                                          </p:stCondLst>
                                        </p:cTn>
                                        <p:tgtEl>
                                          <p:spTgt spid="36"/>
                                        </p:tgtEl>
                                        <p:attrNameLst>
                                          <p:attrName>style.visibility</p:attrName>
                                        </p:attrNameLst>
                                      </p:cBhvr>
                                      <p:to>
                                        <p:strVal val="visible"/>
                                      </p:to>
                                    </p:set>
                                    <p:anim calcmode="lin" valueType="num">
                                      <p:cBhvr>
                                        <p:cTn id="54" dur="500" fill="hold"/>
                                        <p:tgtEl>
                                          <p:spTgt spid="36"/>
                                        </p:tgtEl>
                                        <p:attrNameLst>
                                          <p:attrName>ppt_w</p:attrName>
                                        </p:attrNameLst>
                                      </p:cBhvr>
                                      <p:tavLst>
                                        <p:tav tm="0">
                                          <p:val>
                                            <p:fltVal val="0"/>
                                          </p:val>
                                        </p:tav>
                                        <p:tav tm="100000">
                                          <p:val>
                                            <p:strVal val="#ppt_w"/>
                                          </p:val>
                                        </p:tav>
                                      </p:tavLst>
                                    </p:anim>
                                    <p:anim calcmode="lin" valueType="num">
                                      <p:cBhvr>
                                        <p:cTn id="55" dur="500" fill="hold"/>
                                        <p:tgtEl>
                                          <p:spTgt spid="36"/>
                                        </p:tgtEl>
                                        <p:attrNameLst>
                                          <p:attrName>ppt_h</p:attrName>
                                        </p:attrNameLst>
                                      </p:cBhvr>
                                      <p:tavLst>
                                        <p:tav tm="0">
                                          <p:val>
                                            <p:fltVal val="0"/>
                                          </p:val>
                                        </p:tav>
                                        <p:tav tm="100000">
                                          <p:val>
                                            <p:strVal val="#ppt_h"/>
                                          </p:val>
                                        </p:tav>
                                      </p:tavLst>
                                    </p:anim>
                                    <p:animEffect transition="in" filter="fade">
                                      <p:cBhvr>
                                        <p:cTn id="56" dur="500"/>
                                        <p:tgtEl>
                                          <p:spTgt spid="36"/>
                                        </p:tgtEl>
                                      </p:cBhvr>
                                    </p:animEffect>
                                  </p:childTnLst>
                                </p:cTn>
                              </p:par>
                            </p:childTnLst>
                          </p:cTn>
                        </p:par>
                        <p:par>
                          <p:cTn id="57" fill="hold">
                            <p:stCondLst>
                              <p:cond delay="6000"/>
                            </p:stCondLst>
                            <p:childTnLst>
                              <p:par>
                                <p:cTn id="58" presetID="10" presetClass="entr" presetSubtype="0" fill="hold" grpId="0" nodeType="after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fade">
                                      <p:cBhvr>
                                        <p:cTn id="60" dur="500"/>
                                        <p:tgtEl>
                                          <p:spTgt spid="42"/>
                                        </p:tgtEl>
                                      </p:cBhvr>
                                    </p:animEffect>
                                  </p:childTnLst>
                                </p:cTn>
                              </p:par>
                            </p:childTnLst>
                          </p:cTn>
                        </p:par>
                        <p:par>
                          <p:cTn id="61" fill="hold">
                            <p:stCondLst>
                              <p:cond delay="6500"/>
                            </p:stCondLst>
                            <p:childTnLst>
                              <p:par>
                                <p:cTn id="62" presetID="10" presetClass="entr" presetSubtype="0" fill="hold" grpId="0" nodeType="after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fade">
                                      <p:cBhvr>
                                        <p:cTn id="6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p:bldP spid="38" grpId="0"/>
      <p:bldP spid="39" grpId="0"/>
      <p:bldP spid="40" grpId="0" animBg="1"/>
      <p:bldP spid="41" grpId="0" animBg="1"/>
      <p:bldP spid="42" grpId="0" animBg="1"/>
      <p:bldP spid="43" grpId="0"/>
      <p:bldP spid="44" grpId="0"/>
      <p:bldP spid="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40484"/>
            <a:chOff x="3879320" y="484463"/>
            <a:chExt cx="3867978" cy="740484"/>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itchFamily="34" charset="-122"/>
                  <a:ea typeface="微软雅黑" pitchFamily="34" charset="-122"/>
                </a:rPr>
                <a:t>3</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1" y="495853"/>
              <a:ext cx="262890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点击加入标题文字</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Click add title text description</a:t>
              </a:r>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24" name="Freeform 6810"/>
          <p:cNvSpPr>
            <a:spLocks/>
          </p:cNvSpPr>
          <p:nvPr/>
        </p:nvSpPr>
        <p:spPr bwMode="auto">
          <a:xfrm>
            <a:off x="3228982" y="3142736"/>
            <a:ext cx="1165036" cy="473609"/>
          </a:xfrm>
          <a:custGeom>
            <a:avLst/>
            <a:gdLst>
              <a:gd name="T0" fmla="*/ 115 w 1166"/>
              <a:gd name="T1" fmla="*/ 445 h 474"/>
              <a:gd name="T2" fmla="*/ 115 w 1166"/>
              <a:gd name="T3" fmla="*/ 168 h 474"/>
              <a:gd name="T4" fmla="*/ 203 w 1166"/>
              <a:gd name="T5" fmla="*/ 168 h 474"/>
              <a:gd name="T6" fmla="*/ 100 w 1166"/>
              <a:gd name="T7" fmla="*/ 0 h 474"/>
              <a:gd name="T8" fmla="*/ 0 w 1166"/>
              <a:gd name="T9" fmla="*/ 168 h 474"/>
              <a:gd name="T10" fmla="*/ 86 w 1166"/>
              <a:gd name="T11" fmla="*/ 168 h 474"/>
              <a:gd name="T12" fmla="*/ 86 w 1166"/>
              <a:gd name="T13" fmla="*/ 474 h 474"/>
              <a:gd name="T14" fmla="*/ 1166 w 1166"/>
              <a:gd name="T15" fmla="*/ 474 h 474"/>
              <a:gd name="T16" fmla="*/ 1166 w 1166"/>
              <a:gd name="T17" fmla="*/ 445 h 474"/>
              <a:gd name="T18" fmla="*/ 115 w 1166"/>
              <a:gd name="T19" fmla="*/ 445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6" h="474">
                <a:moveTo>
                  <a:pt x="115" y="445"/>
                </a:moveTo>
                <a:lnTo>
                  <a:pt x="115" y="168"/>
                </a:lnTo>
                <a:lnTo>
                  <a:pt x="203" y="168"/>
                </a:lnTo>
                <a:lnTo>
                  <a:pt x="100" y="0"/>
                </a:lnTo>
                <a:lnTo>
                  <a:pt x="0" y="168"/>
                </a:lnTo>
                <a:lnTo>
                  <a:pt x="86" y="168"/>
                </a:lnTo>
                <a:lnTo>
                  <a:pt x="86" y="474"/>
                </a:lnTo>
                <a:lnTo>
                  <a:pt x="1166" y="474"/>
                </a:lnTo>
                <a:lnTo>
                  <a:pt x="1166" y="445"/>
                </a:lnTo>
                <a:lnTo>
                  <a:pt x="115" y="445"/>
                </a:lnTo>
                <a:close/>
              </a:path>
            </a:pathLst>
          </a:custGeom>
          <a:solidFill>
            <a:srgbClr val="F3C301"/>
          </a:solidFill>
          <a:ln>
            <a:solidFill>
              <a:srgbClr val="F3C30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6814"/>
          <p:cNvSpPr>
            <a:spLocks/>
          </p:cNvSpPr>
          <p:nvPr/>
        </p:nvSpPr>
        <p:spPr bwMode="auto">
          <a:xfrm>
            <a:off x="7829885" y="3143735"/>
            <a:ext cx="1243972" cy="471610"/>
          </a:xfrm>
          <a:custGeom>
            <a:avLst/>
            <a:gdLst>
              <a:gd name="T0" fmla="*/ 1245 w 1245"/>
              <a:gd name="T1" fmla="*/ 165 h 472"/>
              <a:gd name="T2" fmla="*/ 1143 w 1245"/>
              <a:gd name="T3" fmla="*/ 0 h 472"/>
              <a:gd name="T4" fmla="*/ 1043 w 1245"/>
              <a:gd name="T5" fmla="*/ 165 h 472"/>
              <a:gd name="T6" fmla="*/ 1129 w 1245"/>
              <a:gd name="T7" fmla="*/ 165 h 472"/>
              <a:gd name="T8" fmla="*/ 1129 w 1245"/>
              <a:gd name="T9" fmla="*/ 444 h 472"/>
              <a:gd name="T10" fmla="*/ 0 w 1245"/>
              <a:gd name="T11" fmla="*/ 444 h 472"/>
              <a:gd name="T12" fmla="*/ 0 w 1245"/>
              <a:gd name="T13" fmla="*/ 472 h 472"/>
              <a:gd name="T14" fmla="*/ 1157 w 1245"/>
              <a:gd name="T15" fmla="*/ 472 h 472"/>
              <a:gd name="T16" fmla="*/ 1157 w 1245"/>
              <a:gd name="T17" fmla="*/ 165 h 472"/>
              <a:gd name="T18" fmla="*/ 1245 w 1245"/>
              <a:gd name="T19" fmla="*/ 165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5" h="472">
                <a:moveTo>
                  <a:pt x="1245" y="165"/>
                </a:moveTo>
                <a:lnTo>
                  <a:pt x="1143" y="0"/>
                </a:lnTo>
                <a:lnTo>
                  <a:pt x="1043" y="165"/>
                </a:lnTo>
                <a:lnTo>
                  <a:pt x="1129" y="165"/>
                </a:lnTo>
                <a:lnTo>
                  <a:pt x="1129" y="444"/>
                </a:lnTo>
                <a:lnTo>
                  <a:pt x="0" y="444"/>
                </a:lnTo>
                <a:lnTo>
                  <a:pt x="0" y="472"/>
                </a:lnTo>
                <a:lnTo>
                  <a:pt x="1157" y="472"/>
                </a:lnTo>
                <a:lnTo>
                  <a:pt x="1157" y="165"/>
                </a:lnTo>
                <a:lnTo>
                  <a:pt x="1245" y="165"/>
                </a:lnTo>
                <a:close/>
              </a:path>
            </a:pathLst>
          </a:custGeom>
          <a:solidFill>
            <a:srgbClr val="E94E60"/>
          </a:solidFill>
          <a:ln>
            <a:solidFill>
              <a:srgbClr val="E94E60"/>
            </a:solidFill>
          </a:ln>
        </p:spPr>
        <p:txBody>
          <a:bodyPr vert="horz" wrap="square" lIns="91440" tIns="45720" rIns="91440" bIns="45720" numCol="1" anchor="t" anchorCtr="0" compatLnSpc="1">
            <a:prstTxWarp prst="textNoShape">
              <a:avLst/>
            </a:prstTxWarp>
          </a:bodyPr>
          <a:lstStyle/>
          <a:p>
            <a:endParaRPr lang="en-US"/>
          </a:p>
        </p:txBody>
      </p:sp>
      <p:sp>
        <p:nvSpPr>
          <p:cNvPr id="26" name="Freeform 6847"/>
          <p:cNvSpPr>
            <a:spLocks/>
          </p:cNvSpPr>
          <p:nvPr/>
        </p:nvSpPr>
        <p:spPr bwMode="auto">
          <a:xfrm>
            <a:off x="7241019" y="4829850"/>
            <a:ext cx="478054" cy="226504"/>
          </a:xfrm>
          <a:custGeom>
            <a:avLst/>
            <a:gdLst>
              <a:gd name="T0" fmla="*/ 0 w 439"/>
              <a:gd name="T1" fmla="*/ 88 h 208"/>
              <a:gd name="T2" fmla="*/ 0 w 439"/>
              <a:gd name="T3" fmla="*/ 118 h 208"/>
              <a:gd name="T4" fmla="*/ 273 w 439"/>
              <a:gd name="T5" fmla="*/ 118 h 208"/>
              <a:gd name="T6" fmla="*/ 273 w 439"/>
              <a:gd name="T7" fmla="*/ 208 h 208"/>
              <a:gd name="T8" fmla="*/ 439 w 439"/>
              <a:gd name="T9" fmla="*/ 103 h 208"/>
              <a:gd name="T10" fmla="*/ 273 w 439"/>
              <a:gd name="T11" fmla="*/ 0 h 208"/>
              <a:gd name="T12" fmla="*/ 273 w 439"/>
              <a:gd name="T13" fmla="*/ 88 h 208"/>
              <a:gd name="T14" fmla="*/ 0 w 439"/>
              <a:gd name="T15" fmla="*/ 8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9" h="208">
                <a:moveTo>
                  <a:pt x="0" y="88"/>
                </a:moveTo>
                <a:lnTo>
                  <a:pt x="0" y="118"/>
                </a:lnTo>
                <a:lnTo>
                  <a:pt x="273" y="118"/>
                </a:lnTo>
                <a:lnTo>
                  <a:pt x="273" y="208"/>
                </a:lnTo>
                <a:lnTo>
                  <a:pt x="439" y="103"/>
                </a:lnTo>
                <a:lnTo>
                  <a:pt x="273" y="0"/>
                </a:lnTo>
                <a:lnTo>
                  <a:pt x="273" y="88"/>
                </a:lnTo>
                <a:lnTo>
                  <a:pt x="0" y="88"/>
                </a:lnTo>
                <a:close/>
              </a:path>
            </a:pathLst>
          </a:custGeom>
          <a:solidFill>
            <a:srgbClr val="028985"/>
          </a:solidFill>
          <a:ln>
            <a:solidFill>
              <a:srgbClr val="028985"/>
            </a:solidFill>
          </a:ln>
          <a:extLst/>
        </p:spPr>
        <p:txBody>
          <a:bodyPr vert="horz" wrap="square" lIns="91440" tIns="45720" rIns="91440" bIns="45720" numCol="1" anchor="t" anchorCtr="0" compatLnSpc="1">
            <a:prstTxWarp prst="textNoShape">
              <a:avLst/>
            </a:prstTxWarp>
          </a:bodyPr>
          <a:lstStyle/>
          <a:p>
            <a:endParaRPr lang="en-US"/>
          </a:p>
        </p:txBody>
      </p:sp>
      <p:sp>
        <p:nvSpPr>
          <p:cNvPr id="27" name="Freeform 6851"/>
          <p:cNvSpPr>
            <a:spLocks/>
          </p:cNvSpPr>
          <p:nvPr/>
        </p:nvSpPr>
        <p:spPr bwMode="auto">
          <a:xfrm>
            <a:off x="4426820" y="4829850"/>
            <a:ext cx="478054" cy="226504"/>
          </a:xfrm>
          <a:custGeom>
            <a:avLst/>
            <a:gdLst>
              <a:gd name="T0" fmla="*/ 439 w 439"/>
              <a:gd name="T1" fmla="*/ 88 h 208"/>
              <a:gd name="T2" fmla="*/ 439 w 439"/>
              <a:gd name="T3" fmla="*/ 118 h 208"/>
              <a:gd name="T4" fmla="*/ 165 w 439"/>
              <a:gd name="T5" fmla="*/ 118 h 208"/>
              <a:gd name="T6" fmla="*/ 165 w 439"/>
              <a:gd name="T7" fmla="*/ 208 h 208"/>
              <a:gd name="T8" fmla="*/ 0 w 439"/>
              <a:gd name="T9" fmla="*/ 103 h 208"/>
              <a:gd name="T10" fmla="*/ 165 w 439"/>
              <a:gd name="T11" fmla="*/ 0 h 208"/>
              <a:gd name="T12" fmla="*/ 165 w 439"/>
              <a:gd name="T13" fmla="*/ 88 h 208"/>
              <a:gd name="T14" fmla="*/ 439 w 439"/>
              <a:gd name="T15" fmla="*/ 8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9" h="208">
                <a:moveTo>
                  <a:pt x="439" y="88"/>
                </a:moveTo>
                <a:lnTo>
                  <a:pt x="439" y="118"/>
                </a:lnTo>
                <a:lnTo>
                  <a:pt x="165" y="118"/>
                </a:lnTo>
                <a:lnTo>
                  <a:pt x="165" y="208"/>
                </a:lnTo>
                <a:lnTo>
                  <a:pt x="0" y="103"/>
                </a:lnTo>
                <a:lnTo>
                  <a:pt x="165" y="0"/>
                </a:lnTo>
                <a:lnTo>
                  <a:pt x="165" y="88"/>
                </a:lnTo>
                <a:lnTo>
                  <a:pt x="439" y="88"/>
                </a:lnTo>
                <a:close/>
              </a:path>
            </a:pathLst>
          </a:custGeom>
          <a:solidFill>
            <a:srgbClr val="00C3D9"/>
          </a:solidFill>
          <a:ln>
            <a:solidFill>
              <a:srgbClr val="00C3D9"/>
            </a:solidFill>
          </a:ln>
          <a:extLst/>
        </p:spPr>
        <p:txBody>
          <a:bodyPr vert="horz" wrap="square" lIns="91440" tIns="45720" rIns="91440" bIns="45720" numCol="1" anchor="t" anchorCtr="0" compatLnSpc="1">
            <a:prstTxWarp prst="textNoShape">
              <a:avLst/>
            </a:prstTxWarp>
          </a:bodyPr>
          <a:lstStyle/>
          <a:p>
            <a:endParaRPr lang="en-US"/>
          </a:p>
        </p:txBody>
      </p:sp>
      <p:sp>
        <p:nvSpPr>
          <p:cNvPr id="28" name="TextBox 27"/>
          <p:cNvSpPr txBox="1"/>
          <p:nvPr/>
        </p:nvSpPr>
        <p:spPr>
          <a:xfrm>
            <a:off x="10388600" y="2284549"/>
            <a:ext cx="184731" cy="369332"/>
          </a:xfrm>
          <a:prstGeom prst="rect">
            <a:avLst/>
          </a:prstGeom>
          <a:noFill/>
        </p:spPr>
        <p:txBody>
          <a:bodyPr wrap="none" rtlCol="0">
            <a:spAutoFit/>
          </a:bodyPr>
          <a:lstStyle/>
          <a:p>
            <a:endParaRPr lang="en-GB"/>
          </a:p>
        </p:txBody>
      </p:sp>
      <p:grpSp>
        <p:nvGrpSpPr>
          <p:cNvPr id="29" name="Group 3"/>
          <p:cNvGrpSpPr/>
          <p:nvPr/>
        </p:nvGrpSpPr>
        <p:grpSpPr>
          <a:xfrm>
            <a:off x="4754985" y="2280039"/>
            <a:ext cx="2697136" cy="3526769"/>
            <a:chOff x="4754985" y="2153427"/>
            <a:chExt cx="2697136" cy="3526769"/>
          </a:xfrm>
        </p:grpSpPr>
        <p:sp>
          <p:nvSpPr>
            <p:cNvPr id="30" name="Freeform 78"/>
            <p:cNvSpPr>
              <a:spLocks/>
            </p:cNvSpPr>
            <p:nvPr/>
          </p:nvSpPr>
          <p:spPr bwMode="auto">
            <a:xfrm>
              <a:off x="4807460" y="3896065"/>
              <a:ext cx="1295253" cy="1784131"/>
            </a:xfrm>
            <a:custGeom>
              <a:avLst/>
              <a:gdLst>
                <a:gd name="connsiteX0" fmla="*/ 1295252 w 1295253"/>
                <a:gd name="connsiteY0" fmla="*/ 0 h 1784131"/>
                <a:gd name="connsiteX1" fmla="*/ 1295252 w 1295253"/>
                <a:gd name="connsiteY1" fmla="*/ 3485 h 1784131"/>
                <a:gd name="connsiteX2" fmla="*/ 1295252 w 1295253"/>
                <a:gd name="connsiteY2" fmla="*/ 9020 h 1784131"/>
                <a:gd name="connsiteX3" fmla="*/ 1295253 w 1295253"/>
                <a:gd name="connsiteY3" fmla="*/ 9020 h 1784131"/>
                <a:gd name="connsiteX4" fmla="*/ 1295253 w 1295253"/>
                <a:gd name="connsiteY4" fmla="*/ 1784130 h 1784131"/>
                <a:gd name="connsiteX5" fmla="*/ 1295252 w 1295253"/>
                <a:gd name="connsiteY5" fmla="*/ 1784129 h 1784131"/>
                <a:gd name="connsiteX6" fmla="*/ 1295252 w 1295253"/>
                <a:gd name="connsiteY6" fmla="*/ 1784131 h 1784131"/>
                <a:gd name="connsiteX7" fmla="*/ 1289916 w 1295253"/>
                <a:gd name="connsiteY7" fmla="*/ 1779839 h 1784131"/>
                <a:gd name="connsiteX8" fmla="*/ 1289264 w 1295253"/>
                <a:gd name="connsiteY8" fmla="*/ 1779305 h 1784131"/>
                <a:gd name="connsiteX9" fmla="*/ 1285709 w 1295253"/>
                <a:gd name="connsiteY9" fmla="*/ 1776442 h 1784131"/>
                <a:gd name="connsiteX10" fmla="*/ 1278981 w 1295253"/>
                <a:gd name="connsiteY10" fmla="*/ 1770899 h 1784131"/>
                <a:gd name="connsiteX11" fmla="*/ 1274454 w 1295253"/>
                <a:gd name="connsiteY11" fmla="*/ 1767198 h 1784131"/>
                <a:gd name="connsiteX12" fmla="*/ 1271339 w 1295253"/>
                <a:gd name="connsiteY12" fmla="*/ 1764603 h 1784131"/>
                <a:gd name="connsiteX13" fmla="*/ 1258397 w 1295253"/>
                <a:gd name="connsiteY13" fmla="*/ 1753940 h 1784131"/>
                <a:gd name="connsiteX14" fmla="*/ 924699 w 1295253"/>
                <a:gd name="connsiteY14" fmla="*/ 1448778 h 1784131"/>
                <a:gd name="connsiteX15" fmla="*/ 885343 w 1295253"/>
                <a:gd name="connsiteY15" fmla="*/ 1408842 h 1784131"/>
                <a:gd name="connsiteX16" fmla="*/ 884367 w 1295253"/>
                <a:gd name="connsiteY16" fmla="*/ 1407885 h 1784131"/>
                <a:gd name="connsiteX17" fmla="*/ 883417 w 1295253"/>
                <a:gd name="connsiteY17" fmla="*/ 1406888 h 1784131"/>
                <a:gd name="connsiteX18" fmla="*/ 832405 w 1295253"/>
                <a:gd name="connsiteY18" fmla="*/ 1355125 h 1784131"/>
                <a:gd name="connsiteX19" fmla="*/ 794341 w 1295253"/>
                <a:gd name="connsiteY19" fmla="*/ 1313361 h 1784131"/>
                <a:gd name="connsiteX20" fmla="*/ 742842 w 1295253"/>
                <a:gd name="connsiteY20" fmla="*/ 1259289 h 1784131"/>
                <a:gd name="connsiteX21" fmla="*/ 685733 w 1295253"/>
                <a:gd name="connsiteY21" fmla="*/ 1194198 h 1784131"/>
                <a:gd name="connsiteX22" fmla="*/ 638119 w 1295253"/>
                <a:gd name="connsiteY22" fmla="*/ 1141956 h 1784131"/>
                <a:gd name="connsiteX23" fmla="*/ 619297 w 1295253"/>
                <a:gd name="connsiteY23" fmla="*/ 1118475 h 1784131"/>
                <a:gd name="connsiteX24" fmla="*/ 596804 w 1295253"/>
                <a:gd name="connsiteY24" fmla="*/ 1092837 h 1784131"/>
                <a:gd name="connsiteX25" fmla="*/ 452796 w 1295253"/>
                <a:gd name="connsiteY25" fmla="*/ 911354 h 1784131"/>
                <a:gd name="connsiteX26" fmla="*/ 453050 w 1295253"/>
                <a:gd name="connsiteY26" fmla="*/ 911076 h 1784131"/>
                <a:gd name="connsiteX27" fmla="*/ 444115 w 1295253"/>
                <a:gd name="connsiteY27" fmla="*/ 899929 h 1784131"/>
                <a:gd name="connsiteX28" fmla="*/ 120377 w 1295253"/>
                <a:gd name="connsiteY28" fmla="*/ 356324 h 1784131"/>
                <a:gd name="connsiteX29" fmla="*/ 0 w 1295253"/>
                <a:gd name="connsiteY29" fmla="*/ 9020 h 1784131"/>
                <a:gd name="connsiteX30" fmla="*/ 1286485 w 1295253"/>
                <a:gd name="connsiteY30" fmla="*/ 9020 h 178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95253" h="1784131">
                  <a:moveTo>
                    <a:pt x="1295252" y="0"/>
                  </a:moveTo>
                  <a:cubicBezTo>
                    <a:pt x="1295252" y="0"/>
                    <a:pt x="1295252" y="0"/>
                    <a:pt x="1295252" y="3485"/>
                  </a:cubicBezTo>
                  <a:lnTo>
                    <a:pt x="1295252" y="9020"/>
                  </a:lnTo>
                  <a:lnTo>
                    <a:pt x="1295253" y="9020"/>
                  </a:lnTo>
                  <a:cubicBezTo>
                    <a:pt x="1295253" y="9020"/>
                    <a:pt x="1295253" y="9020"/>
                    <a:pt x="1295253" y="1784130"/>
                  </a:cubicBezTo>
                  <a:lnTo>
                    <a:pt x="1295252" y="1784129"/>
                  </a:lnTo>
                  <a:lnTo>
                    <a:pt x="1295252" y="1784131"/>
                  </a:lnTo>
                  <a:cubicBezTo>
                    <a:pt x="1295252" y="1784131"/>
                    <a:pt x="1293428" y="1782681"/>
                    <a:pt x="1289916" y="1779839"/>
                  </a:cubicBezTo>
                  <a:lnTo>
                    <a:pt x="1289264" y="1779305"/>
                  </a:lnTo>
                  <a:lnTo>
                    <a:pt x="1285709" y="1776442"/>
                  </a:lnTo>
                  <a:lnTo>
                    <a:pt x="1278981" y="1770899"/>
                  </a:lnTo>
                  <a:lnTo>
                    <a:pt x="1274454" y="1767198"/>
                  </a:lnTo>
                  <a:lnTo>
                    <a:pt x="1271339" y="1764603"/>
                  </a:lnTo>
                  <a:lnTo>
                    <a:pt x="1258397" y="1753940"/>
                  </a:lnTo>
                  <a:cubicBezTo>
                    <a:pt x="1199173" y="1704561"/>
                    <a:pt x="1074176" y="1596976"/>
                    <a:pt x="924699" y="1448778"/>
                  </a:cubicBezTo>
                  <a:lnTo>
                    <a:pt x="885343" y="1408842"/>
                  </a:lnTo>
                  <a:lnTo>
                    <a:pt x="884367" y="1407885"/>
                  </a:lnTo>
                  <a:lnTo>
                    <a:pt x="883417" y="1406888"/>
                  </a:lnTo>
                  <a:lnTo>
                    <a:pt x="832405" y="1355125"/>
                  </a:lnTo>
                  <a:lnTo>
                    <a:pt x="794341" y="1313361"/>
                  </a:lnTo>
                  <a:lnTo>
                    <a:pt x="742842" y="1259289"/>
                  </a:lnTo>
                  <a:lnTo>
                    <a:pt x="685733" y="1194198"/>
                  </a:lnTo>
                  <a:lnTo>
                    <a:pt x="638119" y="1141956"/>
                  </a:lnTo>
                  <a:lnTo>
                    <a:pt x="619297" y="1118475"/>
                  </a:lnTo>
                  <a:lnTo>
                    <a:pt x="596804" y="1092837"/>
                  </a:lnTo>
                  <a:cubicBezTo>
                    <a:pt x="548099" y="1034691"/>
                    <a:pt x="499733" y="974039"/>
                    <a:pt x="452796" y="911354"/>
                  </a:cubicBezTo>
                  <a:lnTo>
                    <a:pt x="453050" y="911076"/>
                  </a:lnTo>
                  <a:lnTo>
                    <a:pt x="444115" y="899929"/>
                  </a:lnTo>
                  <a:cubicBezTo>
                    <a:pt x="318397" y="730460"/>
                    <a:pt x="203437" y="546256"/>
                    <a:pt x="120377" y="356324"/>
                  </a:cubicBezTo>
                  <a:cubicBezTo>
                    <a:pt x="67411" y="235733"/>
                    <a:pt x="26483" y="119965"/>
                    <a:pt x="0" y="9020"/>
                  </a:cubicBezTo>
                  <a:lnTo>
                    <a:pt x="1286485" y="9020"/>
                  </a:lnTo>
                  <a:close/>
                </a:path>
              </a:pathLst>
            </a:custGeom>
            <a:solidFill>
              <a:srgbClr val="00C3D9"/>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31" name="Freeform 73"/>
            <p:cNvSpPr>
              <a:spLocks/>
            </p:cNvSpPr>
            <p:nvPr/>
          </p:nvSpPr>
          <p:spPr bwMode="auto">
            <a:xfrm>
              <a:off x="4754985" y="2153427"/>
              <a:ext cx="1347728" cy="2132297"/>
            </a:xfrm>
            <a:custGeom>
              <a:avLst/>
              <a:gdLst>
                <a:gd name="connsiteX0" fmla="*/ 1345319 w 1347728"/>
                <a:gd name="connsiteY0" fmla="*/ 0 h 2132297"/>
                <a:gd name="connsiteX1" fmla="*/ 1347727 w 1347728"/>
                <a:gd name="connsiteY1" fmla="*/ 0 h 2132297"/>
                <a:gd name="connsiteX2" fmla="*/ 1347728 w 1347728"/>
                <a:gd name="connsiteY2" fmla="*/ 0 h 2132297"/>
                <a:gd name="connsiteX3" fmla="*/ 1347728 w 1347728"/>
                <a:gd name="connsiteY3" fmla="*/ 1730011 h 2132297"/>
                <a:gd name="connsiteX4" fmla="*/ 1347727 w 1347728"/>
                <a:gd name="connsiteY4" fmla="*/ 1730010 h 2132297"/>
                <a:gd name="connsiteX5" fmla="*/ 1347727 w 1347728"/>
                <a:gd name="connsiteY5" fmla="*/ 1751616 h 2132297"/>
                <a:gd name="connsiteX6" fmla="*/ 967215 w 1347728"/>
                <a:gd name="connsiteY6" fmla="*/ 1751616 h 2132297"/>
                <a:gd name="connsiteX7" fmla="*/ 1000931 w 1347728"/>
                <a:gd name="connsiteY7" fmla="*/ 1876903 h 2132297"/>
                <a:gd name="connsiteX8" fmla="*/ 745651 w 1347728"/>
                <a:gd name="connsiteY8" fmla="*/ 2132297 h 2132297"/>
                <a:gd name="connsiteX9" fmla="*/ 487962 w 1347728"/>
                <a:gd name="connsiteY9" fmla="*/ 1876903 h 2132297"/>
                <a:gd name="connsiteX10" fmla="*/ 521679 w 1347728"/>
                <a:gd name="connsiteY10" fmla="*/ 1751616 h 2132297"/>
                <a:gd name="connsiteX11" fmla="*/ 52059 w 1347728"/>
                <a:gd name="connsiteY11" fmla="*/ 1751616 h 2132297"/>
                <a:gd name="connsiteX12" fmla="*/ 112996 w 1347728"/>
                <a:gd name="connsiteY12" fmla="*/ 800807 h 2132297"/>
                <a:gd name="connsiteX13" fmla="*/ 157046 w 1347728"/>
                <a:gd name="connsiteY13" fmla="*/ 714666 h 2132297"/>
                <a:gd name="connsiteX14" fmla="*/ 155301 w 1347728"/>
                <a:gd name="connsiteY14" fmla="*/ 713208 h 2132297"/>
                <a:gd name="connsiteX15" fmla="*/ 169790 w 1347728"/>
                <a:gd name="connsiteY15" fmla="*/ 689745 h 2132297"/>
                <a:gd name="connsiteX16" fmla="*/ 190574 w 1347728"/>
                <a:gd name="connsiteY16" fmla="*/ 649101 h 2132297"/>
                <a:gd name="connsiteX17" fmla="*/ 244285 w 1347728"/>
                <a:gd name="connsiteY17" fmla="*/ 569107 h 2132297"/>
                <a:gd name="connsiteX18" fmla="*/ 256477 w 1347728"/>
                <a:gd name="connsiteY18" fmla="*/ 549363 h 2132297"/>
                <a:gd name="connsiteX19" fmla="*/ 262751 w 1347728"/>
                <a:gd name="connsiteY19" fmla="*/ 541603 h 2132297"/>
                <a:gd name="connsiteX20" fmla="*/ 283562 w 1347728"/>
                <a:gd name="connsiteY20" fmla="*/ 510609 h 2132297"/>
                <a:gd name="connsiteX21" fmla="*/ 383607 w 1347728"/>
                <a:gd name="connsiteY21" fmla="*/ 392148 h 2132297"/>
                <a:gd name="connsiteX22" fmla="*/ 388969 w 1347728"/>
                <a:gd name="connsiteY22" fmla="*/ 385518 h 2132297"/>
                <a:gd name="connsiteX23" fmla="*/ 1345319 w 1347728"/>
                <a:gd name="connsiteY23" fmla="*/ 0 h 213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47728" h="2132297">
                  <a:moveTo>
                    <a:pt x="1345319" y="0"/>
                  </a:moveTo>
                  <a:cubicBezTo>
                    <a:pt x="1345319" y="0"/>
                    <a:pt x="1345319" y="0"/>
                    <a:pt x="1347727" y="0"/>
                  </a:cubicBezTo>
                  <a:lnTo>
                    <a:pt x="1347728" y="0"/>
                  </a:lnTo>
                  <a:cubicBezTo>
                    <a:pt x="1347728" y="0"/>
                    <a:pt x="1347728" y="0"/>
                    <a:pt x="1347728" y="1730011"/>
                  </a:cubicBezTo>
                  <a:lnTo>
                    <a:pt x="1347727" y="1730010"/>
                  </a:lnTo>
                  <a:lnTo>
                    <a:pt x="1347727" y="1751616"/>
                  </a:lnTo>
                  <a:cubicBezTo>
                    <a:pt x="1347727" y="1751616"/>
                    <a:pt x="1347727" y="1751616"/>
                    <a:pt x="967215" y="1751616"/>
                  </a:cubicBezTo>
                  <a:cubicBezTo>
                    <a:pt x="988890" y="1790166"/>
                    <a:pt x="1000931" y="1831125"/>
                    <a:pt x="1000931" y="1876903"/>
                  </a:cubicBezTo>
                  <a:cubicBezTo>
                    <a:pt x="1000931" y="2019057"/>
                    <a:pt x="885333" y="2132297"/>
                    <a:pt x="745651" y="2132297"/>
                  </a:cubicBezTo>
                  <a:cubicBezTo>
                    <a:pt x="603561" y="2132297"/>
                    <a:pt x="487962" y="2019057"/>
                    <a:pt x="487962" y="1876903"/>
                  </a:cubicBezTo>
                  <a:cubicBezTo>
                    <a:pt x="487962" y="1831125"/>
                    <a:pt x="500004" y="1790166"/>
                    <a:pt x="521679" y="1751616"/>
                  </a:cubicBezTo>
                  <a:cubicBezTo>
                    <a:pt x="521679" y="1751616"/>
                    <a:pt x="521679" y="1751616"/>
                    <a:pt x="52059" y="1751616"/>
                  </a:cubicBezTo>
                  <a:cubicBezTo>
                    <a:pt x="-41263" y="1382680"/>
                    <a:pt x="-1940" y="1064568"/>
                    <a:pt x="112996" y="800807"/>
                  </a:cubicBezTo>
                  <a:lnTo>
                    <a:pt x="157046" y="714666"/>
                  </a:lnTo>
                  <a:lnTo>
                    <a:pt x="155301" y="713208"/>
                  </a:lnTo>
                  <a:lnTo>
                    <a:pt x="169790" y="689745"/>
                  </a:lnTo>
                  <a:lnTo>
                    <a:pt x="190574" y="649101"/>
                  </a:lnTo>
                  <a:lnTo>
                    <a:pt x="244285" y="569107"/>
                  </a:lnTo>
                  <a:lnTo>
                    <a:pt x="256477" y="549363"/>
                  </a:lnTo>
                  <a:lnTo>
                    <a:pt x="262751" y="541603"/>
                  </a:lnTo>
                  <a:lnTo>
                    <a:pt x="283562" y="510609"/>
                  </a:lnTo>
                  <a:lnTo>
                    <a:pt x="383607" y="392148"/>
                  </a:lnTo>
                  <a:lnTo>
                    <a:pt x="388969" y="385518"/>
                  </a:lnTo>
                  <a:cubicBezTo>
                    <a:pt x="728630" y="26504"/>
                    <a:pt x="1212827" y="0"/>
                    <a:pt x="1345319" y="0"/>
                  </a:cubicBezTo>
                  <a:close/>
                </a:path>
              </a:pathLst>
            </a:custGeom>
            <a:solidFill>
              <a:srgbClr val="F3C301"/>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32" name="Freeform 74"/>
            <p:cNvSpPr>
              <a:spLocks/>
            </p:cNvSpPr>
            <p:nvPr/>
          </p:nvSpPr>
          <p:spPr bwMode="auto">
            <a:xfrm>
              <a:off x="5718466" y="2153427"/>
              <a:ext cx="1733655" cy="1751659"/>
            </a:xfrm>
            <a:custGeom>
              <a:avLst/>
              <a:gdLst>
                <a:gd name="connsiteX0" fmla="*/ 384247 w 1733655"/>
                <a:gd name="connsiteY0" fmla="*/ 0 h 1751659"/>
                <a:gd name="connsiteX1" fmla="*/ 386659 w 1733655"/>
                <a:gd name="connsiteY1" fmla="*/ 0 h 1751659"/>
                <a:gd name="connsiteX2" fmla="*/ 1343949 w 1733655"/>
                <a:gd name="connsiteY2" fmla="*/ 385510 h 1751659"/>
                <a:gd name="connsiteX3" fmla="*/ 1733564 w 1733655"/>
                <a:gd name="connsiteY3" fmla="*/ 1333547 h 1751659"/>
                <a:gd name="connsiteX4" fmla="*/ 1733559 w 1733655"/>
                <a:gd name="connsiteY4" fmla="*/ 1333647 h 1751659"/>
                <a:gd name="connsiteX5" fmla="*/ 1733564 w 1733655"/>
                <a:gd name="connsiteY5" fmla="*/ 1333718 h 1751659"/>
                <a:gd name="connsiteX6" fmla="*/ 1681533 w 1733655"/>
                <a:gd name="connsiteY6" fmla="*/ 1751659 h 1751659"/>
                <a:gd name="connsiteX7" fmla="*/ 1678999 w 1733655"/>
                <a:gd name="connsiteY7" fmla="*/ 1751659 h 1751659"/>
                <a:gd name="connsiteX8" fmla="*/ 1672981 w 1733655"/>
                <a:gd name="connsiteY8" fmla="*/ 1751659 h 1751659"/>
                <a:gd name="connsiteX9" fmla="*/ 1661263 w 1733655"/>
                <a:gd name="connsiteY9" fmla="*/ 1751659 h 1751659"/>
                <a:gd name="connsiteX10" fmla="*/ 1641943 w 1733655"/>
                <a:gd name="connsiteY10" fmla="*/ 1751659 h 1751659"/>
                <a:gd name="connsiteX11" fmla="*/ 1613121 w 1733655"/>
                <a:gd name="connsiteY11" fmla="*/ 1751659 h 1751659"/>
                <a:gd name="connsiteX12" fmla="*/ 1572898 w 1733655"/>
                <a:gd name="connsiteY12" fmla="*/ 1751659 h 1751659"/>
                <a:gd name="connsiteX13" fmla="*/ 1519372 w 1733655"/>
                <a:gd name="connsiteY13" fmla="*/ 1751659 h 1751659"/>
                <a:gd name="connsiteX14" fmla="*/ 1450644 w 1733655"/>
                <a:gd name="connsiteY14" fmla="*/ 1751659 h 1751659"/>
                <a:gd name="connsiteX15" fmla="*/ 1364813 w 1733655"/>
                <a:gd name="connsiteY15" fmla="*/ 1751659 h 1751659"/>
                <a:gd name="connsiteX16" fmla="*/ 1259978 w 1733655"/>
                <a:gd name="connsiteY16" fmla="*/ 1751659 h 1751659"/>
                <a:gd name="connsiteX17" fmla="*/ 1134240 w 1733655"/>
                <a:gd name="connsiteY17" fmla="*/ 1751659 h 1751659"/>
                <a:gd name="connsiteX18" fmla="*/ 985699 w 1733655"/>
                <a:gd name="connsiteY18" fmla="*/ 1751659 h 1751659"/>
                <a:gd name="connsiteX19" fmla="*/ 812453 w 1733655"/>
                <a:gd name="connsiteY19" fmla="*/ 1751659 h 1751659"/>
                <a:gd name="connsiteX20" fmla="*/ 612602 w 1733655"/>
                <a:gd name="connsiteY20" fmla="*/ 1751659 h 1751659"/>
                <a:gd name="connsiteX21" fmla="*/ 502107 w 1733655"/>
                <a:gd name="connsiteY21" fmla="*/ 1751659 h 1751659"/>
                <a:gd name="connsiteX22" fmla="*/ 384247 w 1733655"/>
                <a:gd name="connsiteY22" fmla="*/ 1751659 h 1751659"/>
                <a:gd name="connsiteX23" fmla="*/ 384247 w 1733655"/>
                <a:gd name="connsiteY23" fmla="*/ 1101255 h 1751659"/>
                <a:gd name="connsiteX24" fmla="*/ 384247 w 1733655"/>
                <a:gd name="connsiteY24" fmla="*/ 1031687 h 1751659"/>
                <a:gd name="connsiteX25" fmla="*/ 354623 w 1733655"/>
                <a:gd name="connsiteY25" fmla="*/ 1047823 h 1751659"/>
                <a:gd name="connsiteX26" fmla="*/ 255263 w 1733655"/>
                <a:gd name="connsiteY26" fmla="*/ 1067954 h 1751659"/>
                <a:gd name="connsiteX27" fmla="*/ 0 w 1733655"/>
                <a:gd name="connsiteY27" fmla="*/ 811789 h 1751659"/>
                <a:gd name="connsiteX28" fmla="*/ 255263 w 1733655"/>
                <a:gd name="connsiteY28" fmla="*/ 555624 h 1751659"/>
                <a:gd name="connsiteX29" fmla="*/ 354623 w 1733655"/>
                <a:gd name="connsiteY29" fmla="*/ 575755 h 1751659"/>
                <a:gd name="connsiteX30" fmla="*/ 384247 w 1733655"/>
                <a:gd name="connsiteY30" fmla="*/ 591891 h 1751659"/>
                <a:gd name="connsiteX31" fmla="*/ 384247 w 1733655"/>
                <a:gd name="connsiteY31" fmla="*/ 578184 h 1751659"/>
                <a:gd name="connsiteX32" fmla="*/ 384247 w 1733655"/>
                <a:gd name="connsiteY32" fmla="*/ 0 h 1751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33655" h="1751659">
                  <a:moveTo>
                    <a:pt x="384247" y="0"/>
                  </a:moveTo>
                  <a:cubicBezTo>
                    <a:pt x="384247" y="0"/>
                    <a:pt x="384247" y="0"/>
                    <a:pt x="386659" y="0"/>
                  </a:cubicBezTo>
                  <a:cubicBezTo>
                    <a:pt x="519281" y="0"/>
                    <a:pt x="1003954" y="26504"/>
                    <a:pt x="1343949" y="385510"/>
                  </a:cubicBezTo>
                  <a:cubicBezTo>
                    <a:pt x="1566393" y="622237"/>
                    <a:pt x="1729156" y="940282"/>
                    <a:pt x="1733564" y="1333547"/>
                  </a:cubicBezTo>
                  <a:lnTo>
                    <a:pt x="1733559" y="1333647"/>
                  </a:lnTo>
                  <a:lnTo>
                    <a:pt x="1733564" y="1333718"/>
                  </a:lnTo>
                  <a:cubicBezTo>
                    <a:pt x="1735034" y="1464753"/>
                    <a:pt x="1718908" y="1604142"/>
                    <a:pt x="1681533" y="1751659"/>
                  </a:cubicBezTo>
                  <a:lnTo>
                    <a:pt x="1678999" y="1751659"/>
                  </a:lnTo>
                  <a:lnTo>
                    <a:pt x="1672981" y="1751659"/>
                  </a:lnTo>
                  <a:lnTo>
                    <a:pt x="1661263" y="1751659"/>
                  </a:lnTo>
                  <a:lnTo>
                    <a:pt x="1641943" y="1751659"/>
                  </a:lnTo>
                  <a:lnTo>
                    <a:pt x="1613121" y="1751659"/>
                  </a:lnTo>
                  <a:lnTo>
                    <a:pt x="1572898" y="1751659"/>
                  </a:lnTo>
                  <a:lnTo>
                    <a:pt x="1519372" y="1751659"/>
                  </a:lnTo>
                  <a:lnTo>
                    <a:pt x="1450644" y="1751659"/>
                  </a:lnTo>
                  <a:lnTo>
                    <a:pt x="1364813" y="1751659"/>
                  </a:lnTo>
                  <a:lnTo>
                    <a:pt x="1259978" y="1751659"/>
                  </a:lnTo>
                  <a:lnTo>
                    <a:pt x="1134240" y="1751659"/>
                  </a:lnTo>
                  <a:lnTo>
                    <a:pt x="985699" y="1751659"/>
                  </a:lnTo>
                  <a:lnTo>
                    <a:pt x="812453" y="1751659"/>
                  </a:lnTo>
                  <a:lnTo>
                    <a:pt x="612602" y="1751659"/>
                  </a:lnTo>
                  <a:lnTo>
                    <a:pt x="502107" y="1751659"/>
                  </a:lnTo>
                  <a:lnTo>
                    <a:pt x="384247" y="1751659"/>
                  </a:lnTo>
                  <a:cubicBezTo>
                    <a:pt x="384247" y="1751659"/>
                    <a:pt x="384247" y="1751659"/>
                    <a:pt x="384247" y="1101255"/>
                  </a:cubicBezTo>
                  <a:lnTo>
                    <a:pt x="384247" y="1031687"/>
                  </a:lnTo>
                  <a:lnTo>
                    <a:pt x="354623" y="1047823"/>
                  </a:lnTo>
                  <a:cubicBezTo>
                    <a:pt x="324083" y="1060786"/>
                    <a:pt x="290507" y="1067954"/>
                    <a:pt x="255263" y="1067954"/>
                  </a:cubicBezTo>
                  <a:cubicBezTo>
                    <a:pt x="114285" y="1067954"/>
                    <a:pt x="0" y="953265"/>
                    <a:pt x="0" y="811789"/>
                  </a:cubicBezTo>
                  <a:cubicBezTo>
                    <a:pt x="0" y="670313"/>
                    <a:pt x="114285" y="555624"/>
                    <a:pt x="255263" y="555624"/>
                  </a:cubicBezTo>
                  <a:cubicBezTo>
                    <a:pt x="290507" y="555624"/>
                    <a:pt x="324083" y="562792"/>
                    <a:pt x="354623" y="575755"/>
                  </a:cubicBezTo>
                  <a:lnTo>
                    <a:pt x="384247" y="591891"/>
                  </a:lnTo>
                  <a:lnTo>
                    <a:pt x="384247" y="578184"/>
                  </a:lnTo>
                  <a:cubicBezTo>
                    <a:pt x="384247" y="410545"/>
                    <a:pt x="384247" y="218958"/>
                    <a:pt x="384247" y="0"/>
                  </a:cubicBezTo>
                  <a:close/>
                </a:path>
              </a:pathLst>
            </a:custGeom>
            <a:solidFill>
              <a:srgbClr val="E94E60"/>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33" name="Freeform 76"/>
            <p:cNvSpPr>
              <a:spLocks noChangeArrowheads="1"/>
            </p:cNvSpPr>
            <p:nvPr/>
          </p:nvSpPr>
          <p:spPr bwMode="auto">
            <a:xfrm>
              <a:off x="6102713" y="3524446"/>
              <a:ext cx="1297057" cy="2155748"/>
            </a:xfrm>
            <a:custGeom>
              <a:avLst/>
              <a:gdLst>
                <a:gd name="connsiteX0" fmla="*/ 718884 w 1297057"/>
                <a:gd name="connsiteY0" fmla="*/ 0 h 2155748"/>
                <a:gd name="connsiteX1" fmla="*/ 974147 w 1297057"/>
                <a:gd name="connsiteY1" fmla="*/ 257067 h 2155748"/>
                <a:gd name="connsiteX2" fmla="*/ 954087 w 1297057"/>
                <a:gd name="connsiteY2" fmla="*/ 357129 h 2155748"/>
                <a:gd name="connsiteX3" fmla="*/ 941417 w 1297057"/>
                <a:gd name="connsiteY3" fmla="*/ 380638 h 2155748"/>
                <a:gd name="connsiteX4" fmla="*/ 1297057 w 1297057"/>
                <a:gd name="connsiteY4" fmla="*/ 380638 h 2155748"/>
                <a:gd name="connsiteX5" fmla="*/ 1176513 w 1297057"/>
                <a:gd name="connsiteY5" fmla="*/ 727942 h 2155748"/>
                <a:gd name="connsiteX6" fmla="*/ 949971 w 1297057"/>
                <a:gd name="connsiteY6" fmla="*/ 1133281 h 2155748"/>
                <a:gd name="connsiteX7" fmla="*/ 899582 w 1297057"/>
                <a:gd name="connsiteY7" fmla="*/ 1204736 h 2155748"/>
                <a:gd name="connsiteX8" fmla="*/ 900183 w 1297057"/>
                <a:gd name="connsiteY8" fmla="*/ 1205486 h 2155748"/>
                <a:gd name="connsiteX9" fmla="*/ 888296 w 1297057"/>
                <a:gd name="connsiteY9" fmla="*/ 1220740 h 2155748"/>
                <a:gd name="connsiteX10" fmla="*/ 860122 w 1297057"/>
                <a:gd name="connsiteY10" fmla="*/ 1260694 h 2155748"/>
                <a:gd name="connsiteX11" fmla="*/ 0 w 1297057"/>
                <a:gd name="connsiteY11" fmla="*/ 2155748 h 2155748"/>
                <a:gd name="connsiteX12" fmla="*/ 0 w 1297057"/>
                <a:gd name="connsiteY12" fmla="*/ 380638 h 2155748"/>
                <a:gd name="connsiteX13" fmla="*/ 496352 w 1297057"/>
                <a:gd name="connsiteY13" fmla="*/ 380638 h 2155748"/>
                <a:gd name="connsiteX14" fmla="*/ 483681 w 1297057"/>
                <a:gd name="connsiteY14" fmla="*/ 357129 h 2155748"/>
                <a:gd name="connsiteX15" fmla="*/ 463621 w 1297057"/>
                <a:gd name="connsiteY15" fmla="*/ 257067 h 2155748"/>
                <a:gd name="connsiteX16" fmla="*/ 718884 w 1297057"/>
                <a:gd name="connsiteY16" fmla="*/ 0 h 2155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97057" h="2155748">
                  <a:moveTo>
                    <a:pt x="718884" y="0"/>
                  </a:moveTo>
                  <a:cubicBezTo>
                    <a:pt x="859862" y="0"/>
                    <a:pt x="974147" y="115093"/>
                    <a:pt x="974147" y="257067"/>
                  </a:cubicBezTo>
                  <a:cubicBezTo>
                    <a:pt x="974147" y="292561"/>
                    <a:pt x="967004" y="326374"/>
                    <a:pt x="954087" y="357129"/>
                  </a:cubicBezTo>
                  <a:lnTo>
                    <a:pt x="941417" y="380638"/>
                  </a:lnTo>
                  <a:lnTo>
                    <a:pt x="1297057" y="380638"/>
                  </a:lnTo>
                  <a:cubicBezTo>
                    <a:pt x="1270537" y="491583"/>
                    <a:pt x="1229552" y="607351"/>
                    <a:pt x="1176513" y="727942"/>
                  </a:cubicBezTo>
                  <a:cubicBezTo>
                    <a:pt x="1115487" y="867226"/>
                    <a:pt x="1037171" y="1003541"/>
                    <a:pt x="949971" y="1133281"/>
                  </a:cubicBezTo>
                  <a:lnTo>
                    <a:pt x="899582" y="1204736"/>
                  </a:lnTo>
                  <a:lnTo>
                    <a:pt x="900183" y="1205486"/>
                  </a:lnTo>
                  <a:lnTo>
                    <a:pt x="888296" y="1220740"/>
                  </a:lnTo>
                  <a:lnTo>
                    <a:pt x="860122" y="1260694"/>
                  </a:lnTo>
                  <a:cubicBezTo>
                    <a:pt x="491369" y="1760509"/>
                    <a:pt x="25314" y="2135851"/>
                    <a:pt x="0" y="2155748"/>
                  </a:cubicBezTo>
                  <a:cubicBezTo>
                    <a:pt x="0" y="2155748"/>
                    <a:pt x="0" y="2155748"/>
                    <a:pt x="0" y="380638"/>
                  </a:cubicBezTo>
                  <a:lnTo>
                    <a:pt x="496352" y="380638"/>
                  </a:lnTo>
                  <a:lnTo>
                    <a:pt x="483681" y="357129"/>
                  </a:lnTo>
                  <a:cubicBezTo>
                    <a:pt x="470764" y="326374"/>
                    <a:pt x="463621" y="292561"/>
                    <a:pt x="463621" y="257067"/>
                  </a:cubicBezTo>
                  <a:cubicBezTo>
                    <a:pt x="463621" y="115093"/>
                    <a:pt x="577906" y="0"/>
                    <a:pt x="718884" y="0"/>
                  </a:cubicBezTo>
                  <a:close/>
                </a:path>
              </a:pathLst>
            </a:custGeom>
            <a:solidFill>
              <a:srgbClr val="028985"/>
            </a:solid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34" name="Oval 6838"/>
            <p:cNvSpPr>
              <a:spLocks noChangeArrowheads="1"/>
            </p:cNvSpPr>
            <p:nvPr/>
          </p:nvSpPr>
          <p:spPr bwMode="auto">
            <a:xfrm>
              <a:off x="5952983" y="4577968"/>
              <a:ext cx="512329" cy="514133"/>
            </a:xfrm>
            <a:prstGeom prst="ellipse">
              <a:avLst/>
            </a:prstGeom>
            <a:solidFill>
              <a:srgbClr val="00C3D9"/>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Freeform 79"/>
            <p:cNvSpPr>
              <a:spLocks noEditPoints="1"/>
            </p:cNvSpPr>
            <p:nvPr/>
          </p:nvSpPr>
          <p:spPr bwMode="auto">
            <a:xfrm>
              <a:off x="5189646" y="3032562"/>
              <a:ext cx="374026" cy="374026"/>
            </a:xfrm>
            <a:custGeom>
              <a:avLst/>
              <a:gdLst>
                <a:gd name="T0" fmla="*/ 46 w 91"/>
                <a:gd name="T1" fmla="*/ 0 h 91"/>
                <a:gd name="T2" fmla="*/ 78 w 91"/>
                <a:gd name="T3" fmla="*/ 14 h 91"/>
                <a:gd name="T4" fmla="*/ 91 w 91"/>
                <a:gd name="T5" fmla="*/ 46 h 91"/>
                <a:gd name="T6" fmla="*/ 78 w 91"/>
                <a:gd name="T7" fmla="*/ 78 h 91"/>
                <a:gd name="T8" fmla="*/ 46 w 91"/>
                <a:gd name="T9" fmla="*/ 91 h 91"/>
                <a:gd name="T10" fmla="*/ 13 w 91"/>
                <a:gd name="T11" fmla="*/ 78 h 91"/>
                <a:gd name="T12" fmla="*/ 0 w 91"/>
                <a:gd name="T13" fmla="*/ 46 h 91"/>
                <a:gd name="T14" fmla="*/ 13 w 91"/>
                <a:gd name="T15" fmla="*/ 14 h 91"/>
                <a:gd name="T16" fmla="*/ 46 w 91"/>
                <a:gd name="T17" fmla="*/ 0 h 91"/>
                <a:gd name="T18" fmla="*/ 63 w 91"/>
                <a:gd name="T19" fmla="*/ 51 h 91"/>
                <a:gd name="T20" fmla="*/ 64 w 91"/>
                <a:gd name="T21" fmla="*/ 41 h 91"/>
                <a:gd name="T22" fmla="*/ 52 w 91"/>
                <a:gd name="T23" fmla="*/ 34 h 91"/>
                <a:gd name="T24" fmla="*/ 41 w 91"/>
                <a:gd name="T25" fmla="*/ 27 h 91"/>
                <a:gd name="T26" fmla="*/ 32 w 91"/>
                <a:gd name="T27" fmla="*/ 32 h 91"/>
                <a:gd name="T28" fmla="*/ 32 w 91"/>
                <a:gd name="T29" fmla="*/ 46 h 91"/>
                <a:gd name="T30" fmla="*/ 32 w 91"/>
                <a:gd name="T31" fmla="*/ 59 h 91"/>
                <a:gd name="T32" fmla="*/ 40 w 91"/>
                <a:gd name="T33" fmla="*/ 65 h 91"/>
                <a:gd name="T34" fmla="*/ 52 w 91"/>
                <a:gd name="T35" fmla="*/ 58 h 91"/>
                <a:gd name="T36" fmla="*/ 63 w 91"/>
                <a:gd name="T37" fmla="*/ 51 h 91"/>
                <a:gd name="T38" fmla="*/ 66 w 91"/>
                <a:gd name="T39" fmla="*/ 25 h 91"/>
                <a:gd name="T40" fmla="*/ 46 w 91"/>
                <a:gd name="T41" fmla="*/ 16 h 91"/>
                <a:gd name="T42" fmla="*/ 25 w 91"/>
                <a:gd name="T43" fmla="*/ 25 h 91"/>
                <a:gd name="T44" fmla="*/ 16 w 91"/>
                <a:gd name="T45" fmla="*/ 46 h 91"/>
                <a:gd name="T46" fmla="*/ 25 w 91"/>
                <a:gd name="T47" fmla="*/ 67 h 91"/>
                <a:gd name="T48" fmla="*/ 46 w 91"/>
                <a:gd name="T49" fmla="*/ 75 h 91"/>
                <a:gd name="T50" fmla="*/ 66 w 91"/>
                <a:gd name="T51" fmla="*/ 67 h 91"/>
                <a:gd name="T52" fmla="*/ 75 w 91"/>
                <a:gd name="T53" fmla="*/ 46 h 91"/>
                <a:gd name="T54" fmla="*/ 66 w 91"/>
                <a:gd name="T55" fmla="*/ 2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 h="91">
                  <a:moveTo>
                    <a:pt x="46" y="0"/>
                  </a:moveTo>
                  <a:cubicBezTo>
                    <a:pt x="58" y="0"/>
                    <a:pt x="70" y="5"/>
                    <a:pt x="78" y="14"/>
                  </a:cubicBezTo>
                  <a:cubicBezTo>
                    <a:pt x="86" y="22"/>
                    <a:pt x="91" y="33"/>
                    <a:pt x="91" y="46"/>
                  </a:cubicBezTo>
                  <a:cubicBezTo>
                    <a:pt x="91" y="58"/>
                    <a:pt x="86" y="70"/>
                    <a:pt x="78" y="78"/>
                  </a:cubicBezTo>
                  <a:cubicBezTo>
                    <a:pt x="70" y="86"/>
                    <a:pt x="58" y="91"/>
                    <a:pt x="46" y="91"/>
                  </a:cubicBezTo>
                  <a:cubicBezTo>
                    <a:pt x="33" y="91"/>
                    <a:pt x="22" y="86"/>
                    <a:pt x="13" y="78"/>
                  </a:cubicBezTo>
                  <a:cubicBezTo>
                    <a:pt x="5" y="70"/>
                    <a:pt x="0" y="58"/>
                    <a:pt x="0" y="46"/>
                  </a:cubicBezTo>
                  <a:cubicBezTo>
                    <a:pt x="0" y="33"/>
                    <a:pt x="5" y="22"/>
                    <a:pt x="13" y="14"/>
                  </a:cubicBezTo>
                  <a:cubicBezTo>
                    <a:pt x="22" y="5"/>
                    <a:pt x="33" y="0"/>
                    <a:pt x="46" y="0"/>
                  </a:cubicBezTo>
                  <a:close/>
                  <a:moveTo>
                    <a:pt x="63" y="51"/>
                  </a:moveTo>
                  <a:cubicBezTo>
                    <a:pt x="68" y="48"/>
                    <a:pt x="69" y="44"/>
                    <a:pt x="64" y="41"/>
                  </a:cubicBezTo>
                  <a:cubicBezTo>
                    <a:pt x="60" y="39"/>
                    <a:pt x="56" y="36"/>
                    <a:pt x="52" y="34"/>
                  </a:cubicBezTo>
                  <a:cubicBezTo>
                    <a:pt x="48" y="32"/>
                    <a:pt x="44" y="30"/>
                    <a:pt x="41" y="27"/>
                  </a:cubicBezTo>
                  <a:cubicBezTo>
                    <a:pt x="36" y="25"/>
                    <a:pt x="32" y="26"/>
                    <a:pt x="32" y="32"/>
                  </a:cubicBezTo>
                  <a:cubicBezTo>
                    <a:pt x="32" y="36"/>
                    <a:pt x="32" y="41"/>
                    <a:pt x="32" y="46"/>
                  </a:cubicBezTo>
                  <a:cubicBezTo>
                    <a:pt x="32" y="50"/>
                    <a:pt x="32" y="55"/>
                    <a:pt x="32" y="59"/>
                  </a:cubicBezTo>
                  <a:cubicBezTo>
                    <a:pt x="32" y="64"/>
                    <a:pt x="35" y="67"/>
                    <a:pt x="40" y="65"/>
                  </a:cubicBezTo>
                  <a:cubicBezTo>
                    <a:pt x="44" y="62"/>
                    <a:pt x="48" y="60"/>
                    <a:pt x="52" y="58"/>
                  </a:cubicBezTo>
                  <a:cubicBezTo>
                    <a:pt x="56" y="55"/>
                    <a:pt x="60" y="53"/>
                    <a:pt x="63" y="51"/>
                  </a:cubicBezTo>
                  <a:close/>
                  <a:moveTo>
                    <a:pt x="66" y="25"/>
                  </a:moveTo>
                  <a:cubicBezTo>
                    <a:pt x="61" y="20"/>
                    <a:pt x="54" y="16"/>
                    <a:pt x="46" y="16"/>
                  </a:cubicBezTo>
                  <a:cubicBezTo>
                    <a:pt x="38" y="16"/>
                    <a:pt x="30" y="20"/>
                    <a:pt x="25" y="25"/>
                  </a:cubicBezTo>
                  <a:cubicBezTo>
                    <a:pt x="20" y="30"/>
                    <a:pt x="16" y="38"/>
                    <a:pt x="16" y="46"/>
                  </a:cubicBezTo>
                  <a:cubicBezTo>
                    <a:pt x="16" y="54"/>
                    <a:pt x="20" y="61"/>
                    <a:pt x="25" y="67"/>
                  </a:cubicBezTo>
                  <a:cubicBezTo>
                    <a:pt x="30" y="72"/>
                    <a:pt x="38" y="75"/>
                    <a:pt x="46" y="75"/>
                  </a:cubicBezTo>
                  <a:cubicBezTo>
                    <a:pt x="54" y="75"/>
                    <a:pt x="61" y="72"/>
                    <a:pt x="66" y="67"/>
                  </a:cubicBezTo>
                  <a:cubicBezTo>
                    <a:pt x="72" y="61"/>
                    <a:pt x="75" y="54"/>
                    <a:pt x="75" y="46"/>
                  </a:cubicBezTo>
                  <a:cubicBezTo>
                    <a:pt x="75" y="38"/>
                    <a:pt x="72" y="30"/>
                    <a:pt x="66" y="25"/>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6" name="Freeform 80"/>
            <p:cNvSpPr>
              <a:spLocks noEditPoints="1"/>
            </p:cNvSpPr>
            <p:nvPr/>
          </p:nvSpPr>
          <p:spPr bwMode="auto">
            <a:xfrm>
              <a:off x="5504021" y="4532891"/>
              <a:ext cx="349218" cy="431275"/>
            </a:xfrm>
            <a:custGeom>
              <a:avLst/>
              <a:gdLst>
                <a:gd name="T0" fmla="*/ 0 w 85"/>
                <a:gd name="T1" fmla="*/ 29 h 105"/>
                <a:gd name="T2" fmla="*/ 50 w 85"/>
                <a:gd name="T3" fmla="*/ 0 h 105"/>
                <a:gd name="T4" fmla="*/ 70 w 85"/>
                <a:gd name="T5" fmla="*/ 35 h 105"/>
                <a:gd name="T6" fmla="*/ 56 w 85"/>
                <a:gd name="T7" fmla="*/ 42 h 105"/>
                <a:gd name="T8" fmla="*/ 69 w 85"/>
                <a:gd name="T9" fmla="*/ 64 h 105"/>
                <a:gd name="T10" fmla="*/ 67 w 85"/>
                <a:gd name="T11" fmla="*/ 68 h 105"/>
                <a:gd name="T12" fmla="*/ 72 w 85"/>
                <a:gd name="T13" fmla="*/ 69 h 105"/>
                <a:gd name="T14" fmla="*/ 70 w 85"/>
                <a:gd name="T15" fmla="*/ 73 h 105"/>
                <a:gd name="T16" fmla="*/ 72 w 85"/>
                <a:gd name="T17" fmla="*/ 77 h 105"/>
                <a:gd name="T18" fmla="*/ 77 w 85"/>
                <a:gd name="T19" fmla="*/ 77 h 105"/>
                <a:gd name="T20" fmla="*/ 81 w 85"/>
                <a:gd name="T21" fmla="*/ 85 h 105"/>
                <a:gd name="T22" fmla="*/ 80 w 85"/>
                <a:gd name="T23" fmla="*/ 89 h 105"/>
                <a:gd name="T24" fmla="*/ 85 w 85"/>
                <a:gd name="T25" fmla="*/ 91 h 105"/>
                <a:gd name="T26" fmla="*/ 79 w 85"/>
                <a:gd name="T27" fmla="*/ 98 h 105"/>
                <a:gd name="T28" fmla="*/ 69 w 85"/>
                <a:gd name="T29" fmla="*/ 81 h 105"/>
                <a:gd name="T30" fmla="*/ 65 w 85"/>
                <a:gd name="T31" fmla="*/ 83 h 105"/>
                <a:gd name="T32" fmla="*/ 76 w 85"/>
                <a:gd name="T33" fmla="*/ 102 h 105"/>
                <a:gd name="T34" fmla="*/ 73 w 85"/>
                <a:gd name="T35" fmla="*/ 105 h 105"/>
                <a:gd name="T36" fmla="*/ 71 w 85"/>
                <a:gd name="T37" fmla="*/ 105 h 105"/>
                <a:gd name="T38" fmla="*/ 46 w 85"/>
                <a:gd name="T39" fmla="*/ 63 h 105"/>
                <a:gd name="T40" fmla="*/ 45 w 85"/>
                <a:gd name="T41" fmla="*/ 64 h 105"/>
                <a:gd name="T42" fmla="*/ 68 w 85"/>
                <a:gd name="T43" fmla="*/ 105 h 105"/>
                <a:gd name="T44" fmla="*/ 63 w 85"/>
                <a:gd name="T45" fmla="*/ 104 h 105"/>
                <a:gd name="T46" fmla="*/ 34 w 85"/>
                <a:gd name="T47" fmla="*/ 55 h 105"/>
                <a:gd name="T48" fmla="*/ 20 w 85"/>
                <a:gd name="T49" fmla="*/ 63 h 105"/>
                <a:gd name="T50" fmla="*/ 0 w 85"/>
                <a:gd name="T51" fmla="*/ 29 h 105"/>
                <a:gd name="T52" fmla="*/ 14 w 85"/>
                <a:gd name="T53" fmla="*/ 28 h 105"/>
                <a:gd name="T54" fmla="*/ 22 w 85"/>
                <a:gd name="T55" fmla="*/ 42 h 105"/>
                <a:gd name="T56" fmla="*/ 49 w 85"/>
                <a:gd name="T57" fmla="*/ 26 h 105"/>
                <a:gd name="T58" fmla="*/ 42 w 85"/>
                <a:gd name="T59" fmla="*/ 12 h 105"/>
                <a:gd name="T60" fmla="*/ 14 w 85"/>
                <a:gd name="T61" fmla="*/ 2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105">
                  <a:moveTo>
                    <a:pt x="0" y="29"/>
                  </a:moveTo>
                  <a:cubicBezTo>
                    <a:pt x="13" y="12"/>
                    <a:pt x="30" y="3"/>
                    <a:pt x="50" y="0"/>
                  </a:cubicBezTo>
                  <a:cubicBezTo>
                    <a:pt x="56" y="11"/>
                    <a:pt x="63" y="23"/>
                    <a:pt x="70" y="35"/>
                  </a:cubicBezTo>
                  <a:cubicBezTo>
                    <a:pt x="56" y="42"/>
                    <a:pt x="56" y="42"/>
                    <a:pt x="56" y="42"/>
                  </a:cubicBezTo>
                  <a:cubicBezTo>
                    <a:pt x="69" y="64"/>
                    <a:pt x="69" y="64"/>
                    <a:pt x="69" y="64"/>
                  </a:cubicBezTo>
                  <a:cubicBezTo>
                    <a:pt x="67" y="68"/>
                    <a:pt x="67" y="68"/>
                    <a:pt x="67" y="68"/>
                  </a:cubicBezTo>
                  <a:cubicBezTo>
                    <a:pt x="72" y="69"/>
                    <a:pt x="72" y="69"/>
                    <a:pt x="72" y="69"/>
                  </a:cubicBezTo>
                  <a:cubicBezTo>
                    <a:pt x="70" y="73"/>
                    <a:pt x="70" y="73"/>
                    <a:pt x="70" y="73"/>
                  </a:cubicBezTo>
                  <a:cubicBezTo>
                    <a:pt x="72" y="77"/>
                    <a:pt x="72" y="77"/>
                    <a:pt x="72" y="77"/>
                  </a:cubicBezTo>
                  <a:cubicBezTo>
                    <a:pt x="77" y="77"/>
                    <a:pt x="77" y="77"/>
                    <a:pt x="77" y="77"/>
                  </a:cubicBezTo>
                  <a:cubicBezTo>
                    <a:pt x="81" y="85"/>
                    <a:pt x="81" y="85"/>
                    <a:pt x="81" y="85"/>
                  </a:cubicBezTo>
                  <a:cubicBezTo>
                    <a:pt x="80" y="89"/>
                    <a:pt x="80" y="89"/>
                    <a:pt x="80" y="89"/>
                  </a:cubicBezTo>
                  <a:cubicBezTo>
                    <a:pt x="85" y="91"/>
                    <a:pt x="85" y="91"/>
                    <a:pt x="85" y="91"/>
                  </a:cubicBezTo>
                  <a:cubicBezTo>
                    <a:pt x="79" y="98"/>
                    <a:pt x="79" y="98"/>
                    <a:pt x="79" y="98"/>
                  </a:cubicBezTo>
                  <a:cubicBezTo>
                    <a:pt x="69" y="81"/>
                    <a:pt x="69" y="81"/>
                    <a:pt x="69" y="81"/>
                  </a:cubicBezTo>
                  <a:cubicBezTo>
                    <a:pt x="65" y="83"/>
                    <a:pt x="65" y="83"/>
                    <a:pt x="65" y="83"/>
                  </a:cubicBezTo>
                  <a:cubicBezTo>
                    <a:pt x="76" y="102"/>
                    <a:pt x="76" y="102"/>
                    <a:pt x="76" y="102"/>
                  </a:cubicBezTo>
                  <a:cubicBezTo>
                    <a:pt x="73" y="105"/>
                    <a:pt x="73" y="105"/>
                    <a:pt x="73" y="105"/>
                  </a:cubicBezTo>
                  <a:cubicBezTo>
                    <a:pt x="71" y="105"/>
                    <a:pt x="71" y="105"/>
                    <a:pt x="71" y="105"/>
                  </a:cubicBezTo>
                  <a:cubicBezTo>
                    <a:pt x="46" y="63"/>
                    <a:pt x="46" y="63"/>
                    <a:pt x="46" y="63"/>
                  </a:cubicBezTo>
                  <a:cubicBezTo>
                    <a:pt x="45" y="64"/>
                    <a:pt x="45" y="64"/>
                    <a:pt x="45" y="64"/>
                  </a:cubicBezTo>
                  <a:cubicBezTo>
                    <a:pt x="68" y="105"/>
                    <a:pt x="68" y="105"/>
                    <a:pt x="68" y="105"/>
                  </a:cubicBezTo>
                  <a:cubicBezTo>
                    <a:pt x="63" y="104"/>
                    <a:pt x="63" y="104"/>
                    <a:pt x="63" y="104"/>
                  </a:cubicBezTo>
                  <a:cubicBezTo>
                    <a:pt x="34" y="55"/>
                    <a:pt x="34" y="55"/>
                    <a:pt x="34" y="55"/>
                  </a:cubicBezTo>
                  <a:cubicBezTo>
                    <a:pt x="20" y="63"/>
                    <a:pt x="20" y="63"/>
                    <a:pt x="20" y="63"/>
                  </a:cubicBezTo>
                  <a:cubicBezTo>
                    <a:pt x="13" y="52"/>
                    <a:pt x="7" y="40"/>
                    <a:pt x="0" y="29"/>
                  </a:cubicBezTo>
                  <a:close/>
                  <a:moveTo>
                    <a:pt x="14" y="28"/>
                  </a:moveTo>
                  <a:cubicBezTo>
                    <a:pt x="22" y="42"/>
                    <a:pt x="22" y="42"/>
                    <a:pt x="22" y="42"/>
                  </a:cubicBezTo>
                  <a:cubicBezTo>
                    <a:pt x="49" y="26"/>
                    <a:pt x="49" y="26"/>
                    <a:pt x="49" y="26"/>
                  </a:cubicBezTo>
                  <a:cubicBezTo>
                    <a:pt x="42" y="12"/>
                    <a:pt x="42" y="12"/>
                    <a:pt x="42" y="12"/>
                  </a:cubicBezTo>
                  <a:lnTo>
                    <a:pt x="14" y="2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7" name="Freeform 81"/>
            <p:cNvSpPr>
              <a:spLocks noEditPoints="1"/>
            </p:cNvSpPr>
            <p:nvPr/>
          </p:nvSpPr>
          <p:spPr bwMode="auto">
            <a:xfrm>
              <a:off x="6537374" y="2781232"/>
              <a:ext cx="448449" cy="362576"/>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8" name="Freeform 82"/>
            <p:cNvSpPr>
              <a:spLocks noEditPoints="1"/>
            </p:cNvSpPr>
            <p:nvPr/>
          </p:nvSpPr>
          <p:spPr bwMode="auto">
            <a:xfrm>
              <a:off x="6557549" y="4147415"/>
              <a:ext cx="387383" cy="38547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grpSp>
        <p:nvGrpSpPr>
          <p:cNvPr id="39" name="Group 85"/>
          <p:cNvGrpSpPr/>
          <p:nvPr/>
        </p:nvGrpSpPr>
        <p:grpSpPr>
          <a:xfrm>
            <a:off x="7949206" y="2128965"/>
            <a:ext cx="3479055" cy="946327"/>
            <a:chOff x="5692654" y="2099129"/>
            <a:chExt cx="3479055" cy="946327"/>
          </a:xfrm>
        </p:grpSpPr>
        <p:sp>
          <p:nvSpPr>
            <p:cNvPr id="40" name="TextBox 39"/>
            <p:cNvSpPr txBox="1"/>
            <p:nvPr/>
          </p:nvSpPr>
          <p:spPr>
            <a:xfrm>
              <a:off x="5730037" y="2099129"/>
              <a:ext cx="1114408" cy="369332"/>
            </a:xfrm>
            <a:prstGeom prst="rect">
              <a:avLst/>
            </a:prstGeom>
            <a:noFill/>
          </p:spPr>
          <p:txBody>
            <a:bodyPr wrap="none" rtlCol="0">
              <a:spAutoFit/>
            </a:bodyPr>
            <a:lstStyle/>
            <a:p>
              <a:pPr algn="r"/>
              <a:r>
                <a:rPr lang="zh-CN" altLang="en-US" b="1" dirty="0">
                  <a:solidFill>
                    <a:schemeClr val="bg1">
                      <a:lumMod val="50000"/>
                    </a:schemeClr>
                  </a:solidFill>
                </a:rPr>
                <a:t>加入标题</a:t>
              </a:r>
              <a:endParaRPr lang="en-GB" altLang="zh-CN" b="1" dirty="0">
                <a:solidFill>
                  <a:schemeClr val="bg1">
                    <a:lumMod val="50000"/>
                  </a:schemeClr>
                </a:solidFill>
              </a:endParaRPr>
            </a:p>
          </p:txBody>
        </p:sp>
        <p:sp>
          <p:nvSpPr>
            <p:cNvPr id="41" name="Rectangle 84"/>
            <p:cNvSpPr/>
            <p:nvPr/>
          </p:nvSpPr>
          <p:spPr>
            <a:xfrm>
              <a:off x="5692654" y="2399125"/>
              <a:ext cx="3479055" cy="646331"/>
            </a:xfrm>
            <a:prstGeom prst="rect">
              <a:avLst/>
            </a:prstGeom>
          </p:spPr>
          <p:txBody>
            <a:bodyPr wrap="square">
              <a:spAutoFit/>
            </a:bodyPr>
            <a:lstStyle/>
            <a:p>
              <a:r>
                <a:rPr lang="zh-CN" altLang="en-US" sz="1200" dirty="0">
                  <a:solidFill>
                    <a:schemeClr val="bg1">
                      <a:lumMod val="50000"/>
                    </a:schemeClr>
                  </a:solidFill>
                  <a:latin typeface="微软雅黑" pitchFamily="34" charset="-122"/>
                  <a:ea typeface="微软雅黑" pitchFamily="34" charset="-122"/>
                </a:rPr>
                <a:t>点击输入简要文字介绍，文字内容需，言简意赅分项内容</a:t>
              </a:r>
              <a:r>
                <a:rPr lang="en-US" altLang="zh-CN" sz="1200" dirty="0">
                  <a:solidFill>
                    <a:schemeClr val="bg1">
                      <a:lumMod val="50000"/>
                    </a:schemeClr>
                  </a:solidFill>
                  <a:latin typeface="微软雅黑" pitchFamily="34" charset="-122"/>
                  <a:ea typeface="微软雅黑" pitchFamily="34" charset="-122"/>
                </a:rPr>
                <a:t>……</a:t>
              </a:r>
              <a:r>
                <a:rPr lang="zh-CN" altLang="en-US" sz="1200" dirty="0">
                  <a:solidFill>
                    <a:schemeClr val="bg1">
                      <a:lumMod val="50000"/>
                    </a:schemeClr>
                  </a:solidFill>
                  <a:latin typeface="微软雅黑" pitchFamily="34" charset="-122"/>
                  <a:ea typeface="微软雅黑" pitchFamily="34" charset="-122"/>
                </a:rPr>
                <a:t>。点击输入简要文字介绍，文字内容需，言简意赅的说明分项内容</a:t>
              </a:r>
              <a:endParaRPr lang="en-US" altLang="zh-CN" sz="1200" dirty="0">
                <a:solidFill>
                  <a:schemeClr val="bg1">
                    <a:lumMod val="50000"/>
                  </a:schemeClr>
                </a:solidFill>
                <a:latin typeface="微软雅黑" pitchFamily="34" charset="-122"/>
                <a:ea typeface="微软雅黑" pitchFamily="34" charset="-122"/>
              </a:endParaRPr>
            </a:p>
          </p:txBody>
        </p:sp>
      </p:grpSp>
      <p:grpSp>
        <p:nvGrpSpPr>
          <p:cNvPr id="42" name="Group 86"/>
          <p:cNvGrpSpPr/>
          <p:nvPr/>
        </p:nvGrpSpPr>
        <p:grpSpPr>
          <a:xfrm flipH="1">
            <a:off x="777165" y="2128965"/>
            <a:ext cx="3479055" cy="946327"/>
            <a:chOff x="5692654" y="2099129"/>
            <a:chExt cx="3479055" cy="946327"/>
          </a:xfrm>
        </p:grpSpPr>
        <p:sp>
          <p:nvSpPr>
            <p:cNvPr id="43" name="TextBox 42"/>
            <p:cNvSpPr txBox="1"/>
            <p:nvPr/>
          </p:nvSpPr>
          <p:spPr>
            <a:xfrm>
              <a:off x="5692655" y="2099129"/>
              <a:ext cx="1114408" cy="369332"/>
            </a:xfrm>
            <a:prstGeom prst="rect">
              <a:avLst/>
            </a:prstGeom>
            <a:noFill/>
          </p:spPr>
          <p:txBody>
            <a:bodyPr wrap="none" rtlCol="0">
              <a:spAutoFit/>
            </a:bodyPr>
            <a:lstStyle/>
            <a:p>
              <a:pPr algn="r"/>
              <a:r>
                <a:rPr lang="zh-CN" altLang="en-US" b="1" dirty="0" smtClean="0">
                  <a:solidFill>
                    <a:schemeClr val="bg1">
                      <a:lumMod val="50000"/>
                    </a:schemeClr>
                  </a:solidFill>
                </a:rPr>
                <a:t>加入标题</a:t>
              </a:r>
              <a:endParaRPr lang="en-GB" b="1" dirty="0">
                <a:solidFill>
                  <a:schemeClr val="bg1">
                    <a:lumMod val="50000"/>
                  </a:schemeClr>
                </a:solidFill>
              </a:endParaRPr>
            </a:p>
          </p:txBody>
        </p:sp>
        <p:sp>
          <p:nvSpPr>
            <p:cNvPr id="44" name="Rectangle 88"/>
            <p:cNvSpPr/>
            <p:nvPr/>
          </p:nvSpPr>
          <p:spPr>
            <a:xfrm>
              <a:off x="5692654" y="2399125"/>
              <a:ext cx="3479055" cy="646331"/>
            </a:xfrm>
            <a:prstGeom prst="rect">
              <a:avLst/>
            </a:prstGeom>
          </p:spPr>
          <p:txBody>
            <a:bodyPr wrap="square">
              <a:spAutoFit/>
            </a:bodyPr>
            <a:lstStyle/>
            <a:p>
              <a:pPr algn="r"/>
              <a:r>
                <a:rPr lang="zh-CN" altLang="en-US" sz="1200" dirty="0">
                  <a:solidFill>
                    <a:schemeClr val="bg1">
                      <a:lumMod val="50000"/>
                    </a:schemeClr>
                  </a:solidFill>
                  <a:latin typeface="微软雅黑" pitchFamily="34" charset="-122"/>
                  <a:ea typeface="微软雅黑" pitchFamily="34" charset="-122"/>
                </a:rPr>
                <a:t>点击输入简要文字介绍，文字内容需，</a:t>
              </a:r>
              <a:r>
                <a:rPr lang="zh-CN" altLang="en-US" sz="1200" dirty="0" smtClean="0">
                  <a:solidFill>
                    <a:schemeClr val="bg1">
                      <a:lumMod val="50000"/>
                    </a:schemeClr>
                  </a:solidFill>
                  <a:latin typeface="微软雅黑" pitchFamily="34" charset="-122"/>
                  <a:ea typeface="微软雅黑" pitchFamily="34" charset="-122"/>
                </a:rPr>
                <a:t>言简意赅分</a:t>
              </a:r>
              <a:r>
                <a:rPr lang="zh-CN" altLang="en-US" sz="1200" dirty="0">
                  <a:solidFill>
                    <a:schemeClr val="bg1">
                      <a:lumMod val="50000"/>
                    </a:schemeClr>
                  </a:solidFill>
                  <a:latin typeface="微软雅黑" pitchFamily="34" charset="-122"/>
                  <a:ea typeface="微软雅黑" pitchFamily="34" charset="-122"/>
                </a:rPr>
                <a:t>项内容</a:t>
              </a:r>
              <a:r>
                <a:rPr lang="en-US" altLang="zh-CN" sz="1200" dirty="0">
                  <a:solidFill>
                    <a:schemeClr val="bg1">
                      <a:lumMod val="50000"/>
                    </a:schemeClr>
                  </a:solidFill>
                  <a:latin typeface="微软雅黑" pitchFamily="34" charset="-122"/>
                  <a:ea typeface="微软雅黑" pitchFamily="34" charset="-122"/>
                </a:rPr>
                <a:t>……</a:t>
              </a:r>
              <a:r>
                <a:rPr lang="zh-CN" altLang="en-US" sz="1200" dirty="0" smtClean="0">
                  <a:solidFill>
                    <a:schemeClr val="bg1">
                      <a:lumMod val="50000"/>
                    </a:schemeClr>
                  </a:solidFill>
                  <a:latin typeface="微软雅黑" pitchFamily="34" charset="-122"/>
                  <a:ea typeface="微软雅黑" pitchFamily="34" charset="-122"/>
                </a:rPr>
                <a:t>。</a:t>
              </a:r>
              <a:r>
                <a:rPr lang="zh-CN" altLang="en-US" sz="1200" dirty="0">
                  <a:solidFill>
                    <a:schemeClr val="bg1">
                      <a:lumMod val="50000"/>
                    </a:schemeClr>
                  </a:solidFill>
                  <a:latin typeface="微软雅黑" pitchFamily="34" charset="-122"/>
                  <a:ea typeface="微软雅黑" pitchFamily="34" charset="-122"/>
                </a:rPr>
                <a:t>点击输入简要文字介绍，文字内容需，言简意赅的说明分项</a:t>
              </a:r>
              <a:r>
                <a:rPr lang="zh-CN" altLang="en-US" sz="1200" dirty="0" smtClean="0">
                  <a:solidFill>
                    <a:schemeClr val="bg1">
                      <a:lumMod val="50000"/>
                    </a:schemeClr>
                  </a:solidFill>
                  <a:latin typeface="微软雅黑" pitchFamily="34" charset="-122"/>
                  <a:ea typeface="微软雅黑" pitchFamily="34" charset="-122"/>
                </a:rPr>
                <a:t>内容</a:t>
              </a:r>
              <a:endParaRPr lang="en-US" altLang="zh-CN" sz="1200" dirty="0">
                <a:solidFill>
                  <a:schemeClr val="bg1">
                    <a:lumMod val="50000"/>
                  </a:schemeClr>
                </a:solidFill>
                <a:latin typeface="微软雅黑" pitchFamily="34" charset="-122"/>
                <a:ea typeface="微软雅黑" pitchFamily="34" charset="-122"/>
              </a:endParaRPr>
            </a:p>
          </p:txBody>
        </p:sp>
      </p:grpSp>
      <p:grpSp>
        <p:nvGrpSpPr>
          <p:cNvPr id="45" name="Group 91"/>
          <p:cNvGrpSpPr/>
          <p:nvPr/>
        </p:nvGrpSpPr>
        <p:grpSpPr>
          <a:xfrm flipH="1">
            <a:off x="777165" y="4728932"/>
            <a:ext cx="3479055" cy="946327"/>
            <a:chOff x="5692654" y="2099129"/>
            <a:chExt cx="3479055" cy="946327"/>
          </a:xfrm>
        </p:grpSpPr>
        <p:sp>
          <p:nvSpPr>
            <p:cNvPr id="46" name="TextBox 45"/>
            <p:cNvSpPr txBox="1"/>
            <p:nvPr/>
          </p:nvSpPr>
          <p:spPr>
            <a:xfrm>
              <a:off x="5692655" y="2099129"/>
              <a:ext cx="1114408" cy="369332"/>
            </a:xfrm>
            <a:prstGeom prst="rect">
              <a:avLst/>
            </a:prstGeom>
            <a:noFill/>
          </p:spPr>
          <p:txBody>
            <a:bodyPr wrap="none" rtlCol="0">
              <a:spAutoFit/>
            </a:bodyPr>
            <a:lstStyle/>
            <a:p>
              <a:pPr algn="r"/>
              <a:r>
                <a:rPr lang="zh-CN" altLang="en-US" b="1" dirty="0">
                  <a:solidFill>
                    <a:schemeClr val="bg1">
                      <a:lumMod val="50000"/>
                    </a:schemeClr>
                  </a:solidFill>
                </a:rPr>
                <a:t>加入标题</a:t>
              </a:r>
              <a:endParaRPr lang="en-GB" altLang="zh-CN" b="1" dirty="0">
                <a:solidFill>
                  <a:schemeClr val="bg1">
                    <a:lumMod val="50000"/>
                  </a:schemeClr>
                </a:solidFill>
              </a:endParaRPr>
            </a:p>
          </p:txBody>
        </p:sp>
        <p:sp>
          <p:nvSpPr>
            <p:cNvPr id="47" name="Rectangle 93"/>
            <p:cNvSpPr/>
            <p:nvPr/>
          </p:nvSpPr>
          <p:spPr>
            <a:xfrm>
              <a:off x="5692654" y="2399125"/>
              <a:ext cx="3479055" cy="646331"/>
            </a:xfrm>
            <a:prstGeom prst="rect">
              <a:avLst/>
            </a:prstGeom>
          </p:spPr>
          <p:txBody>
            <a:bodyPr wrap="square">
              <a:spAutoFit/>
            </a:bodyPr>
            <a:lstStyle/>
            <a:p>
              <a:pPr algn="r"/>
              <a:r>
                <a:rPr lang="zh-CN" altLang="en-US" sz="1200" dirty="0">
                  <a:solidFill>
                    <a:schemeClr val="bg1">
                      <a:lumMod val="50000"/>
                    </a:schemeClr>
                  </a:solidFill>
                  <a:latin typeface="微软雅黑" pitchFamily="34" charset="-122"/>
                  <a:ea typeface="微软雅黑" pitchFamily="34" charset="-122"/>
                </a:rPr>
                <a:t>点击输入简要文字介绍，文字内容需，言简意赅分项内容</a:t>
              </a:r>
              <a:r>
                <a:rPr lang="en-US" altLang="zh-CN" sz="1200" dirty="0">
                  <a:solidFill>
                    <a:schemeClr val="bg1">
                      <a:lumMod val="50000"/>
                    </a:schemeClr>
                  </a:solidFill>
                  <a:latin typeface="微软雅黑" pitchFamily="34" charset="-122"/>
                  <a:ea typeface="微软雅黑" pitchFamily="34" charset="-122"/>
                </a:rPr>
                <a:t>……</a:t>
              </a:r>
              <a:r>
                <a:rPr lang="zh-CN" altLang="en-US" sz="1200" dirty="0">
                  <a:solidFill>
                    <a:schemeClr val="bg1">
                      <a:lumMod val="50000"/>
                    </a:schemeClr>
                  </a:solidFill>
                  <a:latin typeface="微软雅黑" pitchFamily="34" charset="-122"/>
                  <a:ea typeface="微软雅黑" pitchFamily="34" charset="-122"/>
                </a:rPr>
                <a:t>。点击输入简要文字介绍，文字内容需，言简意赅的说明分项内容</a:t>
              </a:r>
              <a:endParaRPr lang="en-US" altLang="zh-CN" sz="1200" dirty="0">
                <a:solidFill>
                  <a:schemeClr val="bg1">
                    <a:lumMod val="50000"/>
                  </a:schemeClr>
                </a:solidFill>
                <a:latin typeface="微软雅黑" pitchFamily="34" charset="-122"/>
                <a:ea typeface="微软雅黑" pitchFamily="34" charset="-122"/>
              </a:endParaRPr>
            </a:p>
          </p:txBody>
        </p:sp>
      </p:grpSp>
      <p:grpSp>
        <p:nvGrpSpPr>
          <p:cNvPr id="48" name="Group 94"/>
          <p:cNvGrpSpPr/>
          <p:nvPr/>
        </p:nvGrpSpPr>
        <p:grpSpPr>
          <a:xfrm>
            <a:off x="7949206" y="4728932"/>
            <a:ext cx="3479055" cy="946327"/>
            <a:chOff x="5692654" y="2099129"/>
            <a:chExt cx="3479055" cy="946327"/>
          </a:xfrm>
        </p:grpSpPr>
        <p:sp>
          <p:nvSpPr>
            <p:cNvPr id="49" name="TextBox 48"/>
            <p:cNvSpPr txBox="1"/>
            <p:nvPr/>
          </p:nvSpPr>
          <p:spPr>
            <a:xfrm>
              <a:off x="5730037" y="2099129"/>
              <a:ext cx="1114408" cy="369332"/>
            </a:xfrm>
            <a:prstGeom prst="rect">
              <a:avLst/>
            </a:prstGeom>
            <a:noFill/>
          </p:spPr>
          <p:txBody>
            <a:bodyPr wrap="none" rtlCol="0">
              <a:spAutoFit/>
            </a:bodyPr>
            <a:lstStyle/>
            <a:p>
              <a:pPr algn="r"/>
              <a:r>
                <a:rPr lang="zh-CN" altLang="en-US" b="1" dirty="0">
                  <a:solidFill>
                    <a:schemeClr val="bg1">
                      <a:lumMod val="50000"/>
                    </a:schemeClr>
                  </a:solidFill>
                </a:rPr>
                <a:t>加入标题</a:t>
              </a:r>
              <a:endParaRPr lang="en-GB" altLang="zh-CN" b="1" dirty="0">
                <a:solidFill>
                  <a:schemeClr val="bg1">
                    <a:lumMod val="50000"/>
                  </a:schemeClr>
                </a:solidFill>
              </a:endParaRPr>
            </a:p>
          </p:txBody>
        </p:sp>
        <p:sp>
          <p:nvSpPr>
            <p:cNvPr id="50" name="Rectangle 96"/>
            <p:cNvSpPr/>
            <p:nvPr/>
          </p:nvSpPr>
          <p:spPr>
            <a:xfrm>
              <a:off x="5692654" y="2399125"/>
              <a:ext cx="3479055" cy="646331"/>
            </a:xfrm>
            <a:prstGeom prst="rect">
              <a:avLst/>
            </a:prstGeom>
          </p:spPr>
          <p:txBody>
            <a:bodyPr wrap="square">
              <a:spAutoFit/>
            </a:bodyPr>
            <a:lstStyle/>
            <a:p>
              <a:r>
                <a:rPr lang="zh-CN" altLang="en-US" sz="1200" dirty="0">
                  <a:solidFill>
                    <a:schemeClr val="bg1">
                      <a:lumMod val="50000"/>
                    </a:schemeClr>
                  </a:solidFill>
                  <a:latin typeface="微软雅黑" pitchFamily="34" charset="-122"/>
                  <a:ea typeface="微软雅黑" pitchFamily="34" charset="-122"/>
                </a:rPr>
                <a:t>点击输入简要文字介绍，文字内容需，言简意赅分项内容</a:t>
              </a:r>
              <a:r>
                <a:rPr lang="en-US" altLang="zh-CN" sz="1200" dirty="0">
                  <a:solidFill>
                    <a:schemeClr val="bg1">
                      <a:lumMod val="50000"/>
                    </a:schemeClr>
                  </a:solidFill>
                  <a:latin typeface="微软雅黑" pitchFamily="34" charset="-122"/>
                  <a:ea typeface="微软雅黑" pitchFamily="34" charset="-122"/>
                </a:rPr>
                <a:t>……</a:t>
              </a:r>
              <a:r>
                <a:rPr lang="zh-CN" altLang="en-US" sz="1200" dirty="0">
                  <a:solidFill>
                    <a:schemeClr val="bg1">
                      <a:lumMod val="50000"/>
                    </a:schemeClr>
                  </a:solidFill>
                  <a:latin typeface="微软雅黑" pitchFamily="34" charset="-122"/>
                  <a:ea typeface="微软雅黑" pitchFamily="34" charset="-122"/>
                </a:rPr>
                <a:t>。点击输入简要文字介绍，文字内容需，言简意赅的说明分项内容</a:t>
              </a:r>
              <a:endParaRPr lang="en-US" altLang="zh-CN" sz="1200" dirty="0">
                <a:solidFill>
                  <a:schemeClr val="bg1">
                    <a:lumMod val="50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59323537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22" presetClass="entr" presetSubtype="2"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right)">
                                      <p:cBhvr>
                                        <p:cTn id="20" dur="500"/>
                                        <p:tgtEl>
                                          <p:spTgt spid="24"/>
                                        </p:tgtEl>
                                      </p:cBhvr>
                                    </p:animEffect>
                                  </p:childTnLst>
                                </p:cTn>
                              </p:par>
                            </p:childTnLst>
                          </p:cTn>
                        </p:par>
                        <p:par>
                          <p:cTn id="21" fill="hold">
                            <p:stCondLst>
                              <p:cond delay="2500"/>
                            </p:stCondLst>
                            <p:childTnLst>
                              <p:par>
                                <p:cTn id="22" presetID="10" presetClass="entr" presetSubtype="0" fill="hold"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500"/>
                                        <p:tgtEl>
                                          <p:spTgt spid="25"/>
                                        </p:tgtEl>
                                      </p:cBhvr>
                                    </p:animEffect>
                                  </p:childTnLst>
                                </p:cTn>
                              </p:par>
                            </p:childTnLst>
                          </p:cTn>
                        </p:par>
                        <p:par>
                          <p:cTn id="29" fill="hold">
                            <p:stCondLst>
                              <p:cond delay="3500"/>
                            </p:stCondLst>
                            <p:childTnLst>
                              <p:par>
                                <p:cTn id="30" presetID="10" presetClass="entr" presetSubtype="0" fill="hold"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par>
                          <p:cTn id="33" fill="hold">
                            <p:stCondLst>
                              <p:cond delay="4000"/>
                            </p:stCondLst>
                            <p:childTnLst>
                              <p:par>
                                <p:cTn id="34" presetID="22" presetClass="entr" presetSubtype="2" fill="hold" grpId="0" nodeType="after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right)">
                                      <p:cBhvr>
                                        <p:cTn id="36" dur="500"/>
                                        <p:tgtEl>
                                          <p:spTgt spid="27"/>
                                        </p:tgtEl>
                                      </p:cBhvr>
                                    </p:animEffect>
                                  </p:childTnLst>
                                </p:cTn>
                              </p:par>
                            </p:childTnLst>
                          </p:cTn>
                        </p:par>
                        <p:par>
                          <p:cTn id="37" fill="hold">
                            <p:stCondLst>
                              <p:cond delay="4500"/>
                            </p:stCondLst>
                            <p:childTnLst>
                              <p:par>
                                <p:cTn id="38" presetID="10" presetClass="entr" presetSubtype="0" fill="hold"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childTnLst>
                          </p:cTn>
                        </p:par>
                        <p:par>
                          <p:cTn id="41" fill="hold">
                            <p:stCondLst>
                              <p:cond delay="5000"/>
                            </p:stCondLst>
                            <p:childTnLst>
                              <p:par>
                                <p:cTn id="42" presetID="22" presetClass="entr" presetSubtype="8"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left)">
                                      <p:cBhvr>
                                        <p:cTn id="44" dur="500"/>
                                        <p:tgtEl>
                                          <p:spTgt spid="26"/>
                                        </p:tgtEl>
                                      </p:cBhvr>
                                    </p:animEffect>
                                  </p:childTnLst>
                                </p:cTn>
                              </p:par>
                            </p:childTnLst>
                          </p:cTn>
                        </p:par>
                        <p:par>
                          <p:cTn id="45" fill="hold">
                            <p:stCondLst>
                              <p:cond delay="5500"/>
                            </p:stCondLst>
                            <p:childTnLst>
                              <p:par>
                                <p:cTn id="46" presetID="10" presetClass="entr" presetSubtype="0" fill="hold"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40484"/>
            <a:chOff x="3879320" y="484463"/>
            <a:chExt cx="3867978" cy="740484"/>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itchFamily="34" charset="-122"/>
                  <a:ea typeface="微软雅黑" pitchFamily="34" charset="-122"/>
                </a:rPr>
                <a:t>4</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1" y="495853"/>
              <a:ext cx="262890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点击加入标题文字</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Click add title text description</a:t>
              </a:r>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33" name="Oval 4"/>
          <p:cNvSpPr/>
          <p:nvPr/>
        </p:nvSpPr>
        <p:spPr>
          <a:xfrm>
            <a:off x="7143175" y="1874443"/>
            <a:ext cx="2841368" cy="286978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7"/>
          <p:cNvSpPr/>
          <p:nvPr/>
        </p:nvSpPr>
        <p:spPr>
          <a:xfrm>
            <a:off x="5659344" y="1874443"/>
            <a:ext cx="1940693" cy="1960098"/>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8"/>
          <p:cNvSpPr/>
          <p:nvPr/>
        </p:nvSpPr>
        <p:spPr>
          <a:xfrm>
            <a:off x="2207457" y="2231279"/>
            <a:ext cx="2134762" cy="2156108"/>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5"/>
          <p:cNvSpPr/>
          <p:nvPr/>
        </p:nvSpPr>
        <p:spPr>
          <a:xfrm>
            <a:off x="3818198" y="2714792"/>
            <a:ext cx="2583062" cy="2608891"/>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7" name="Group 11"/>
          <p:cNvGrpSpPr/>
          <p:nvPr/>
        </p:nvGrpSpPr>
        <p:grpSpPr>
          <a:xfrm flipH="1">
            <a:off x="4213719" y="3870072"/>
            <a:ext cx="1792020" cy="944716"/>
            <a:chOff x="9968706" y="2761849"/>
            <a:chExt cx="1792020" cy="944716"/>
          </a:xfrm>
        </p:grpSpPr>
        <p:sp>
          <p:nvSpPr>
            <p:cNvPr id="38" name="TextBox 37"/>
            <p:cNvSpPr txBox="1"/>
            <p:nvPr/>
          </p:nvSpPr>
          <p:spPr>
            <a:xfrm>
              <a:off x="10451782" y="2761849"/>
              <a:ext cx="825868" cy="369332"/>
            </a:xfrm>
            <a:prstGeom prst="rect">
              <a:avLst/>
            </a:prstGeom>
            <a:noFill/>
          </p:spPr>
          <p:txBody>
            <a:bodyPr wrap="none" rtlCol="0">
              <a:spAutoFit/>
            </a:bodyPr>
            <a:lstStyle/>
            <a:p>
              <a:pPr algn="ctr"/>
              <a:r>
                <a:rPr lang="en-US" b="1" smtClean="0">
                  <a:solidFill>
                    <a:schemeClr val="bg1"/>
                  </a:solidFill>
                </a:rPr>
                <a:t>Design</a:t>
              </a:r>
              <a:endParaRPr lang="en-GB" b="1">
                <a:solidFill>
                  <a:schemeClr val="bg1"/>
                </a:solidFill>
              </a:endParaRPr>
            </a:p>
          </p:txBody>
        </p:sp>
        <p:sp>
          <p:nvSpPr>
            <p:cNvPr id="39" name="Rectangle 13"/>
            <p:cNvSpPr/>
            <p:nvPr/>
          </p:nvSpPr>
          <p:spPr>
            <a:xfrm>
              <a:off x="9968706" y="3060234"/>
              <a:ext cx="1792020" cy="646331"/>
            </a:xfrm>
            <a:prstGeom prst="rect">
              <a:avLst/>
            </a:prstGeom>
          </p:spPr>
          <p:txBody>
            <a:bodyPr wrap="square">
              <a:spAutoFit/>
            </a:bodyPr>
            <a:lstStyle/>
            <a:p>
              <a:pPr algn="ctr"/>
              <a:r>
                <a:rPr lang="zh-CN" altLang="en-US" sz="1200" dirty="0">
                  <a:solidFill>
                    <a:schemeClr val="bg1"/>
                  </a:solidFill>
                  <a:latin typeface="微软雅黑" pitchFamily="34" charset="-122"/>
                  <a:ea typeface="微软雅黑" pitchFamily="34" charset="-122"/>
                </a:rPr>
                <a:t>点击输入简要文字介绍，文字内容需，言简意赅的说明分项内容</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a:t>
              </a:r>
              <a:endParaRPr lang="en-US" altLang="zh-CN" sz="1200" dirty="0">
                <a:solidFill>
                  <a:schemeClr val="bg1"/>
                </a:solidFill>
                <a:latin typeface="微软雅黑" pitchFamily="34" charset="-122"/>
                <a:ea typeface="微软雅黑" pitchFamily="34" charset="-122"/>
              </a:endParaRPr>
            </a:p>
          </p:txBody>
        </p:sp>
      </p:grpSp>
      <p:sp>
        <p:nvSpPr>
          <p:cNvPr id="40" name="TextBox 39"/>
          <p:cNvSpPr txBox="1"/>
          <p:nvPr/>
        </p:nvSpPr>
        <p:spPr>
          <a:xfrm>
            <a:off x="4682070" y="3395185"/>
            <a:ext cx="862737" cy="523220"/>
          </a:xfrm>
          <a:prstGeom prst="rect">
            <a:avLst/>
          </a:prstGeom>
          <a:noFill/>
        </p:spPr>
        <p:txBody>
          <a:bodyPr wrap="none" rtlCol="0">
            <a:spAutoFit/>
          </a:bodyPr>
          <a:lstStyle/>
          <a:p>
            <a:pPr algn="ctr"/>
            <a:r>
              <a:rPr lang="en-US" sz="2800" b="1" smtClean="0">
                <a:solidFill>
                  <a:schemeClr val="bg2"/>
                </a:solidFill>
                <a:latin typeface="+mj-lt"/>
              </a:rPr>
              <a:t>72%</a:t>
            </a:r>
            <a:endParaRPr lang="en-GB" sz="2800" b="1">
              <a:solidFill>
                <a:schemeClr val="bg2"/>
              </a:solidFill>
              <a:latin typeface="+mj-lt"/>
            </a:endParaRPr>
          </a:p>
        </p:txBody>
      </p:sp>
      <p:sp>
        <p:nvSpPr>
          <p:cNvPr id="41" name="TextBox 40"/>
          <p:cNvSpPr txBox="1"/>
          <p:nvPr/>
        </p:nvSpPr>
        <p:spPr>
          <a:xfrm>
            <a:off x="2847890" y="3395185"/>
            <a:ext cx="862737" cy="523220"/>
          </a:xfrm>
          <a:prstGeom prst="rect">
            <a:avLst/>
          </a:prstGeom>
          <a:noFill/>
        </p:spPr>
        <p:txBody>
          <a:bodyPr wrap="none" rtlCol="0">
            <a:spAutoFit/>
          </a:bodyPr>
          <a:lstStyle/>
          <a:p>
            <a:pPr algn="ctr"/>
            <a:r>
              <a:rPr lang="en-US" sz="2800" b="1" smtClean="0">
                <a:solidFill>
                  <a:schemeClr val="bg2"/>
                </a:solidFill>
                <a:latin typeface="+mj-lt"/>
              </a:rPr>
              <a:t>54%</a:t>
            </a:r>
            <a:endParaRPr lang="en-GB" sz="2800" b="1">
              <a:solidFill>
                <a:schemeClr val="bg2"/>
              </a:solidFill>
              <a:latin typeface="+mj-lt"/>
            </a:endParaRPr>
          </a:p>
        </p:txBody>
      </p:sp>
      <p:sp>
        <p:nvSpPr>
          <p:cNvPr id="42" name="TextBox 41"/>
          <p:cNvSpPr txBox="1"/>
          <p:nvPr/>
        </p:nvSpPr>
        <p:spPr>
          <a:xfrm>
            <a:off x="6198321" y="2915350"/>
            <a:ext cx="862737" cy="523220"/>
          </a:xfrm>
          <a:prstGeom prst="rect">
            <a:avLst/>
          </a:prstGeom>
          <a:noFill/>
        </p:spPr>
        <p:txBody>
          <a:bodyPr wrap="none" rtlCol="0">
            <a:spAutoFit/>
          </a:bodyPr>
          <a:lstStyle/>
          <a:p>
            <a:pPr algn="ctr"/>
            <a:r>
              <a:rPr lang="en-US" sz="2800" b="1" smtClean="0">
                <a:solidFill>
                  <a:schemeClr val="bg2"/>
                </a:solidFill>
                <a:latin typeface="+mj-lt"/>
              </a:rPr>
              <a:t>56%</a:t>
            </a:r>
            <a:endParaRPr lang="en-GB" sz="2800" b="1">
              <a:solidFill>
                <a:schemeClr val="bg2"/>
              </a:solidFill>
              <a:latin typeface="+mj-lt"/>
            </a:endParaRPr>
          </a:p>
        </p:txBody>
      </p:sp>
      <p:sp>
        <p:nvSpPr>
          <p:cNvPr id="43" name="TextBox 42"/>
          <p:cNvSpPr txBox="1"/>
          <p:nvPr/>
        </p:nvSpPr>
        <p:spPr>
          <a:xfrm>
            <a:off x="8132490" y="2516984"/>
            <a:ext cx="862737" cy="523220"/>
          </a:xfrm>
          <a:prstGeom prst="rect">
            <a:avLst/>
          </a:prstGeom>
          <a:noFill/>
        </p:spPr>
        <p:txBody>
          <a:bodyPr wrap="none" rtlCol="0">
            <a:spAutoFit/>
          </a:bodyPr>
          <a:lstStyle/>
          <a:p>
            <a:pPr algn="ctr"/>
            <a:r>
              <a:rPr lang="en-US" sz="2800" b="1" smtClean="0">
                <a:solidFill>
                  <a:schemeClr val="bg2"/>
                </a:solidFill>
                <a:latin typeface="+mj-lt"/>
              </a:rPr>
              <a:t>88%</a:t>
            </a:r>
            <a:endParaRPr lang="en-GB" sz="2800" b="1">
              <a:solidFill>
                <a:schemeClr val="bg2"/>
              </a:solidFill>
              <a:latin typeface="+mj-lt"/>
            </a:endParaRPr>
          </a:p>
        </p:txBody>
      </p:sp>
      <p:grpSp>
        <p:nvGrpSpPr>
          <p:cNvPr id="44" name="Group 18"/>
          <p:cNvGrpSpPr/>
          <p:nvPr/>
        </p:nvGrpSpPr>
        <p:grpSpPr>
          <a:xfrm flipH="1">
            <a:off x="7667848" y="3092104"/>
            <a:ext cx="1792020" cy="944716"/>
            <a:chOff x="9968706" y="2761849"/>
            <a:chExt cx="1792020" cy="944716"/>
          </a:xfrm>
        </p:grpSpPr>
        <p:sp>
          <p:nvSpPr>
            <p:cNvPr id="45" name="TextBox 44"/>
            <p:cNvSpPr txBox="1"/>
            <p:nvPr/>
          </p:nvSpPr>
          <p:spPr>
            <a:xfrm>
              <a:off x="10451782" y="2761849"/>
              <a:ext cx="825868" cy="369332"/>
            </a:xfrm>
            <a:prstGeom prst="rect">
              <a:avLst/>
            </a:prstGeom>
            <a:noFill/>
          </p:spPr>
          <p:txBody>
            <a:bodyPr wrap="none" rtlCol="0">
              <a:spAutoFit/>
            </a:bodyPr>
            <a:lstStyle/>
            <a:p>
              <a:pPr algn="ctr"/>
              <a:r>
                <a:rPr lang="en-US" b="1" smtClean="0">
                  <a:solidFill>
                    <a:schemeClr val="bg1"/>
                  </a:solidFill>
                </a:rPr>
                <a:t>Design</a:t>
              </a:r>
              <a:endParaRPr lang="en-GB" b="1">
                <a:solidFill>
                  <a:schemeClr val="bg1"/>
                </a:solidFill>
              </a:endParaRPr>
            </a:p>
          </p:txBody>
        </p:sp>
        <p:sp>
          <p:nvSpPr>
            <p:cNvPr id="46" name="Rectangle 20"/>
            <p:cNvSpPr/>
            <p:nvPr/>
          </p:nvSpPr>
          <p:spPr>
            <a:xfrm>
              <a:off x="9968706" y="3060234"/>
              <a:ext cx="1792020" cy="646331"/>
            </a:xfrm>
            <a:prstGeom prst="rect">
              <a:avLst/>
            </a:prstGeom>
          </p:spPr>
          <p:txBody>
            <a:bodyPr wrap="square">
              <a:spAutoFit/>
            </a:bodyPr>
            <a:lstStyle/>
            <a:p>
              <a:pPr algn="ctr"/>
              <a:r>
                <a:rPr lang="zh-CN" altLang="en-US" sz="1200" dirty="0">
                  <a:solidFill>
                    <a:schemeClr val="bg1"/>
                  </a:solidFill>
                  <a:latin typeface="微软雅黑" pitchFamily="34" charset="-122"/>
                  <a:ea typeface="微软雅黑" pitchFamily="34" charset="-122"/>
                </a:rPr>
                <a:t>点击输入简要文字介绍，言简意赅的说明分项内容</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a:t>
              </a:r>
              <a:endParaRPr lang="en-US" altLang="zh-CN" sz="1200" dirty="0">
                <a:solidFill>
                  <a:schemeClr val="bg1"/>
                </a:solidFill>
                <a:latin typeface="微软雅黑" pitchFamily="34" charset="-122"/>
                <a:ea typeface="微软雅黑" pitchFamily="34" charset="-122"/>
              </a:endParaRPr>
            </a:p>
          </p:txBody>
        </p:sp>
      </p:grpSp>
      <p:grpSp>
        <p:nvGrpSpPr>
          <p:cNvPr id="47" name="Group 21"/>
          <p:cNvGrpSpPr/>
          <p:nvPr/>
        </p:nvGrpSpPr>
        <p:grpSpPr>
          <a:xfrm flipH="1">
            <a:off x="2378828" y="2479240"/>
            <a:ext cx="1792020" cy="944716"/>
            <a:chOff x="9968706" y="2761849"/>
            <a:chExt cx="1792020" cy="944716"/>
          </a:xfrm>
        </p:grpSpPr>
        <p:sp>
          <p:nvSpPr>
            <p:cNvPr id="48" name="TextBox 47"/>
            <p:cNvSpPr txBox="1"/>
            <p:nvPr/>
          </p:nvSpPr>
          <p:spPr>
            <a:xfrm>
              <a:off x="10451782" y="2761849"/>
              <a:ext cx="825868" cy="369332"/>
            </a:xfrm>
            <a:prstGeom prst="rect">
              <a:avLst/>
            </a:prstGeom>
            <a:noFill/>
          </p:spPr>
          <p:txBody>
            <a:bodyPr wrap="none" rtlCol="0">
              <a:spAutoFit/>
            </a:bodyPr>
            <a:lstStyle/>
            <a:p>
              <a:pPr algn="ctr"/>
              <a:r>
                <a:rPr lang="en-US" b="1" smtClean="0">
                  <a:solidFill>
                    <a:schemeClr val="bg1"/>
                  </a:solidFill>
                </a:rPr>
                <a:t>Design</a:t>
              </a:r>
              <a:endParaRPr lang="en-GB" b="1">
                <a:solidFill>
                  <a:schemeClr val="bg1"/>
                </a:solidFill>
              </a:endParaRPr>
            </a:p>
          </p:txBody>
        </p:sp>
        <p:sp>
          <p:nvSpPr>
            <p:cNvPr id="49" name="Rectangle 23"/>
            <p:cNvSpPr/>
            <p:nvPr/>
          </p:nvSpPr>
          <p:spPr>
            <a:xfrm>
              <a:off x="9968706" y="3060234"/>
              <a:ext cx="1792020" cy="646331"/>
            </a:xfrm>
            <a:prstGeom prst="rect">
              <a:avLst/>
            </a:prstGeom>
          </p:spPr>
          <p:txBody>
            <a:bodyPr wrap="square">
              <a:spAutoFit/>
            </a:bodyPr>
            <a:lstStyle/>
            <a:p>
              <a:pPr algn="ctr"/>
              <a:r>
                <a:rPr lang="zh-CN" altLang="en-US" sz="1200" dirty="0">
                  <a:solidFill>
                    <a:schemeClr val="bg1"/>
                  </a:solidFill>
                  <a:latin typeface="微软雅黑" pitchFamily="34" charset="-122"/>
                  <a:ea typeface="微软雅黑" pitchFamily="34" charset="-122"/>
                </a:rPr>
                <a:t>点击输入简要文字介绍，文字内容需，言简意赅的说明分项内容</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a:t>
              </a:r>
              <a:endParaRPr lang="en-US" altLang="zh-CN" sz="1200" dirty="0">
                <a:solidFill>
                  <a:schemeClr val="bg1"/>
                </a:solidFill>
                <a:latin typeface="微软雅黑" pitchFamily="34" charset="-122"/>
                <a:ea typeface="微软雅黑" pitchFamily="34" charset="-122"/>
              </a:endParaRPr>
            </a:p>
          </p:txBody>
        </p:sp>
      </p:grpSp>
      <p:grpSp>
        <p:nvGrpSpPr>
          <p:cNvPr id="50" name="Group 24"/>
          <p:cNvGrpSpPr/>
          <p:nvPr/>
        </p:nvGrpSpPr>
        <p:grpSpPr>
          <a:xfrm flipH="1">
            <a:off x="5733679" y="2116867"/>
            <a:ext cx="1792020" cy="944716"/>
            <a:chOff x="9968706" y="2761849"/>
            <a:chExt cx="1792020" cy="944716"/>
          </a:xfrm>
        </p:grpSpPr>
        <p:sp>
          <p:nvSpPr>
            <p:cNvPr id="51" name="TextBox 50"/>
            <p:cNvSpPr txBox="1"/>
            <p:nvPr/>
          </p:nvSpPr>
          <p:spPr>
            <a:xfrm>
              <a:off x="10451782" y="2761849"/>
              <a:ext cx="825868" cy="369332"/>
            </a:xfrm>
            <a:prstGeom prst="rect">
              <a:avLst/>
            </a:prstGeom>
            <a:noFill/>
          </p:spPr>
          <p:txBody>
            <a:bodyPr wrap="none" rtlCol="0">
              <a:spAutoFit/>
            </a:bodyPr>
            <a:lstStyle/>
            <a:p>
              <a:pPr algn="ctr"/>
              <a:r>
                <a:rPr lang="en-US" b="1" smtClean="0">
                  <a:solidFill>
                    <a:schemeClr val="bg1"/>
                  </a:solidFill>
                </a:rPr>
                <a:t>Design</a:t>
              </a:r>
              <a:endParaRPr lang="en-GB" b="1">
                <a:solidFill>
                  <a:schemeClr val="bg1"/>
                </a:solidFill>
              </a:endParaRPr>
            </a:p>
          </p:txBody>
        </p:sp>
        <p:sp>
          <p:nvSpPr>
            <p:cNvPr id="52" name="Rectangle 26"/>
            <p:cNvSpPr/>
            <p:nvPr/>
          </p:nvSpPr>
          <p:spPr>
            <a:xfrm>
              <a:off x="9968706" y="3060234"/>
              <a:ext cx="1792020" cy="646331"/>
            </a:xfrm>
            <a:prstGeom prst="rect">
              <a:avLst/>
            </a:prstGeom>
          </p:spPr>
          <p:txBody>
            <a:bodyPr wrap="square">
              <a:spAutoFit/>
            </a:bodyPr>
            <a:lstStyle/>
            <a:p>
              <a:pPr algn="ctr"/>
              <a:r>
                <a:rPr lang="zh-CN" altLang="en-US" sz="1200" dirty="0">
                  <a:solidFill>
                    <a:schemeClr val="bg1"/>
                  </a:solidFill>
                  <a:latin typeface="微软雅黑" pitchFamily="34" charset="-122"/>
                  <a:ea typeface="微软雅黑" pitchFamily="34" charset="-122"/>
                </a:rPr>
                <a:t>点击输入简要文字介绍</a:t>
              </a:r>
              <a:r>
                <a:rPr lang="zh-CN" altLang="en-US" sz="1200" dirty="0" smtClean="0">
                  <a:solidFill>
                    <a:schemeClr val="bg1"/>
                  </a:solidFill>
                  <a:latin typeface="微软雅黑" pitchFamily="34" charset="-122"/>
                  <a:ea typeface="微软雅黑" pitchFamily="34" charset="-122"/>
                </a:rPr>
                <a:t>，言简意赅</a:t>
              </a:r>
              <a:r>
                <a:rPr lang="zh-CN" altLang="en-US" sz="1200" dirty="0">
                  <a:solidFill>
                    <a:schemeClr val="bg1"/>
                  </a:solidFill>
                  <a:latin typeface="微软雅黑" pitchFamily="34" charset="-122"/>
                  <a:ea typeface="微软雅黑" pitchFamily="34" charset="-122"/>
                </a:rPr>
                <a:t>的说明分项内容</a:t>
              </a:r>
              <a:r>
                <a:rPr lang="en-US" altLang="zh-CN" sz="1200" dirty="0">
                  <a:solidFill>
                    <a:schemeClr val="bg1"/>
                  </a:solidFill>
                  <a:latin typeface="微软雅黑" pitchFamily="34" charset="-122"/>
                  <a:ea typeface="微软雅黑" pitchFamily="34" charset="-122"/>
                </a:rPr>
                <a:t>……</a:t>
              </a:r>
              <a:r>
                <a:rPr lang="zh-CN" altLang="en-US" sz="1200" dirty="0">
                  <a:solidFill>
                    <a:schemeClr val="bg1"/>
                  </a:solidFill>
                  <a:latin typeface="微软雅黑" pitchFamily="34" charset="-122"/>
                  <a:ea typeface="微软雅黑" pitchFamily="34" charset="-122"/>
                </a:rPr>
                <a:t>。</a:t>
              </a:r>
              <a:endParaRPr lang="en-US" altLang="zh-CN" sz="1200" dirty="0">
                <a:solidFill>
                  <a:schemeClr val="bg1"/>
                </a:solidFill>
                <a:latin typeface="微软雅黑" pitchFamily="34" charset="-122"/>
                <a:ea typeface="微软雅黑" pitchFamily="34" charset="-122"/>
              </a:endParaRPr>
            </a:p>
          </p:txBody>
        </p:sp>
      </p:grpSp>
      <p:sp>
        <p:nvSpPr>
          <p:cNvPr id="53" name="TextBox 52"/>
          <p:cNvSpPr txBox="1"/>
          <p:nvPr/>
        </p:nvSpPr>
        <p:spPr>
          <a:xfrm>
            <a:off x="445537" y="4780046"/>
            <a:ext cx="1209818" cy="400110"/>
          </a:xfrm>
          <a:prstGeom prst="rect">
            <a:avLst/>
          </a:prstGeom>
          <a:noFill/>
        </p:spPr>
        <p:txBody>
          <a:bodyPr wrap="none" rtlCol="0">
            <a:spAutoFit/>
          </a:bodyPr>
          <a:lstStyle/>
          <a:p>
            <a:r>
              <a:rPr lang="en-US" sz="2000" dirty="0" smtClean="0">
                <a:solidFill>
                  <a:schemeClr val="bg2"/>
                </a:solidFill>
                <a:latin typeface="+mj-lt"/>
              </a:rPr>
              <a:t>Year 2016</a:t>
            </a:r>
            <a:endParaRPr lang="en-GB" sz="2000" dirty="0">
              <a:solidFill>
                <a:schemeClr val="bg2"/>
              </a:solidFill>
              <a:latin typeface="+mj-lt"/>
            </a:endParaRPr>
          </a:p>
        </p:txBody>
      </p:sp>
      <p:sp>
        <p:nvSpPr>
          <p:cNvPr id="54" name="Rectangle 28"/>
          <p:cNvSpPr/>
          <p:nvPr/>
        </p:nvSpPr>
        <p:spPr>
          <a:xfrm>
            <a:off x="445538" y="5161603"/>
            <a:ext cx="4012778" cy="1569660"/>
          </a:xfrm>
          <a:prstGeom prst="rect">
            <a:avLst/>
          </a:prstGeom>
        </p:spPr>
        <p:txBody>
          <a:bodyPr wrap="square">
            <a:spAutoFit/>
          </a:bodyPr>
          <a:lstStyle/>
          <a:p>
            <a:r>
              <a:rPr lang="zh-CN" altLang="en-US" sz="1200" dirty="0">
                <a:solidFill>
                  <a:schemeClr val="bg1">
                    <a:lumMod val="50000"/>
                  </a:schemeClr>
                </a:solidFill>
                <a:latin typeface="微软雅黑" pitchFamily="34" charset="-122"/>
                <a:ea typeface="微软雅黑" pitchFamily="34" charset="-122"/>
              </a:rPr>
              <a:t>点击输入简要文字介绍，文字内容需，言简意赅的说明分项内容</a:t>
            </a:r>
            <a:r>
              <a:rPr lang="en-US" altLang="zh-CN" sz="1200" dirty="0">
                <a:solidFill>
                  <a:schemeClr val="bg1">
                    <a:lumMod val="50000"/>
                  </a:schemeClr>
                </a:solidFill>
                <a:latin typeface="微软雅黑" pitchFamily="34" charset="-122"/>
                <a:ea typeface="微软雅黑" pitchFamily="34" charset="-122"/>
              </a:rPr>
              <a:t>……</a:t>
            </a:r>
            <a:r>
              <a:rPr lang="zh-CN" altLang="en-US" sz="1200" dirty="0" smtClean="0">
                <a:solidFill>
                  <a:schemeClr val="bg1">
                    <a:lumMod val="50000"/>
                  </a:schemeClr>
                </a:solidFill>
                <a:latin typeface="微软雅黑" pitchFamily="34" charset="-122"/>
                <a:ea typeface="微软雅黑" pitchFamily="34" charset="-122"/>
              </a:rPr>
              <a:t>。</a:t>
            </a:r>
            <a:r>
              <a:rPr lang="zh-CN" altLang="en-US" sz="1200" dirty="0">
                <a:solidFill>
                  <a:schemeClr val="bg1">
                    <a:lumMod val="50000"/>
                  </a:schemeClr>
                </a:solidFill>
                <a:latin typeface="微软雅黑" pitchFamily="34" charset="-122"/>
                <a:ea typeface="微软雅黑" pitchFamily="34" charset="-122"/>
              </a:rPr>
              <a:t>点击输入简要文字介绍，文字内容需，言简意赅的说明分项内容</a:t>
            </a:r>
            <a:r>
              <a:rPr lang="en-US" altLang="zh-CN" sz="1200" dirty="0">
                <a:solidFill>
                  <a:schemeClr val="bg1">
                    <a:lumMod val="50000"/>
                  </a:schemeClr>
                </a:solidFill>
                <a:latin typeface="微软雅黑" pitchFamily="34" charset="-122"/>
                <a:ea typeface="微软雅黑" pitchFamily="34" charset="-122"/>
              </a:rPr>
              <a:t>……</a:t>
            </a:r>
            <a:r>
              <a:rPr lang="zh-CN" altLang="en-US" sz="1200" dirty="0" smtClean="0">
                <a:solidFill>
                  <a:schemeClr val="bg1">
                    <a:lumMod val="50000"/>
                  </a:schemeClr>
                </a:solidFill>
                <a:latin typeface="微软雅黑" pitchFamily="34" charset="-122"/>
                <a:ea typeface="微软雅黑" pitchFamily="34" charset="-122"/>
              </a:rPr>
              <a:t>。</a:t>
            </a:r>
            <a:endParaRPr lang="en-US" altLang="zh-CN" sz="1200" dirty="0" smtClean="0">
              <a:solidFill>
                <a:schemeClr val="bg1">
                  <a:lumMod val="50000"/>
                </a:schemeClr>
              </a:solidFill>
              <a:latin typeface="微软雅黑" pitchFamily="34" charset="-122"/>
              <a:ea typeface="微软雅黑" pitchFamily="34" charset="-122"/>
            </a:endParaRPr>
          </a:p>
          <a:p>
            <a:endParaRPr lang="en-US" altLang="zh-CN" sz="1200" dirty="0">
              <a:solidFill>
                <a:schemeClr val="bg1">
                  <a:lumMod val="50000"/>
                </a:schemeClr>
              </a:solidFill>
              <a:latin typeface="微软雅黑" pitchFamily="34" charset="-122"/>
              <a:ea typeface="微软雅黑" pitchFamily="34" charset="-122"/>
            </a:endParaRPr>
          </a:p>
          <a:p>
            <a:r>
              <a:rPr lang="zh-CN" altLang="en-US" sz="1200" dirty="0">
                <a:solidFill>
                  <a:schemeClr val="bg1">
                    <a:lumMod val="50000"/>
                  </a:schemeClr>
                </a:solidFill>
                <a:latin typeface="微软雅黑" pitchFamily="34" charset="-122"/>
                <a:ea typeface="微软雅黑" pitchFamily="34" charset="-122"/>
              </a:rPr>
              <a:t>点击输入简要文字介绍，文字内容需，言简意赅的说明分项内容</a:t>
            </a:r>
            <a:r>
              <a:rPr lang="en-US" altLang="zh-CN" sz="1200" dirty="0">
                <a:solidFill>
                  <a:schemeClr val="bg1">
                    <a:lumMod val="50000"/>
                  </a:schemeClr>
                </a:solidFill>
                <a:latin typeface="微软雅黑" pitchFamily="34" charset="-122"/>
                <a:ea typeface="微软雅黑" pitchFamily="34" charset="-122"/>
              </a:rPr>
              <a:t>……</a:t>
            </a:r>
            <a:r>
              <a:rPr lang="zh-CN" altLang="en-US" sz="1200" dirty="0">
                <a:solidFill>
                  <a:schemeClr val="bg1">
                    <a:lumMod val="50000"/>
                  </a:schemeClr>
                </a:solidFill>
                <a:latin typeface="微软雅黑" pitchFamily="34" charset="-122"/>
                <a:ea typeface="微软雅黑" pitchFamily="34" charset="-122"/>
              </a:rPr>
              <a:t>。</a:t>
            </a:r>
            <a:endParaRPr lang="en-US" altLang="zh-CN" sz="1200" dirty="0">
              <a:solidFill>
                <a:schemeClr val="bg1">
                  <a:lumMod val="50000"/>
                </a:schemeClr>
              </a:solidFill>
              <a:latin typeface="微软雅黑" pitchFamily="34" charset="-122"/>
              <a:ea typeface="微软雅黑" pitchFamily="34" charset="-122"/>
            </a:endParaRPr>
          </a:p>
          <a:p>
            <a:endParaRPr lang="en-US" altLang="zh-CN" sz="1200" dirty="0">
              <a:solidFill>
                <a:schemeClr val="bg1">
                  <a:lumMod val="50000"/>
                </a:schemeClr>
              </a:solidFill>
              <a:latin typeface="微软雅黑" pitchFamily="34" charset="-122"/>
              <a:ea typeface="微软雅黑" pitchFamily="34" charset="-122"/>
            </a:endParaRPr>
          </a:p>
          <a:p>
            <a:endParaRPr lang="en-US" altLang="zh-CN" sz="1200" dirty="0">
              <a:solidFill>
                <a:schemeClr val="bg1">
                  <a:lumMod val="50000"/>
                </a:schemeClr>
              </a:solidFill>
              <a:latin typeface="微软雅黑" pitchFamily="34" charset="-122"/>
              <a:ea typeface="微软雅黑" pitchFamily="34" charset="-122"/>
            </a:endParaRPr>
          </a:p>
        </p:txBody>
      </p:sp>
      <p:sp>
        <p:nvSpPr>
          <p:cNvPr id="55" name="TextBox 54"/>
          <p:cNvSpPr txBox="1"/>
          <p:nvPr/>
        </p:nvSpPr>
        <p:spPr>
          <a:xfrm>
            <a:off x="10591607" y="4780046"/>
            <a:ext cx="1209818" cy="400110"/>
          </a:xfrm>
          <a:prstGeom prst="rect">
            <a:avLst/>
          </a:prstGeom>
          <a:noFill/>
        </p:spPr>
        <p:txBody>
          <a:bodyPr wrap="none" rtlCol="0">
            <a:spAutoFit/>
          </a:bodyPr>
          <a:lstStyle/>
          <a:p>
            <a:pPr algn="r"/>
            <a:r>
              <a:rPr lang="en-US" sz="2000" dirty="0" smtClean="0">
                <a:solidFill>
                  <a:schemeClr val="bg2"/>
                </a:solidFill>
                <a:latin typeface="+mj-lt"/>
              </a:rPr>
              <a:t>Year 2017</a:t>
            </a:r>
            <a:endParaRPr lang="en-GB" sz="2000" dirty="0">
              <a:solidFill>
                <a:schemeClr val="bg2"/>
              </a:solidFill>
              <a:latin typeface="+mj-lt"/>
            </a:endParaRPr>
          </a:p>
        </p:txBody>
      </p:sp>
      <p:sp>
        <p:nvSpPr>
          <p:cNvPr id="56" name="Rectangle 30"/>
          <p:cNvSpPr/>
          <p:nvPr/>
        </p:nvSpPr>
        <p:spPr>
          <a:xfrm>
            <a:off x="7788647" y="5161603"/>
            <a:ext cx="4012778" cy="1569660"/>
          </a:xfrm>
          <a:prstGeom prst="rect">
            <a:avLst/>
          </a:prstGeom>
        </p:spPr>
        <p:txBody>
          <a:bodyPr wrap="square">
            <a:spAutoFit/>
          </a:bodyPr>
          <a:lstStyle/>
          <a:p>
            <a:pPr algn="r"/>
            <a:r>
              <a:rPr lang="zh-CN" altLang="en-US" sz="1200" dirty="0">
                <a:solidFill>
                  <a:schemeClr val="bg1">
                    <a:lumMod val="50000"/>
                  </a:schemeClr>
                </a:solidFill>
                <a:latin typeface="微软雅黑" pitchFamily="34" charset="-122"/>
                <a:ea typeface="微软雅黑" pitchFamily="34" charset="-122"/>
              </a:rPr>
              <a:t>点击输入简要文字介绍，文字内容需，言简意赅的说明分项内容</a:t>
            </a:r>
            <a:r>
              <a:rPr lang="en-US" altLang="zh-CN" sz="1200" dirty="0">
                <a:solidFill>
                  <a:schemeClr val="bg1">
                    <a:lumMod val="50000"/>
                  </a:schemeClr>
                </a:solidFill>
                <a:latin typeface="微软雅黑" pitchFamily="34" charset="-122"/>
                <a:ea typeface="微软雅黑" pitchFamily="34" charset="-122"/>
              </a:rPr>
              <a:t>……</a:t>
            </a:r>
            <a:r>
              <a:rPr lang="zh-CN" altLang="en-US" sz="1200" dirty="0">
                <a:solidFill>
                  <a:schemeClr val="bg1">
                    <a:lumMod val="50000"/>
                  </a:schemeClr>
                </a:solidFill>
                <a:latin typeface="微软雅黑" pitchFamily="34" charset="-122"/>
                <a:ea typeface="微软雅黑" pitchFamily="34" charset="-122"/>
              </a:rPr>
              <a:t>。点击输入简要文字介绍，文字内容需，言简意赅的说明分项内容</a:t>
            </a:r>
            <a:r>
              <a:rPr lang="en-US" altLang="zh-CN" sz="1200" dirty="0">
                <a:solidFill>
                  <a:schemeClr val="bg1">
                    <a:lumMod val="50000"/>
                  </a:schemeClr>
                </a:solidFill>
                <a:latin typeface="微软雅黑" pitchFamily="34" charset="-122"/>
                <a:ea typeface="微软雅黑" pitchFamily="34" charset="-122"/>
              </a:rPr>
              <a:t>……</a:t>
            </a:r>
            <a:r>
              <a:rPr lang="zh-CN" altLang="en-US" sz="1200" dirty="0">
                <a:solidFill>
                  <a:schemeClr val="bg1">
                    <a:lumMod val="50000"/>
                  </a:schemeClr>
                </a:solidFill>
                <a:latin typeface="微软雅黑" pitchFamily="34" charset="-122"/>
                <a:ea typeface="微软雅黑" pitchFamily="34" charset="-122"/>
              </a:rPr>
              <a:t>。</a:t>
            </a:r>
            <a:endParaRPr lang="en-US" altLang="zh-CN" sz="1200" dirty="0">
              <a:solidFill>
                <a:schemeClr val="bg1">
                  <a:lumMod val="50000"/>
                </a:schemeClr>
              </a:solidFill>
              <a:latin typeface="微软雅黑" pitchFamily="34" charset="-122"/>
              <a:ea typeface="微软雅黑" pitchFamily="34" charset="-122"/>
            </a:endParaRPr>
          </a:p>
          <a:p>
            <a:pPr algn="r"/>
            <a:endParaRPr lang="en-US" altLang="zh-CN" sz="1200" dirty="0">
              <a:solidFill>
                <a:schemeClr val="bg1">
                  <a:lumMod val="50000"/>
                </a:schemeClr>
              </a:solidFill>
              <a:latin typeface="微软雅黑" pitchFamily="34" charset="-122"/>
              <a:ea typeface="微软雅黑" pitchFamily="34" charset="-122"/>
            </a:endParaRPr>
          </a:p>
          <a:p>
            <a:pPr algn="r"/>
            <a:r>
              <a:rPr lang="zh-CN" altLang="en-US" sz="1200" dirty="0">
                <a:solidFill>
                  <a:schemeClr val="bg1">
                    <a:lumMod val="50000"/>
                  </a:schemeClr>
                </a:solidFill>
                <a:latin typeface="微软雅黑" pitchFamily="34" charset="-122"/>
                <a:ea typeface="微软雅黑" pitchFamily="34" charset="-122"/>
              </a:rPr>
              <a:t>点击输入简要文字介绍，文字内容需，言简意赅的说明分项内容</a:t>
            </a:r>
            <a:r>
              <a:rPr lang="en-US" altLang="zh-CN" sz="1200" dirty="0">
                <a:solidFill>
                  <a:schemeClr val="bg1">
                    <a:lumMod val="50000"/>
                  </a:schemeClr>
                </a:solidFill>
                <a:latin typeface="微软雅黑" pitchFamily="34" charset="-122"/>
                <a:ea typeface="微软雅黑" pitchFamily="34" charset="-122"/>
              </a:rPr>
              <a:t>……</a:t>
            </a:r>
            <a:r>
              <a:rPr lang="zh-CN" altLang="en-US" sz="1200" dirty="0">
                <a:solidFill>
                  <a:schemeClr val="bg1">
                    <a:lumMod val="50000"/>
                  </a:schemeClr>
                </a:solidFill>
                <a:latin typeface="微软雅黑" pitchFamily="34" charset="-122"/>
                <a:ea typeface="微软雅黑" pitchFamily="34" charset="-122"/>
              </a:rPr>
              <a:t>。</a:t>
            </a:r>
            <a:endParaRPr lang="en-US" altLang="zh-CN" sz="1200" dirty="0">
              <a:solidFill>
                <a:schemeClr val="bg1">
                  <a:lumMod val="50000"/>
                </a:schemeClr>
              </a:solidFill>
              <a:latin typeface="微软雅黑" pitchFamily="34" charset="-122"/>
              <a:ea typeface="微软雅黑" pitchFamily="34" charset="-122"/>
            </a:endParaRPr>
          </a:p>
          <a:p>
            <a:pPr algn="r"/>
            <a:endParaRPr lang="en-US" altLang="zh-CN" sz="1200" dirty="0">
              <a:solidFill>
                <a:schemeClr val="bg1">
                  <a:lumMod val="50000"/>
                </a:schemeClr>
              </a:solidFill>
              <a:latin typeface="微软雅黑" pitchFamily="34" charset="-122"/>
              <a:ea typeface="微软雅黑" pitchFamily="34" charset="-122"/>
            </a:endParaRPr>
          </a:p>
          <a:p>
            <a:pPr algn="r"/>
            <a:endParaRPr lang="en-US" altLang="zh-CN" sz="12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59323537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1000"/>
                                        <p:tgtEl>
                                          <p:spTgt spid="33"/>
                                        </p:tgtEl>
                                      </p:cBhvr>
                                    </p:animEffect>
                                    <p:anim calcmode="lin" valueType="num">
                                      <p:cBhvr>
                                        <p:cTn id="14" dur="1000" fill="hold"/>
                                        <p:tgtEl>
                                          <p:spTgt spid="33"/>
                                        </p:tgtEl>
                                        <p:attrNameLst>
                                          <p:attrName>ppt_x</p:attrName>
                                        </p:attrNameLst>
                                      </p:cBhvr>
                                      <p:tavLst>
                                        <p:tav tm="0">
                                          <p:val>
                                            <p:strVal val="#ppt_x"/>
                                          </p:val>
                                        </p:tav>
                                        <p:tav tm="100000">
                                          <p:val>
                                            <p:strVal val="#ppt_x"/>
                                          </p:val>
                                        </p:tav>
                                      </p:tavLst>
                                    </p:anim>
                                    <p:anim calcmode="lin" valueType="num">
                                      <p:cBhvr>
                                        <p:cTn id="15" dur="1000" fill="hold"/>
                                        <p:tgtEl>
                                          <p:spTgt spid="33"/>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1000"/>
                                        <p:tgtEl>
                                          <p:spTgt spid="34"/>
                                        </p:tgtEl>
                                      </p:cBhvr>
                                    </p:animEffect>
                                    <p:anim calcmode="lin" valueType="num">
                                      <p:cBhvr>
                                        <p:cTn id="19" dur="1000" fill="hold"/>
                                        <p:tgtEl>
                                          <p:spTgt spid="34"/>
                                        </p:tgtEl>
                                        <p:attrNameLst>
                                          <p:attrName>ppt_x</p:attrName>
                                        </p:attrNameLst>
                                      </p:cBhvr>
                                      <p:tavLst>
                                        <p:tav tm="0">
                                          <p:val>
                                            <p:strVal val="#ppt_x"/>
                                          </p:val>
                                        </p:tav>
                                        <p:tav tm="100000">
                                          <p:val>
                                            <p:strVal val="#ppt_x"/>
                                          </p:val>
                                        </p:tav>
                                      </p:tavLst>
                                    </p:anim>
                                    <p:anim calcmode="lin" valueType="num">
                                      <p:cBhvr>
                                        <p:cTn id="20" dur="1000" fill="hold"/>
                                        <p:tgtEl>
                                          <p:spTgt spid="3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1000"/>
                                        <p:tgtEl>
                                          <p:spTgt spid="35"/>
                                        </p:tgtEl>
                                      </p:cBhvr>
                                    </p:animEffect>
                                    <p:anim calcmode="lin" valueType="num">
                                      <p:cBhvr>
                                        <p:cTn id="24" dur="1000" fill="hold"/>
                                        <p:tgtEl>
                                          <p:spTgt spid="35"/>
                                        </p:tgtEl>
                                        <p:attrNameLst>
                                          <p:attrName>ppt_x</p:attrName>
                                        </p:attrNameLst>
                                      </p:cBhvr>
                                      <p:tavLst>
                                        <p:tav tm="0">
                                          <p:val>
                                            <p:strVal val="#ppt_x"/>
                                          </p:val>
                                        </p:tav>
                                        <p:tav tm="100000">
                                          <p:val>
                                            <p:strVal val="#ppt_x"/>
                                          </p:val>
                                        </p:tav>
                                      </p:tavLst>
                                    </p:anim>
                                    <p:anim calcmode="lin" valueType="num">
                                      <p:cBhvr>
                                        <p:cTn id="25" dur="1000" fill="hold"/>
                                        <p:tgtEl>
                                          <p:spTgt spid="35"/>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1000"/>
                                        <p:tgtEl>
                                          <p:spTgt spid="36"/>
                                        </p:tgtEl>
                                      </p:cBhvr>
                                    </p:animEffect>
                                    <p:anim calcmode="lin" valueType="num">
                                      <p:cBhvr>
                                        <p:cTn id="29" dur="1000" fill="hold"/>
                                        <p:tgtEl>
                                          <p:spTgt spid="36"/>
                                        </p:tgtEl>
                                        <p:attrNameLst>
                                          <p:attrName>ppt_x</p:attrName>
                                        </p:attrNameLst>
                                      </p:cBhvr>
                                      <p:tavLst>
                                        <p:tav tm="0">
                                          <p:val>
                                            <p:strVal val="#ppt_x"/>
                                          </p:val>
                                        </p:tav>
                                        <p:tav tm="100000">
                                          <p:val>
                                            <p:strVal val="#ppt_x"/>
                                          </p:val>
                                        </p:tav>
                                      </p:tavLst>
                                    </p:anim>
                                    <p:anim calcmode="lin" valueType="num">
                                      <p:cBhvr>
                                        <p:cTn id="30" dur="1000" fill="hold"/>
                                        <p:tgtEl>
                                          <p:spTgt spid="3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1000"/>
                                        <p:tgtEl>
                                          <p:spTgt spid="37"/>
                                        </p:tgtEl>
                                      </p:cBhvr>
                                    </p:animEffect>
                                    <p:anim calcmode="lin" valueType="num">
                                      <p:cBhvr>
                                        <p:cTn id="34" dur="1000" fill="hold"/>
                                        <p:tgtEl>
                                          <p:spTgt spid="37"/>
                                        </p:tgtEl>
                                        <p:attrNameLst>
                                          <p:attrName>ppt_x</p:attrName>
                                        </p:attrNameLst>
                                      </p:cBhvr>
                                      <p:tavLst>
                                        <p:tav tm="0">
                                          <p:val>
                                            <p:strVal val="#ppt_x"/>
                                          </p:val>
                                        </p:tav>
                                        <p:tav tm="100000">
                                          <p:val>
                                            <p:strVal val="#ppt_x"/>
                                          </p:val>
                                        </p:tav>
                                      </p:tavLst>
                                    </p:anim>
                                    <p:anim calcmode="lin" valueType="num">
                                      <p:cBhvr>
                                        <p:cTn id="35" dur="1000" fill="hold"/>
                                        <p:tgtEl>
                                          <p:spTgt spid="37"/>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1000"/>
                                        <p:tgtEl>
                                          <p:spTgt spid="40"/>
                                        </p:tgtEl>
                                      </p:cBhvr>
                                    </p:animEffect>
                                    <p:anim calcmode="lin" valueType="num">
                                      <p:cBhvr>
                                        <p:cTn id="39" dur="1000" fill="hold"/>
                                        <p:tgtEl>
                                          <p:spTgt spid="40"/>
                                        </p:tgtEl>
                                        <p:attrNameLst>
                                          <p:attrName>ppt_x</p:attrName>
                                        </p:attrNameLst>
                                      </p:cBhvr>
                                      <p:tavLst>
                                        <p:tav tm="0">
                                          <p:val>
                                            <p:strVal val="#ppt_x"/>
                                          </p:val>
                                        </p:tav>
                                        <p:tav tm="100000">
                                          <p:val>
                                            <p:strVal val="#ppt_x"/>
                                          </p:val>
                                        </p:tav>
                                      </p:tavLst>
                                    </p:anim>
                                    <p:anim calcmode="lin" valueType="num">
                                      <p:cBhvr>
                                        <p:cTn id="40" dur="1000" fill="hold"/>
                                        <p:tgtEl>
                                          <p:spTgt spid="4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1000"/>
                                        <p:tgtEl>
                                          <p:spTgt spid="41"/>
                                        </p:tgtEl>
                                      </p:cBhvr>
                                    </p:animEffect>
                                    <p:anim calcmode="lin" valueType="num">
                                      <p:cBhvr>
                                        <p:cTn id="44" dur="1000" fill="hold"/>
                                        <p:tgtEl>
                                          <p:spTgt spid="41"/>
                                        </p:tgtEl>
                                        <p:attrNameLst>
                                          <p:attrName>ppt_x</p:attrName>
                                        </p:attrNameLst>
                                      </p:cBhvr>
                                      <p:tavLst>
                                        <p:tav tm="0">
                                          <p:val>
                                            <p:strVal val="#ppt_x"/>
                                          </p:val>
                                        </p:tav>
                                        <p:tav tm="100000">
                                          <p:val>
                                            <p:strVal val="#ppt_x"/>
                                          </p:val>
                                        </p:tav>
                                      </p:tavLst>
                                    </p:anim>
                                    <p:anim calcmode="lin" valueType="num">
                                      <p:cBhvr>
                                        <p:cTn id="45" dur="1000" fill="hold"/>
                                        <p:tgtEl>
                                          <p:spTgt spid="4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1000"/>
                                        <p:tgtEl>
                                          <p:spTgt spid="42"/>
                                        </p:tgtEl>
                                      </p:cBhvr>
                                    </p:animEffect>
                                    <p:anim calcmode="lin" valueType="num">
                                      <p:cBhvr>
                                        <p:cTn id="49" dur="1000" fill="hold"/>
                                        <p:tgtEl>
                                          <p:spTgt spid="42"/>
                                        </p:tgtEl>
                                        <p:attrNameLst>
                                          <p:attrName>ppt_x</p:attrName>
                                        </p:attrNameLst>
                                      </p:cBhvr>
                                      <p:tavLst>
                                        <p:tav tm="0">
                                          <p:val>
                                            <p:strVal val="#ppt_x"/>
                                          </p:val>
                                        </p:tav>
                                        <p:tav tm="100000">
                                          <p:val>
                                            <p:strVal val="#ppt_x"/>
                                          </p:val>
                                        </p:tav>
                                      </p:tavLst>
                                    </p:anim>
                                    <p:anim calcmode="lin" valueType="num">
                                      <p:cBhvr>
                                        <p:cTn id="50" dur="1000" fill="hold"/>
                                        <p:tgtEl>
                                          <p:spTgt spid="42"/>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1000"/>
                                        <p:tgtEl>
                                          <p:spTgt spid="43"/>
                                        </p:tgtEl>
                                      </p:cBhvr>
                                    </p:animEffect>
                                    <p:anim calcmode="lin" valueType="num">
                                      <p:cBhvr>
                                        <p:cTn id="54" dur="1000" fill="hold"/>
                                        <p:tgtEl>
                                          <p:spTgt spid="43"/>
                                        </p:tgtEl>
                                        <p:attrNameLst>
                                          <p:attrName>ppt_x</p:attrName>
                                        </p:attrNameLst>
                                      </p:cBhvr>
                                      <p:tavLst>
                                        <p:tav tm="0">
                                          <p:val>
                                            <p:strVal val="#ppt_x"/>
                                          </p:val>
                                        </p:tav>
                                        <p:tav tm="100000">
                                          <p:val>
                                            <p:strVal val="#ppt_x"/>
                                          </p:val>
                                        </p:tav>
                                      </p:tavLst>
                                    </p:anim>
                                    <p:anim calcmode="lin" valueType="num">
                                      <p:cBhvr>
                                        <p:cTn id="55" dur="1000" fill="hold"/>
                                        <p:tgtEl>
                                          <p:spTgt spid="43"/>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1000"/>
                                        <p:tgtEl>
                                          <p:spTgt spid="44"/>
                                        </p:tgtEl>
                                      </p:cBhvr>
                                    </p:animEffect>
                                    <p:anim calcmode="lin" valueType="num">
                                      <p:cBhvr>
                                        <p:cTn id="59" dur="1000" fill="hold"/>
                                        <p:tgtEl>
                                          <p:spTgt spid="44"/>
                                        </p:tgtEl>
                                        <p:attrNameLst>
                                          <p:attrName>ppt_x</p:attrName>
                                        </p:attrNameLst>
                                      </p:cBhvr>
                                      <p:tavLst>
                                        <p:tav tm="0">
                                          <p:val>
                                            <p:strVal val="#ppt_x"/>
                                          </p:val>
                                        </p:tav>
                                        <p:tav tm="100000">
                                          <p:val>
                                            <p:strVal val="#ppt_x"/>
                                          </p:val>
                                        </p:tav>
                                      </p:tavLst>
                                    </p:anim>
                                    <p:anim calcmode="lin" valueType="num">
                                      <p:cBhvr>
                                        <p:cTn id="60" dur="1000" fill="hold"/>
                                        <p:tgtEl>
                                          <p:spTgt spid="44"/>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fade">
                                      <p:cBhvr>
                                        <p:cTn id="63" dur="1000"/>
                                        <p:tgtEl>
                                          <p:spTgt spid="47"/>
                                        </p:tgtEl>
                                      </p:cBhvr>
                                    </p:animEffect>
                                    <p:anim calcmode="lin" valueType="num">
                                      <p:cBhvr>
                                        <p:cTn id="64" dur="1000" fill="hold"/>
                                        <p:tgtEl>
                                          <p:spTgt spid="47"/>
                                        </p:tgtEl>
                                        <p:attrNameLst>
                                          <p:attrName>ppt_x</p:attrName>
                                        </p:attrNameLst>
                                      </p:cBhvr>
                                      <p:tavLst>
                                        <p:tav tm="0">
                                          <p:val>
                                            <p:strVal val="#ppt_x"/>
                                          </p:val>
                                        </p:tav>
                                        <p:tav tm="100000">
                                          <p:val>
                                            <p:strVal val="#ppt_x"/>
                                          </p:val>
                                        </p:tav>
                                      </p:tavLst>
                                    </p:anim>
                                    <p:anim calcmode="lin" valueType="num">
                                      <p:cBhvr>
                                        <p:cTn id="65" dur="1000" fill="hold"/>
                                        <p:tgtEl>
                                          <p:spTgt spid="47"/>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1000"/>
                                        <p:tgtEl>
                                          <p:spTgt spid="50"/>
                                        </p:tgtEl>
                                      </p:cBhvr>
                                    </p:animEffect>
                                    <p:anim calcmode="lin" valueType="num">
                                      <p:cBhvr>
                                        <p:cTn id="69" dur="1000" fill="hold"/>
                                        <p:tgtEl>
                                          <p:spTgt spid="50"/>
                                        </p:tgtEl>
                                        <p:attrNameLst>
                                          <p:attrName>ppt_x</p:attrName>
                                        </p:attrNameLst>
                                      </p:cBhvr>
                                      <p:tavLst>
                                        <p:tav tm="0">
                                          <p:val>
                                            <p:strVal val="#ppt_x"/>
                                          </p:val>
                                        </p:tav>
                                        <p:tav tm="100000">
                                          <p:val>
                                            <p:strVal val="#ppt_x"/>
                                          </p:val>
                                        </p:tav>
                                      </p:tavLst>
                                    </p:anim>
                                    <p:anim calcmode="lin" valueType="num">
                                      <p:cBhvr>
                                        <p:cTn id="70" dur="1000" fill="hold"/>
                                        <p:tgtEl>
                                          <p:spTgt spid="50"/>
                                        </p:tgtEl>
                                        <p:attrNameLst>
                                          <p:attrName>ppt_y</p:attrName>
                                        </p:attrNameLst>
                                      </p:cBhvr>
                                      <p:tavLst>
                                        <p:tav tm="0">
                                          <p:val>
                                            <p:strVal val="#ppt_y+.1"/>
                                          </p:val>
                                        </p:tav>
                                        <p:tav tm="100000">
                                          <p:val>
                                            <p:strVal val="#ppt_y"/>
                                          </p:val>
                                        </p:tav>
                                      </p:tavLst>
                                    </p:anim>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childTnLst>
                          </p:cTn>
                        </p:par>
                        <p:par>
                          <p:cTn id="75" fill="hold">
                            <p:stCondLst>
                              <p:cond delay="1500"/>
                            </p:stCondLst>
                            <p:childTnLst>
                              <p:par>
                                <p:cTn id="76" presetID="10" presetClass="entr" presetSubtype="0" fill="hold" grpId="0" nodeType="afterEffect">
                                  <p:stCondLst>
                                    <p:cond delay="0"/>
                                  </p:stCondLst>
                                  <p:childTnLst>
                                    <p:set>
                                      <p:cBhvr>
                                        <p:cTn id="77" dur="1" fill="hold">
                                          <p:stCondLst>
                                            <p:cond delay="0"/>
                                          </p:stCondLst>
                                        </p:cTn>
                                        <p:tgtEl>
                                          <p:spTgt spid="54"/>
                                        </p:tgtEl>
                                        <p:attrNameLst>
                                          <p:attrName>style.visibility</p:attrName>
                                        </p:attrNameLst>
                                      </p:cBhvr>
                                      <p:to>
                                        <p:strVal val="visible"/>
                                      </p:to>
                                    </p:set>
                                    <p:animEffect transition="in" filter="fade">
                                      <p:cBhvr>
                                        <p:cTn id="78" dur="500"/>
                                        <p:tgtEl>
                                          <p:spTgt spid="54"/>
                                        </p:tgtEl>
                                      </p:cBhvr>
                                    </p:animEffect>
                                  </p:childTnLst>
                                </p:cTn>
                              </p:par>
                            </p:childTnLst>
                          </p:cTn>
                        </p:par>
                        <p:par>
                          <p:cTn id="79" fill="hold">
                            <p:stCondLst>
                              <p:cond delay="2000"/>
                            </p:stCondLst>
                            <p:childTnLst>
                              <p:par>
                                <p:cTn id="80" presetID="10" presetClass="entr" presetSubtype="0" fill="hold" grpId="0" nodeType="after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fade">
                                      <p:cBhvr>
                                        <p:cTn id="82" dur="500"/>
                                        <p:tgtEl>
                                          <p:spTgt spid="55"/>
                                        </p:tgtEl>
                                      </p:cBhvr>
                                    </p:animEffect>
                                  </p:childTnLst>
                                </p:cTn>
                              </p:par>
                            </p:childTnLst>
                          </p:cTn>
                        </p:par>
                        <p:par>
                          <p:cTn id="83" fill="hold">
                            <p:stCondLst>
                              <p:cond delay="2500"/>
                            </p:stCondLst>
                            <p:childTnLst>
                              <p:par>
                                <p:cTn id="84" presetID="10" presetClass="entr" presetSubtype="0" fill="hold" grpId="0" nodeType="after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fade">
                                      <p:cBhvr>
                                        <p:cTn id="8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40" grpId="0"/>
      <p:bldP spid="41" grpId="0"/>
      <p:bldP spid="42" grpId="0"/>
      <p:bldP spid="43" grpId="0"/>
      <p:bldP spid="53" grpId="0"/>
      <p:bldP spid="54" grpId="0"/>
      <p:bldP spid="55" grpId="0"/>
      <p:bldP spid="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40484"/>
            <a:chOff x="3879320" y="484463"/>
            <a:chExt cx="3867978" cy="740484"/>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itchFamily="34" charset="-122"/>
                  <a:ea typeface="微软雅黑" pitchFamily="34" charset="-122"/>
                </a:rPr>
                <a:t>5</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1" y="495853"/>
              <a:ext cx="262890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点击加入标题文字</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Click add title text description</a:t>
              </a:r>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12" name="矩形 11"/>
          <p:cNvSpPr/>
          <p:nvPr/>
        </p:nvSpPr>
        <p:spPr>
          <a:xfrm>
            <a:off x="2021467" y="2096530"/>
            <a:ext cx="2448626" cy="2737572"/>
          </a:xfrm>
          <a:prstGeom prst="rect">
            <a:avLst/>
          </a:prstGeom>
          <a:solidFill>
            <a:srgbClr val="DE6E00"/>
          </a:solidFill>
          <a:ln w="1905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3" name="矩形 12"/>
          <p:cNvSpPr/>
          <p:nvPr/>
        </p:nvSpPr>
        <p:spPr>
          <a:xfrm>
            <a:off x="2129608" y="5050226"/>
            <a:ext cx="2232345" cy="504290"/>
          </a:xfrm>
          <a:prstGeom prst="rect">
            <a:avLst/>
          </a:prstGeom>
          <a:solidFill>
            <a:srgbClr val="DE6E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4" name="Rectangle 42"/>
          <p:cNvSpPr/>
          <p:nvPr/>
        </p:nvSpPr>
        <p:spPr>
          <a:xfrm flipH="1">
            <a:off x="2341586" y="5175701"/>
            <a:ext cx="1808392" cy="253340"/>
          </a:xfrm>
          <a:prstGeom prst="rect">
            <a:avLst/>
          </a:prstGeom>
          <a:noFill/>
          <a:ln w="12700" cap="flat" cmpd="sng" algn="ctr">
            <a:noFill/>
            <a:prstDash val="solid"/>
          </a:ln>
          <a:effectLst/>
        </p:spPr>
        <p:txBody>
          <a:bodyPr lIns="91433" tIns="0" rIns="91433" bIns="0" rtlCol="0" anchor="t"/>
          <a:lstStyle/>
          <a:p>
            <a:pPr algn="ct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加入你文字</a:t>
            </a:r>
          </a:p>
        </p:txBody>
      </p:sp>
      <p:sp>
        <p:nvSpPr>
          <p:cNvPr id="15" name="Rectangle 42"/>
          <p:cNvSpPr/>
          <p:nvPr/>
        </p:nvSpPr>
        <p:spPr>
          <a:xfrm flipH="1">
            <a:off x="2141662" y="5650989"/>
            <a:ext cx="2151034" cy="360206"/>
          </a:xfrm>
          <a:prstGeom prst="rect">
            <a:avLst/>
          </a:prstGeom>
          <a:noFill/>
          <a:ln w="12700" cap="flat" cmpd="sng" algn="ctr">
            <a:noFill/>
            <a:prstDash val="solid"/>
          </a:ln>
          <a:effectLst/>
        </p:spPr>
        <p:txBody>
          <a:bodyPr lIns="91433" tIns="0" rIns="91433" bIns="0" rtlCol="0" anchor="t"/>
          <a:lstStyle/>
          <a:p>
            <a:pPr lvl="0">
              <a:defRPr/>
            </a:pPr>
            <a:r>
              <a:rPr lang="zh-CN" altLang="en-US" sz="1400" kern="0" dirty="0">
                <a:solidFill>
                  <a:schemeClr val="bg1">
                    <a:lumMod val="50000"/>
                  </a:schemeClr>
                </a:solidFill>
                <a:latin typeface="微软雅黑" pitchFamily="34" charset="-122"/>
                <a:ea typeface="微软雅黑" pitchFamily="34" charset="-122"/>
                <a:cs typeface="Arial" pitchFamily="34" charset="0"/>
              </a:rPr>
              <a:t>加入你的文字描述，加入你的文字描述你的文字。</a:t>
            </a:r>
          </a:p>
        </p:txBody>
      </p:sp>
      <p:sp>
        <p:nvSpPr>
          <p:cNvPr id="16" name="矩形 15"/>
          <p:cNvSpPr/>
          <p:nvPr/>
        </p:nvSpPr>
        <p:spPr>
          <a:xfrm>
            <a:off x="4901664" y="2096530"/>
            <a:ext cx="2448626" cy="2737572"/>
          </a:xfrm>
          <a:prstGeom prst="rect">
            <a:avLst/>
          </a:prstGeom>
          <a:solidFill>
            <a:srgbClr val="028985"/>
          </a:solidFill>
          <a:ln w="1905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7" name="矩形 16"/>
          <p:cNvSpPr/>
          <p:nvPr/>
        </p:nvSpPr>
        <p:spPr>
          <a:xfrm>
            <a:off x="5009805" y="5050226"/>
            <a:ext cx="2232345" cy="504290"/>
          </a:xfrm>
          <a:prstGeom prst="rect">
            <a:avLst/>
          </a:prstGeom>
          <a:solidFill>
            <a:srgbClr val="02898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18" name="Rectangle 42"/>
          <p:cNvSpPr/>
          <p:nvPr/>
        </p:nvSpPr>
        <p:spPr>
          <a:xfrm flipH="1">
            <a:off x="5221783" y="5175701"/>
            <a:ext cx="1808392" cy="253340"/>
          </a:xfrm>
          <a:prstGeom prst="rect">
            <a:avLst/>
          </a:prstGeom>
          <a:noFill/>
          <a:ln w="12700" cap="flat" cmpd="sng" algn="ctr">
            <a:noFill/>
            <a:prstDash val="solid"/>
          </a:ln>
          <a:effectLst/>
        </p:spPr>
        <p:txBody>
          <a:bodyPr lIns="91433" tIns="0" rIns="91433" bIns="0" rtlCol="0" anchor="t"/>
          <a:lstStyle/>
          <a:p>
            <a:pPr algn="ct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加入你文字</a:t>
            </a:r>
          </a:p>
        </p:txBody>
      </p:sp>
      <p:sp>
        <p:nvSpPr>
          <p:cNvPr id="19" name="Rectangle 42"/>
          <p:cNvSpPr/>
          <p:nvPr/>
        </p:nvSpPr>
        <p:spPr>
          <a:xfrm flipH="1">
            <a:off x="5021859" y="5650989"/>
            <a:ext cx="2151034" cy="360206"/>
          </a:xfrm>
          <a:prstGeom prst="rect">
            <a:avLst/>
          </a:prstGeom>
          <a:noFill/>
          <a:ln w="12700" cap="flat" cmpd="sng" algn="ctr">
            <a:noFill/>
            <a:prstDash val="solid"/>
          </a:ln>
          <a:effectLst/>
        </p:spPr>
        <p:txBody>
          <a:bodyPr lIns="91433" tIns="0" rIns="91433" bIns="0" rtlCol="0" anchor="t"/>
          <a:lstStyle/>
          <a:p>
            <a:pPr lvl="0">
              <a:defRPr/>
            </a:pPr>
            <a:r>
              <a:rPr lang="zh-CN" altLang="en-US" sz="1400" kern="0" dirty="0">
                <a:solidFill>
                  <a:schemeClr val="bg1">
                    <a:lumMod val="50000"/>
                  </a:schemeClr>
                </a:solidFill>
                <a:latin typeface="微软雅黑" pitchFamily="34" charset="-122"/>
                <a:ea typeface="微软雅黑" pitchFamily="34" charset="-122"/>
                <a:cs typeface="Arial" pitchFamily="34" charset="0"/>
              </a:rPr>
              <a:t>加入你的文字描述，加入你的文字描述你的文字。</a:t>
            </a:r>
          </a:p>
        </p:txBody>
      </p:sp>
      <p:sp>
        <p:nvSpPr>
          <p:cNvPr id="20" name="矩形 19"/>
          <p:cNvSpPr/>
          <p:nvPr/>
        </p:nvSpPr>
        <p:spPr>
          <a:xfrm>
            <a:off x="7782110" y="2096530"/>
            <a:ext cx="2448626" cy="2737572"/>
          </a:xfrm>
          <a:prstGeom prst="rect">
            <a:avLst/>
          </a:prstGeom>
          <a:solidFill>
            <a:srgbClr val="E94E60"/>
          </a:solidFill>
          <a:ln w="1905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21" name="矩形 20"/>
          <p:cNvSpPr/>
          <p:nvPr/>
        </p:nvSpPr>
        <p:spPr>
          <a:xfrm>
            <a:off x="7890250" y="5050226"/>
            <a:ext cx="2232345" cy="504290"/>
          </a:xfrm>
          <a:prstGeom prst="rect">
            <a:avLst/>
          </a:prstGeom>
          <a:solidFill>
            <a:srgbClr val="E94E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22" name="Rectangle 42"/>
          <p:cNvSpPr/>
          <p:nvPr/>
        </p:nvSpPr>
        <p:spPr>
          <a:xfrm flipH="1">
            <a:off x="8102230" y="5175701"/>
            <a:ext cx="1808392" cy="253340"/>
          </a:xfrm>
          <a:prstGeom prst="rect">
            <a:avLst/>
          </a:prstGeom>
          <a:noFill/>
          <a:ln w="12700" cap="flat" cmpd="sng" algn="ctr">
            <a:noFill/>
            <a:prstDash val="solid"/>
          </a:ln>
          <a:effectLst/>
        </p:spPr>
        <p:txBody>
          <a:bodyPr lIns="91433" tIns="0" rIns="91433" bIns="0" rtlCol="0" anchor="t"/>
          <a:lstStyle/>
          <a:p>
            <a:pPr algn="ctr"/>
            <a:r>
              <a:rPr lang="zh-CN" altLang="en-US" sz="2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加入你文字</a:t>
            </a:r>
          </a:p>
        </p:txBody>
      </p:sp>
      <p:sp>
        <p:nvSpPr>
          <p:cNvPr id="23" name="Rectangle 42"/>
          <p:cNvSpPr/>
          <p:nvPr/>
        </p:nvSpPr>
        <p:spPr>
          <a:xfrm flipH="1">
            <a:off x="7902304" y="5650989"/>
            <a:ext cx="2151034" cy="360206"/>
          </a:xfrm>
          <a:prstGeom prst="rect">
            <a:avLst/>
          </a:prstGeom>
          <a:noFill/>
          <a:ln w="12700" cap="flat" cmpd="sng" algn="ctr">
            <a:noFill/>
            <a:prstDash val="solid"/>
          </a:ln>
          <a:effectLst/>
        </p:spPr>
        <p:txBody>
          <a:bodyPr lIns="91433" tIns="0" rIns="91433" bIns="0" rtlCol="0" anchor="t"/>
          <a:lstStyle/>
          <a:p>
            <a:pPr lvl="0">
              <a:defRPr/>
            </a:pPr>
            <a:r>
              <a:rPr lang="zh-CN" altLang="en-US" sz="1400" kern="0" dirty="0">
                <a:solidFill>
                  <a:schemeClr val="bg1">
                    <a:lumMod val="50000"/>
                  </a:schemeClr>
                </a:solidFill>
                <a:latin typeface="微软雅黑" pitchFamily="34" charset="-122"/>
                <a:ea typeface="微软雅黑" pitchFamily="34" charset="-122"/>
                <a:cs typeface="Arial" pitchFamily="34" charset="0"/>
              </a:rPr>
              <a:t>加入你的文字描述，加入你的文字描述你的文字。</a:t>
            </a:r>
          </a:p>
        </p:txBody>
      </p:sp>
    </p:spTree>
    <p:extLst>
      <p:ext uri="{BB962C8B-B14F-4D97-AF65-F5344CB8AC3E}">
        <p14:creationId xmlns:p14="http://schemas.microsoft.com/office/powerpoint/2010/main" val="159323537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750"/>
                                        <p:tgtEl>
                                          <p:spTgt spid="14"/>
                                        </p:tgtEl>
                                      </p:cBhvr>
                                    </p:animEffect>
                                  </p:childTnLst>
                                </p:cTn>
                              </p:par>
                            </p:childTnLst>
                          </p:cTn>
                        </p:par>
                        <p:par>
                          <p:cTn id="27" fill="hold">
                            <p:stCondLst>
                              <p:cond delay="2750"/>
                            </p:stCondLst>
                            <p:childTnLst>
                              <p:par>
                                <p:cTn id="28" presetID="10" presetClass="entr" presetSubtype="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750"/>
                                        <p:tgtEl>
                                          <p:spTgt spid="15"/>
                                        </p:tgtEl>
                                      </p:cBhvr>
                                    </p:animEffect>
                                  </p:childTnLst>
                                </p:cTn>
                              </p:par>
                            </p:childTnLst>
                          </p:cTn>
                        </p:par>
                        <p:par>
                          <p:cTn id="31" fill="hold">
                            <p:stCondLst>
                              <p:cond delay="3500"/>
                            </p:stCondLst>
                            <p:childTnLst>
                              <p:par>
                                <p:cTn id="32" presetID="53" presetClass="entr" presetSubtype="16"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par>
                          <p:cTn id="37" fill="hold">
                            <p:stCondLst>
                              <p:cond delay="4000"/>
                            </p:stCondLst>
                            <p:childTnLst>
                              <p:par>
                                <p:cTn id="38" presetID="53" presetClass="entr" presetSubtype="16"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ppt_w</p:attrName>
                                        </p:attrNameLst>
                                      </p:cBhvr>
                                      <p:tavLst>
                                        <p:tav tm="0">
                                          <p:val>
                                            <p:fltVal val="0"/>
                                          </p:val>
                                        </p:tav>
                                        <p:tav tm="100000">
                                          <p:val>
                                            <p:strVal val="#ppt_w"/>
                                          </p:val>
                                        </p:tav>
                                      </p:tavLst>
                                    </p:anim>
                                    <p:anim calcmode="lin" valueType="num">
                                      <p:cBhvr>
                                        <p:cTn id="41" dur="500" fill="hold"/>
                                        <p:tgtEl>
                                          <p:spTgt spid="17"/>
                                        </p:tgtEl>
                                        <p:attrNameLst>
                                          <p:attrName>ppt_h</p:attrName>
                                        </p:attrNameLst>
                                      </p:cBhvr>
                                      <p:tavLst>
                                        <p:tav tm="0">
                                          <p:val>
                                            <p:fltVal val="0"/>
                                          </p:val>
                                        </p:tav>
                                        <p:tav tm="100000">
                                          <p:val>
                                            <p:strVal val="#ppt_h"/>
                                          </p:val>
                                        </p:tav>
                                      </p:tavLst>
                                    </p:anim>
                                    <p:animEffect transition="in" filter="fade">
                                      <p:cBhvr>
                                        <p:cTn id="42" dur="500"/>
                                        <p:tgtEl>
                                          <p:spTgt spid="17"/>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750"/>
                                        <p:tgtEl>
                                          <p:spTgt spid="18"/>
                                        </p:tgtEl>
                                      </p:cBhvr>
                                    </p:animEffect>
                                  </p:childTnLst>
                                </p:cTn>
                              </p:par>
                            </p:childTnLst>
                          </p:cTn>
                        </p:par>
                        <p:par>
                          <p:cTn id="47" fill="hold">
                            <p:stCondLst>
                              <p:cond delay="5250"/>
                            </p:stCondLst>
                            <p:childTnLst>
                              <p:par>
                                <p:cTn id="48" presetID="10"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750"/>
                                        <p:tgtEl>
                                          <p:spTgt spid="19"/>
                                        </p:tgtEl>
                                      </p:cBhvr>
                                    </p:animEffect>
                                  </p:childTnLst>
                                </p:cTn>
                              </p:par>
                            </p:childTnLst>
                          </p:cTn>
                        </p:par>
                        <p:par>
                          <p:cTn id="51" fill="hold">
                            <p:stCondLst>
                              <p:cond delay="6000"/>
                            </p:stCondLst>
                            <p:childTnLst>
                              <p:par>
                                <p:cTn id="52" presetID="53" presetClass="entr" presetSubtype="16"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childTnLst>
                          </p:cTn>
                        </p:par>
                        <p:par>
                          <p:cTn id="57" fill="hold">
                            <p:stCondLst>
                              <p:cond delay="6500"/>
                            </p:stCondLst>
                            <p:childTnLst>
                              <p:par>
                                <p:cTn id="58" presetID="53" presetClass="entr" presetSubtype="16"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p:cTn id="60" dur="500" fill="hold"/>
                                        <p:tgtEl>
                                          <p:spTgt spid="21"/>
                                        </p:tgtEl>
                                        <p:attrNameLst>
                                          <p:attrName>ppt_w</p:attrName>
                                        </p:attrNameLst>
                                      </p:cBhvr>
                                      <p:tavLst>
                                        <p:tav tm="0">
                                          <p:val>
                                            <p:fltVal val="0"/>
                                          </p:val>
                                        </p:tav>
                                        <p:tav tm="100000">
                                          <p:val>
                                            <p:strVal val="#ppt_w"/>
                                          </p:val>
                                        </p:tav>
                                      </p:tavLst>
                                    </p:anim>
                                    <p:anim calcmode="lin" valueType="num">
                                      <p:cBhvr>
                                        <p:cTn id="61" dur="500" fill="hold"/>
                                        <p:tgtEl>
                                          <p:spTgt spid="21"/>
                                        </p:tgtEl>
                                        <p:attrNameLst>
                                          <p:attrName>ppt_h</p:attrName>
                                        </p:attrNameLst>
                                      </p:cBhvr>
                                      <p:tavLst>
                                        <p:tav tm="0">
                                          <p:val>
                                            <p:fltVal val="0"/>
                                          </p:val>
                                        </p:tav>
                                        <p:tav tm="100000">
                                          <p:val>
                                            <p:strVal val="#ppt_h"/>
                                          </p:val>
                                        </p:tav>
                                      </p:tavLst>
                                    </p:anim>
                                    <p:animEffect transition="in" filter="fade">
                                      <p:cBhvr>
                                        <p:cTn id="62" dur="500"/>
                                        <p:tgtEl>
                                          <p:spTgt spid="21"/>
                                        </p:tgtEl>
                                      </p:cBhvr>
                                    </p:animEffect>
                                  </p:childTnLst>
                                </p:cTn>
                              </p:par>
                            </p:childTnLst>
                          </p:cTn>
                        </p:par>
                        <p:par>
                          <p:cTn id="63" fill="hold">
                            <p:stCondLst>
                              <p:cond delay="7000"/>
                            </p:stCondLst>
                            <p:childTnLst>
                              <p:par>
                                <p:cTn id="64" presetID="10" presetClass="entr" presetSubtype="0" fill="hold" grpId="0"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750"/>
                                        <p:tgtEl>
                                          <p:spTgt spid="22"/>
                                        </p:tgtEl>
                                      </p:cBhvr>
                                    </p:animEffect>
                                  </p:childTnLst>
                                </p:cTn>
                              </p:par>
                            </p:childTnLst>
                          </p:cTn>
                        </p:par>
                        <p:par>
                          <p:cTn id="67" fill="hold">
                            <p:stCondLst>
                              <p:cond delay="7750"/>
                            </p:stCondLst>
                            <p:childTnLst>
                              <p:par>
                                <p:cTn id="68" presetID="10" presetClass="entr" presetSubtype="0" fill="hold" grpId="0" nodeType="after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6" grpId="0" animBg="1"/>
      <p:bldP spid="17" grpId="0" animBg="1"/>
      <p:bldP spid="18" grpId="0"/>
      <p:bldP spid="19" grpId="0"/>
      <p:bldP spid="20" grpId="0" animBg="1"/>
      <p:bldP spid="21" grpId="0" animBg="1"/>
      <p:bldP spid="22" grpId="0"/>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19734" y="-96147"/>
            <a:ext cx="2362200" cy="2362200"/>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74184" y="-1485004"/>
            <a:ext cx="2970007" cy="2970007"/>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778137" y="703953"/>
            <a:ext cx="1562100" cy="1562100"/>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flipV="1">
            <a:off x="8785411" y="5943918"/>
            <a:ext cx="2362200" cy="2362200"/>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V="1">
            <a:off x="10328461" y="4938078"/>
            <a:ext cx="3124200" cy="3124200"/>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V="1">
            <a:off x="9547411" y="4938078"/>
            <a:ext cx="1562100" cy="1562100"/>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18"/>
          <p:cNvSpPr>
            <a:spLocks noChangeArrowheads="1"/>
          </p:cNvSpPr>
          <p:nvPr/>
        </p:nvSpPr>
        <p:spPr bwMode="auto">
          <a:xfrm>
            <a:off x="2773507" y="1193373"/>
            <a:ext cx="1343980" cy="707892"/>
          </a:xfrm>
          <a:prstGeom prst="rect">
            <a:avLst/>
          </a:prstGeom>
          <a:noFill/>
          <a:ln w="9525">
            <a:noFill/>
            <a:bevel/>
            <a:headEnd/>
            <a:tailEnd/>
          </a:ln>
        </p:spPr>
        <p:txBody>
          <a:bodyPr wrap="square" lIns="91446" tIns="45723" rIns="91446" bIns="45723">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4000" b="1" kern="0" dirty="0">
                <a:solidFill>
                  <a:srgbClr val="00C3D9"/>
                </a:solidFill>
                <a:latin typeface="微软雅黑" pitchFamily="34" charset="-122"/>
                <a:ea typeface="微软雅黑" pitchFamily="34" charset="-122"/>
                <a:sym typeface="方正兰亭黑_GBK" pitchFamily="2" charset="-122"/>
              </a:rPr>
              <a:t>结语</a:t>
            </a:r>
            <a:endParaRPr kumimoji="0" lang="zh-CN" altLang="en-US" sz="1800" b="1" i="0" u="none" strike="noStrike" kern="0" cap="none" spc="0" normalizeH="0" baseline="0" noProof="0" dirty="0">
              <a:ln>
                <a:noFill/>
              </a:ln>
              <a:solidFill>
                <a:srgbClr val="00C3D9"/>
              </a:solidFill>
              <a:effectLst/>
              <a:uLnTx/>
              <a:uFillTx/>
              <a:latin typeface="微软雅黑" pitchFamily="34" charset="-122"/>
              <a:ea typeface="微软雅黑" pitchFamily="34" charset="-122"/>
            </a:endParaRPr>
          </a:p>
        </p:txBody>
      </p:sp>
      <p:sp>
        <p:nvSpPr>
          <p:cNvPr id="28" name="前言"/>
          <p:cNvSpPr>
            <a:spLocks noChangeArrowheads="1"/>
          </p:cNvSpPr>
          <p:nvPr/>
        </p:nvSpPr>
        <p:spPr bwMode="auto">
          <a:xfrm>
            <a:off x="3916506" y="1467301"/>
            <a:ext cx="1998679" cy="430893"/>
          </a:xfrm>
          <a:prstGeom prst="rect">
            <a:avLst/>
          </a:prstGeom>
          <a:noFill/>
          <a:ln w="9525">
            <a:noFill/>
            <a:bevel/>
            <a:headEnd/>
            <a:tailEnd/>
          </a:ln>
        </p:spPr>
        <p:txBody>
          <a:bodyPr wrap="square" lIns="91446" tIns="45723" rIns="91446" bIns="45723">
            <a:spAutoFit/>
          </a:bodyPr>
          <a:lstStyle/>
          <a:p>
            <a:pPr algn="ctr"/>
            <a:r>
              <a:rPr lang="en-US" altLang="zh-CN" sz="2200" dirty="0" smtClean="0">
                <a:solidFill>
                  <a:srgbClr val="00C3D9"/>
                </a:solidFill>
                <a:latin typeface="微软雅黑" pitchFamily="34" charset="-122"/>
                <a:ea typeface="微软雅黑" pitchFamily="34" charset="-122"/>
                <a:sym typeface="Impact" pitchFamily="34" charset="0"/>
              </a:rPr>
              <a:t>Conclusion</a:t>
            </a:r>
            <a:endParaRPr lang="zh-CN" altLang="en-US" sz="2200" b="0" dirty="0">
              <a:solidFill>
                <a:srgbClr val="00C3D9"/>
              </a:solidFill>
              <a:latin typeface="微软雅黑" pitchFamily="34" charset="-122"/>
              <a:ea typeface="微软雅黑" pitchFamily="34" charset="-122"/>
              <a:sym typeface="Impact" pitchFamily="34" charset="0"/>
            </a:endParaRPr>
          </a:p>
        </p:txBody>
      </p:sp>
      <p:sp>
        <p:nvSpPr>
          <p:cNvPr id="29" name="Rectangle 11"/>
          <p:cNvSpPr>
            <a:spLocks noChangeArrowheads="1"/>
          </p:cNvSpPr>
          <p:nvPr/>
        </p:nvSpPr>
        <p:spPr bwMode="auto">
          <a:xfrm>
            <a:off x="2069256" y="2294964"/>
            <a:ext cx="7424367" cy="3397270"/>
          </a:xfrm>
          <a:prstGeom prst="rect">
            <a:avLst/>
          </a:prstGeom>
          <a:noFill/>
          <a:ln w="9525" cap="flat" cmpd="sng">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72574" tIns="36287" rIns="72574" bIns="36287">
            <a:spAutoFit/>
          </a:bodyPr>
          <a:lstStyle>
            <a:defPPr>
              <a:defRPr lang="zh-CN"/>
            </a:defPPr>
            <a:lvl1pPr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sz="1500" kern="1200">
                <a:solidFill>
                  <a:schemeClr val="tx1"/>
                </a:solidFill>
                <a:latin typeface="Arial" pitchFamily="34" charset="0"/>
                <a:ea typeface="宋体" pitchFamily="2" charset="-122"/>
                <a:cs typeface="+mn-cs"/>
              </a:defRPr>
            </a:lvl5pPr>
            <a:lvl6pPr marL="2286000" algn="l" defTabSz="914400" rtl="0" eaLnBrk="1" latinLnBrk="0" hangingPunct="1">
              <a:defRPr sz="1500" kern="1200">
                <a:solidFill>
                  <a:schemeClr val="tx1"/>
                </a:solidFill>
                <a:latin typeface="Arial" pitchFamily="34" charset="0"/>
                <a:ea typeface="宋体" pitchFamily="2" charset="-122"/>
                <a:cs typeface="+mn-cs"/>
              </a:defRPr>
            </a:lvl6pPr>
            <a:lvl7pPr marL="2743200" algn="l" defTabSz="914400" rtl="0" eaLnBrk="1" latinLnBrk="0" hangingPunct="1">
              <a:defRPr sz="1500" kern="1200">
                <a:solidFill>
                  <a:schemeClr val="tx1"/>
                </a:solidFill>
                <a:latin typeface="Arial" pitchFamily="34" charset="0"/>
                <a:ea typeface="宋体" pitchFamily="2" charset="-122"/>
                <a:cs typeface="+mn-cs"/>
              </a:defRPr>
            </a:lvl7pPr>
            <a:lvl8pPr marL="3200400" algn="l" defTabSz="914400" rtl="0" eaLnBrk="1" latinLnBrk="0" hangingPunct="1">
              <a:defRPr sz="1500" kern="1200">
                <a:solidFill>
                  <a:schemeClr val="tx1"/>
                </a:solidFill>
                <a:latin typeface="Arial" pitchFamily="34" charset="0"/>
                <a:ea typeface="宋体" pitchFamily="2" charset="-122"/>
                <a:cs typeface="+mn-cs"/>
              </a:defRPr>
            </a:lvl8pPr>
            <a:lvl9pPr marL="3657600" algn="l" defTabSz="914400" rtl="0" eaLnBrk="1" latinLnBrk="0" hangingPunct="1">
              <a:defRPr sz="1500" kern="1200">
                <a:solidFill>
                  <a:schemeClr val="tx1"/>
                </a:solidFill>
                <a:latin typeface="Arial" pitchFamily="34" charset="0"/>
                <a:ea typeface="宋体" pitchFamily="2" charset="-122"/>
                <a:cs typeface="+mn-cs"/>
              </a:defRPr>
            </a:lvl9pPr>
          </a:lstStyle>
          <a:p>
            <a:pPr eaLnBrk="0" hangingPunct="0">
              <a:lnSpc>
                <a:spcPct val="150000"/>
              </a:lnSpc>
            </a:pPr>
            <a:r>
              <a:rPr lang="zh-CN" altLang="en-US" sz="1600" b="0" dirty="0">
                <a:solidFill>
                  <a:schemeClr val="bg1">
                    <a:lumMod val="50000"/>
                  </a:schemeClr>
                </a:solidFill>
                <a:latin typeface="微软雅黑" pitchFamily="34" charset="-122"/>
                <a:ea typeface="微软雅黑" pitchFamily="34" charset="-122"/>
                <a:sym typeface="微软雅黑" pitchFamily="34" charset="-122"/>
              </a:rPr>
              <a:t> </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      岁月</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流转，时光飞逝，转眼间</a:t>
            </a:r>
            <a:r>
              <a:rPr lang="en-US" altLang="zh-CN" sz="1600" b="0" dirty="0" smtClean="0">
                <a:solidFill>
                  <a:schemeClr val="bg1">
                    <a:lumMod val="50000"/>
                  </a:schemeClr>
                </a:solidFill>
                <a:latin typeface="微软雅黑" pitchFamily="34" charset="-122"/>
                <a:ea typeface="微软雅黑" pitchFamily="34" charset="-122"/>
                <a:sym typeface="微软雅黑" pitchFamily="34" charset="-122"/>
              </a:rPr>
              <a:t>2016</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年</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的工作又接近尾声。</a:t>
            </a:r>
          </a:p>
          <a:p>
            <a:pPr eaLnBrk="0" hangingPunct="0">
              <a:lnSpc>
                <a:spcPct val="150000"/>
              </a:lnSpc>
            </a:pPr>
            <a:r>
              <a:rPr lang="zh-CN" altLang="en-US" sz="1600" b="0" dirty="0">
                <a:solidFill>
                  <a:schemeClr val="bg1">
                    <a:lumMod val="50000"/>
                  </a:schemeClr>
                </a:solidFill>
                <a:latin typeface="微软雅黑" pitchFamily="34" charset="-122"/>
                <a:ea typeface="微软雅黑" pitchFamily="34" charset="-122"/>
                <a:sym typeface="微软雅黑" pitchFamily="34" charset="-122"/>
              </a:rPr>
              <a:t>    </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   回首</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过去一年的工作，经过全体领导及员工的共同努力，公司经营业绩保持良好，行业地位、社会形象日渐提升</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，各项</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工作全面发展。今年，</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面对</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经济下行所带来的影响</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公司上下团结一致，奋力拼搏</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，打</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了一场漂亮的安全效益翻身仗。我们不仅在上半年实现了扭亏为赢，而且全年销售收入突破</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了</a:t>
            </a:r>
            <a:r>
              <a:rPr lang="en-US" altLang="zh-CN" sz="1600" b="0" dirty="0" smtClean="0">
                <a:solidFill>
                  <a:schemeClr val="bg1">
                    <a:lumMod val="50000"/>
                  </a:schemeClr>
                </a:solidFill>
                <a:latin typeface="微软雅黑" pitchFamily="34" charset="-122"/>
                <a:ea typeface="微软雅黑" pitchFamily="34" charset="-122"/>
                <a:sym typeface="微软雅黑" pitchFamily="34" charset="-122"/>
              </a:rPr>
              <a:t>3</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亿</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元</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，标志</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着</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公司</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迈上了一个新台阶，</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步入</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了一个新的发展阶段。</a:t>
            </a:r>
          </a:p>
          <a:p>
            <a:pPr eaLnBrk="0" hangingPunct="0">
              <a:lnSpc>
                <a:spcPct val="150000"/>
              </a:lnSpc>
            </a:pPr>
            <a:r>
              <a:rPr lang="zh-CN" altLang="en-US" sz="1600" b="0" dirty="0">
                <a:solidFill>
                  <a:schemeClr val="bg1">
                    <a:lumMod val="50000"/>
                  </a:schemeClr>
                </a:solidFill>
                <a:latin typeface="微软雅黑" pitchFamily="34" charset="-122"/>
                <a:ea typeface="微软雅黑" pitchFamily="34" charset="-122"/>
                <a:sym typeface="微软雅黑" pitchFamily="34" charset="-122"/>
              </a:rPr>
              <a:t>    </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   新</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起点、新希望。站在</a:t>
            </a:r>
            <a:r>
              <a:rPr lang="en-US" altLang="zh-CN" sz="1600" b="0" dirty="0" smtClean="0">
                <a:solidFill>
                  <a:schemeClr val="bg1">
                    <a:lumMod val="50000"/>
                  </a:schemeClr>
                </a:solidFill>
                <a:latin typeface="微软雅黑" pitchFamily="34" charset="-122"/>
                <a:ea typeface="微软雅黑" pitchFamily="34" charset="-122"/>
                <a:sym typeface="微软雅黑" pitchFamily="34" charset="-122"/>
              </a:rPr>
              <a:t>2017</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年</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的起点，我们将继承和发扬过去工作中存在的优点，汲取经验，摒弃不足，满怀信心，以更清醒的头脑、更旺盛的斗志、更奋发的</a:t>
            </a:r>
            <a:r>
              <a:rPr lang="zh-CN" altLang="en-US" sz="1600" b="0" dirty="0" smtClean="0">
                <a:solidFill>
                  <a:schemeClr val="bg1">
                    <a:lumMod val="50000"/>
                  </a:schemeClr>
                </a:solidFill>
                <a:latin typeface="微软雅黑" pitchFamily="34" charset="-122"/>
                <a:ea typeface="微软雅黑" pitchFamily="34" charset="-122"/>
                <a:sym typeface="微软雅黑" pitchFamily="34" charset="-122"/>
              </a:rPr>
              <a:t>姿态和</a:t>
            </a:r>
            <a:r>
              <a:rPr lang="zh-CN" altLang="en-US" sz="1600" b="0" dirty="0">
                <a:solidFill>
                  <a:schemeClr val="bg1">
                    <a:lumMod val="50000"/>
                  </a:schemeClr>
                </a:solidFill>
                <a:latin typeface="微软雅黑" pitchFamily="34" charset="-122"/>
                <a:ea typeface="微软雅黑" pitchFamily="34" charset="-122"/>
                <a:sym typeface="微软雅黑" pitchFamily="34" charset="-122"/>
              </a:rPr>
              <a:t>更充沛的干劲，向我们的既定目标进发！</a:t>
            </a:r>
          </a:p>
        </p:txBody>
      </p:sp>
      <p:sp>
        <p:nvSpPr>
          <p:cNvPr id="30" name="矩形 5"/>
          <p:cNvSpPr>
            <a:spLocks noChangeArrowheads="1"/>
          </p:cNvSpPr>
          <p:nvPr/>
        </p:nvSpPr>
        <p:spPr bwMode="auto">
          <a:xfrm>
            <a:off x="1744492" y="2039752"/>
            <a:ext cx="8047000" cy="3836613"/>
          </a:xfrm>
          <a:prstGeom prst="rect">
            <a:avLst/>
          </a:prstGeom>
          <a:noFill/>
          <a:ln w="19050">
            <a:solidFill>
              <a:srgbClr val="00C3D9"/>
            </a:solidFill>
            <a:bevel/>
            <a:headEnd/>
            <a:tailEnd/>
          </a:ln>
        </p:spPr>
        <p:txBody>
          <a:bodyPr lIns="68589" tIns="34295" rIns="68589" bIns="34295" anchor="ctr"/>
          <a:lstStyle/>
          <a:p>
            <a:pPr algn="ctr"/>
            <a:endParaRPr lang="zh-CN" altLang="zh-CN">
              <a:solidFill>
                <a:srgbClr val="FFFFFF"/>
              </a:solidFill>
              <a:latin typeface="宋体" pitchFamily="2" charset="-122"/>
              <a:sym typeface="宋体" pitchFamily="2" charset="-122"/>
            </a:endParaRPr>
          </a:p>
        </p:txBody>
      </p:sp>
    </p:spTree>
    <p:extLst>
      <p:ext uri="{BB962C8B-B14F-4D97-AF65-F5344CB8AC3E}">
        <p14:creationId xmlns:p14="http://schemas.microsoft.com/office/powerpoint/2010/main" val="392494369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3"/>
                                        </p:tgtEl>
                                        <p:attrNameLst>
                                          <p:attrName>style.visibility</p:attrName>
                                        </p:attrNameLst>
                                      </p:cBhvr>
                                      <p:to>
                                        <p:strVal val="visible"/>
                                      </p:to>
                                    </p:set>
                                    <p:anim calcmode="lin" valueType="num">
                                      <p:cBhvr>
                                        <p:cTn id="17" dur="1000" fill="hold"/>
                                        <p:tgtEl>
                                          <p:spTgt spid="13"/>
                                        </p:tgtEl>
                                        <p:attrNameLst>
                                          <p:attrName>ppt_w</p:attrName>
                                        </p:attrNameLst>
                                      </p:cBhvr>
                                      <p:tavLst>
                                        <p:tav tm="0">
                                          <p:val>
                                            <p:fltVal val="0"/>
                                          </p:val>
                                        </p:tav>
                                        <p:tav tm="100000">
                                          <p:val>
                                            <p:strVal val="#ppt_w"/>
                                          </p:val>
                                        </p:tav>
                                      </p:tavLst>
                                    </p:anim>
                                    <p:anim calcmode="lin" valueType="num">
                                      <p:cBhvr>
                                        <p:cTn id="18" dur="1000" fill="hold"/>
                                        <p:tgtEl>
                                          <p:spTgt spid="13"/>
                                        </p:tgtEl>
                                        <p:attrNameLst>
                                          <p:attrName>ppt_h</p:attrName>
                                        </p:attrNameLst>
                                      </p:cBhvr>
                                      <p:tavLst>
                                        <p:tav tm="0">
                                          <p:val>
                                            <p:fltVal val="0"/>
                                          </p:val>
                                        </p:tav>
                                        <p:tav tm="100000">
                                          <p:val>
                                            <p:strVal val="#ppt_h"/>
                                          </p:val>
                                        </p:tav>
                                      </p:tavLst>
                                    </p:anim>
                                    <p:animEffect transition="in" filter="fade">
                                      <p:cBhvr>
                                        <p:cTn id="19" dur="1000"/>
                                        <p:tgtEl>
                                          <p:spTgt spid="13"/>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26"/>
                                        </p:tgtEl>
                                        <p:attrNameLst>
                                          <p:attrName>style.visibility</p:attrName>
                                        </p:attrNameLst>
                                      </p:cBhvr>
                                      <p:to>
                                        <p:strVal val="visible"/>
                                      </p:to>
                                    </p:set>
                                    <p:anim calcmode="lin" valueType="num">
                                      <p:cBhvr>
                                        <p:cTn id="22" dur="1000" fill="hold"/>
                                        <p:tgtEl>
                                          <p:spTgt spid="26"/>
                                        </p:tgtEl>
                                        <p:attrNameLst>
                                          <p:attrName>ppt_w</p:attrName>
                                        </p:attrNameLst>
                                      </p:cBhvr>
                                      <p:tavLst>
                                        <p:tav tm="0">
                                          <p:val>
                                            <p:fltVal val="0"/>
                                          </p:val>
                                        </p:tav>
                                        <p:tav tm="100000">
                                          <p:val>
                                            <p:strVal val="#ppt_w"/>
                                          </p:val>
                                        </p:tav>
                                      </p:tavLst>
                                    </p:anim>
                                    <p:anim calcmode="lin" valueType="num">
                                      <p:cBhvr>
                                        <p:cTn id="23" dur="1000" fill="hold"/>
                                        <p:tgtEl>
                                          <p:spTgt spid="26"/>
                                        </p:tgtEl>
                                        <p:attrNameLst>
                                          <p:attrName>ppt_h</p:attrName>
                                        </p:attrNameLst>
                                      </p:cBhvr>
                                      <p:tavLst>
                                        <p:tav tm="0">
                                          <p:val>
                                            <p:fltVal val="0"/>
                                          </p:val>
                                        </p:tav>
                                        <p:tav tm="100000">
                                          <p:val>
                                            <p:strVal val="#ppt_h"/>
                                          </p:val>
                                        </p:tav>
                                      </p:tavLst>
                                    </p:anim>
                                    <p:animEffect transition="in" filter="fade">
                                      <p:cBhvr>
                                        <p:cTn id="24" dur="1000"/>
                                        <p:tgtEl>
                                          <p:spTgt spid="26"/>
                                        </p:tgtEl>
                                      </p:cBhvr>
                                    </p:animEffect>
                                  </p:childTnLst>
                                </p:cTn>
                              </p:par>
                              <p:par>
                                <p:cTn id="25" presetID="53" presetClass="entr" presetSubtype="16" fill="hold" grpId="0" nodeType="withEffect">
                                  <p:stCondLst>
                                    <p:cond delay="100"/>
                                  </p:stCondLst>
                                  <p:childTnLst>
                                    <p:set>
                                      <p:cBhvr>
                                        <p:cTn id="26" dur="1" fill="hold">
                                          <p:stCondLst>
                                            <p:cond delay="0"/>
                                          </p:stCondLst>
                                        </p:cTn>
                                        <p:tgtEl>
                                          <p:spTgt spid="15"/>
                                        </p:tgtEl>
                                        <p:attrNameLst>
                                          <p:attrName>style.visibility</p:attrName>
                                        </p:attrNameLst>
                                      </p:cBhvr>
                                      <p:to>
                                        <p:strVal val="visible"/>
                                      </p:to>
                                    </p:set>
                                    <p:anim calcmode="lin" valueType="num">
                                      <p:cBhvr>
                                        <p:cTn id="27" dur="1000" fill="hold"/>
                                        <p:tgtEl>
                                          <p:spTgt spid="15"/>
                                        </p:tgtEl>
                                        <p:attrNameLst>
                                          <p:attrName>ppt_w</p:attrName>
                                        </p:attrNameLst>
                                      </p:cBhvr>
                                      <p:tavLst>
                                        <p:tav tm="0">
                                          <p:val>
                                            <p:fltVal val="0"/>
                                          </p:val>
                                        </p:tav>
                                        <p:tav tm="100000">
                                          <p:val>
                                            <p:strVal val="#ppt_w"/>
                                          </p:val>
                                        </p:tav>
                                      </p:tavLst>
                                    </p:anim>
                                    <p:anim calcmode="lin" valueType="num">
                                      <p:cBhvr>
                                        <p:cTn id="28" dur="1000" fill="hold"/>
                                        <p:tgtEl>
                                          <p:spTgt spid="15"/>
                                        </p:tgtEl>
                                        <p:attrNameLst>
                                          <p:attrName>ppt_h</p:attrName>
                                        </p:attrNameLst>
                                      </p:cBhvr>
                                      <p:tavLst>
                                        <p:tav tm="0">
                                          <p:val>
                                            <p:fltVal val="0"/>
                                          </p:val>
                                        </p:tav>
                                        <p:tav tm="100000">
                                          <p:val>
                                            <p:strVal val="#ppt_h"/>
                                          </p:val>
                                        </p:tav>
                                      </p:tavLst>
                                    </p:anim>
                                    <p:animEffect transition="in" filter="fade">
                                      <p:cBhvr>
                                        <p:cTn id="29" dur="1000"/>
                                        <p:tgtEl>
                                          <p:spTgt spid="15"/>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20"/>
                                        </p:tgtEl>
                                        <p:attrNameLst>
                                          <p:attrName>style.visibility</p:attrName>
                                        </p:attrNameLst>
                                      </p:cBhvr>
                                      <p:to>
                                        <p:strVal val="visible"/>
                                      </p:to>
                                    </p:set>
                                    <p:anim calcmode="lin" valueType="num">
                                      <p:cBhvr>
                                        <p:cTn id="32" dur="1000" fill="hold"/>
                                        <p:tgtEl>
                                          <p:spTgt spid="20"/>
                                        </p:tgtEl>
                                        <p:attrNameLst>
                                          <p:attrName>ppt_w</p:attrName>
                                        </p:attrNameLst>
                                      </p:cBhvr>
                                      <p:tavLst>
                                        <p:tav tm="0">
                                          <p:val>
                                            <p:fltVal val="0"/>
                                          </p:val>
                                        </p:tav>
                                        <p:tav tm="100000">
                                          <p:val>
                                            <p:strVal val="#ppt_w"/>
                                          </p:val>
                                        </p:tav>
                                      </p:tavLst>
                                    </p:anim>
                                    <p:anim calcmode="lin" valueType="num">
                                      <p:cBhvr>
                                        <p:cTn id="33" dur="1000" fill="hold"/>
                                        <p:tgtEl>
                                          <p:spTgt spid="20"/>
                                        </p:tgtEl>
                                        <p:attrNameLst>
                                          <p:attrName>ppt_h</p:attrName>
                                        </p:attrNameLst>
                                      </p:cBhvr>
                                      <p:tavLst>
                                        <p:tav tm="0">
                                          <p:val>
                                            <p:fltVal val="0"/>
                                          </p:val>
                                        </p:tav>
                                        <p:tav tm="100000">
                                          <p:val>
                                            <p:strVal val="#ppt_h"/>
                                          </p:val>
                                        </p:tav>
                                      </p:tavLst>
                                    </p:anim>
                                    <p:animEffect transition="in" filter="fade">
                                      <p:cBhvr>
                                        <p:cTn id="34" dur="1000"/>
                                        <p:tgtEl>
                                          <p:spTgt spid="20"/>
                                        </p:tgtEl>
                                      </p:cBhvr>
                                    </p:animEffect>
                                  </p:childTnLst>
                                </p:cTn>
                              </p:par>
                            </p:childTnLst>
                          </p:cTn>
                        </p:par>
                        <p:par>
                          <p:cTn id="35" fill="hold">
                            <p:stCondLst>
                              <p:cond delay="1200"/>
                            </p:stCondLst>
                            <p:childTnLst>
                              <p:par>
                                <p:cTn id="36" presetID="42"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anim calcmode="lin" valueType="num">
                                      <p:cBhvr>
                                        <p:cTn id="39" dur="1000" fill="hold"/>
                                        <p:tgtEl>
                                          <p:spTgt spid="27"/>
                                        </p:tgtEl>
                                        <p:attrNameLst>
                                          <p:attrName>ppt_x</p:attrName>
                                        </p:attrNameLst>
                                      </p:cBhvr>
                                      <p:tavLst>
                                        <p:tav tm="0">
                                          <p:val>
                                            <p:strVal val="#ppt_x"/>
                                          </p:val>
                                        </p:tav>
                                        <p:tav tm="100000">
                                          <p:val>
                                            <p:strVal val="#ppt_x"/>
                                          </p:val>
                                        </p:tav>
                                      </p:tavLst>
                                    </p:anim>
                                    <p:anim calcmode="lin" valueType="num">
                                      <p:cBhvr>
                                        <p:cTn id="40" dur="1000" fill="hold"/>
                                        <p:tgtEl>
                                          <p:spTgt spid="27"/>
                                        </p:tgtEl>
                                        <p:attrNameLst>
                                          <p:attrName>ppt_y</p:attrName>
                                        </p:attrNameLst>
                                      </p:cBhvr>
                                      <p:tavLst>
                                        <p:tav tm="0">
                                          <p:val>
                                            <p:strVal val="#ppt_y+.1"/>
                                          </p:val>
                                        </p:tav>
                                        <p:tav tm="100000">
                                          <p:val>
                                            <p:strVal val="#ppt_y"/>
                                          </p:val>
                                        </p:tav>
                                      </p:tavLst>
                                    </p:anim>
                                  </p:childTnLst>
                                </p:cTn>
                              </p:par>
                              <p:par>
                                <p:cTn id="41" presetID="22" presetClass="entr" presetSubtype="8" fill="hold" grpId="0" nodeType="withEffect">
                                  <p:stCondLst>
                                    <p:cond delay="400"/>
                                  </p:stCondLst>
                                  <p:childTnLst>
                                    <p:set>
                                      <p:cBhvr>
                                        <p:cTn id="42" dur="1" fill="hold">
                                          <p:stCondLst>
                                            <p:cond delay="0"/>
                                          </p:stCondLst>
                                        </p:cTn>
                                        <p:tgtEl>
                                          <p:spTgt spid="28"/>
                                        </p:tgtEl>
                                        <p:attrNameLst>
                                          <p:attrName>style.visibility</p:attrName>
                                        </p:attrNameLst>
                                      </p:cBhvr>
                                      <p:to>
                                        <p:strVal val="visible"/>
                                      </p:to>
                                    </p:set>
                                    <p:animEffect transition="in" filter="wipe(left)">
                                      <p:cBhvr>
                                        <p:cTn id="43" dur="500"/>
                                        <p:tgtEl>
                                          <p:spTgt spid="28"/>
                                        </p:tgtEl>
                                      </p:cBhvr>
                                    </p:animEffect>
                                  </p:childTnLst>
                                </p:cTn>
                              </p:par>
                              <p:par>
                                <p:cTn id="44" presetID="16" presetClass="entr" presetSubtype="37" fill="hold" grpId="0" nodeType="withEffect">
                                  <p:stCondLst>
                                    <p:cond delay="400"/>
                                  </p:stCondLst>
                                  <p:childTnLst>
                                    <p:set>
                                      <p:cBhvr>
                                        <p:cTn id="45" dur="1" fill="hold">
                                          <p:stCondLst>
                                            <p:cond delay="0"/>
                                          </p:stCondLst>
                                        </p:cTn>
                                        <p:tgtEl>
                                          <p:spTgt spid="30"/>
                                        </p:tgtEl>
                                        <p:attrNameLst>
                                          <p:attrName>style.visibility</p:attrName>
                                        </p:attrNameLst>
                                      </p:cBhvr>
                                      <p:to>
                                        <p:strVal val="visible"/>
                                      </p:to>
                                    </p:set>
                                    <p:animEffect transition="in" filter="barn(outVertical)">
                                      <p:cBhvr>
                                        <p:cTn id="46" dur="500"/>
                                        <p:tgtEl>
                                          <p:spTgt spid="30"/>
                                        </p:tgtEl>
                                      </p:cBhvr>
                                    </p:animEffect>
                                  </p:childTnLst>
                                </p:cTn>
                              </p:par>
                            </p:childTnLst>
                          </p:cTn>
                        </p:par>
                        <p:par>
                          <p:cTn id="47" fill="hold">
                            <p:stCondLst>
                              <p:cond delay="2200"/>
                            </p:stCondLst>
                            <p:childTnLst>
                              <p:par>
                                <p:cTn id="48" presetID="14" presetClass="entr" presetSubtype="10" fill="hold" nodeType="afterEffect">
                                  <p:stCondLst>
                                    <p:cond delay="0"/>
                                  </p:stCondLst>
                                  <p:childTnLst>
                                    <p:set>
                                      <p:cBhvr>
                                        <p:cTn id="49"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50" dur="1000"/>
                                        <p:tgtEl>
                                          <p:spTgt spid="29">
                                            <p:txEl>
                                              <p:pRg st="0" end="0"/>
                                            </p:txEl>
                                          </p:spTgt>
                                        </p:tgtEl>
                                      </p:cBhvr>
                                    </p:animEffect>
                                  </p:childTnLst>
                                </p:cTn>
                              </p:par>
                              <p:par>
                                <p:cTn id="51" presetID="14" presetClass="entr" presetSubtype="10" fill="hold" nodeType="withEffect">
                                  <p:stCondLst>
                                    <p:cond delay="0"/>
                                  </p:stCondLst>
                                  <p:childTnLst>
                                    <p:set>
                                      <p:cBhvr>
                                        <p:cTn id="52" dur="1" fill="hold">
                                          <p:stCondLst>
                                            <p:cond delay="0"/>
                                          </p:stCondLst>
                                        </p:cTn>
                                        <p:tgtEl>
                                          <p:spTgt spid="29">
                                            <p:txEl>
                                              <p:pRg st="1" end="1"/>
                                            </p:txEl>
                                          </p:spTgt>
                                        </p:tgtEl>
                                        <p:attrNameLst>
                                          <p:attrName>style.visibility</p:attrName>
                                        </p:attrNameLst>
                                      </p:cBhvr>
                                      <p:to>
                                        <p:strVal val="visible"/>
                                      </p:to>
                                    </p:set>
                                    <p:animEffect transition="in" filter="randombar(horizontal)">
                                      <p:cBhvr>
                                        <p:cTn id="53" dur="1000"/>
                                        <p:tgtEl>
                                          <p:spTgt spid="29">
                                            <p:txEl>
                                              <p:pRg st="1" end="1"/>
                                            </p:txEl>
                                          </p:spTgt>
                                        </p:tgtEl>
                                      </p:cBhvr>
                                    </p:animEffect>
                                  </p:childTnLst>
                                </p:cTn>
                              </p:par>
                              <p:par>
                                <p:cTn id="54" presetID="14" presetClass="entr" presetSubtype="10" fill="hold" nodeType="withEffect">
                                  <p:stCondLst>
                                    <p:cond delay="0"/>
                                  </p:stCondLst>
                                  <p:childTnLst>
                                    <p:set>
                                      <p:cBhvr>
                                        <p:cTn id="55" dur="1" fill="hold">
                                          <p:stCondLst>
                                            <p:cond delay="0"/>
                                          </p:stCondLst>
                                        </p:cTn>
                                        <p:tgtEl>
                                          <p:spTgt spid="29">
                                            <p:txEl>
                                              <p:pRg st="2" end="2"/>
                                            </p:txEl>
                                          </p:spTgt>
                                        </p:tgtEl>
                                        <p:attrNameLst>
                                          <p:attrName>style.visibility</p:attrName>
                                        </p:attrNameLst>
                                      </p:cBhvr>
                                      <p:to>
                                        <p:strVal val="visible"/>
                                      </p:to>
                                    </p:set>
                                    <p:animEffect transition="in" filter="randombar(horizontal)">
                                      <p:cBhvr>
                                        <p:cTn id="56" dur="1000"/>
                                        <p:tgtEl>
                                          <p:spTgt spid="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20" grpId="0" animBg="1"/>
      <p:bldP spid="26" grpId="0" animBg="1"/>
      <p:bldP spid="27" grpId="0"/>
      <p:bldP spid="28" grpId="0"/>
      <p:bldP spid="30" grpId="0" bldLvl="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椭圆 52"/>
          <p:cNvSpPr/>
          <p:nvPr/>
        </p:nvSpPr>
        <p:spPr>
          <a:xfrm>
            <a:off x="4226580" y="2022264"/>
            <a:ext cx="1875836" cy="1875836"/>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837697" y="2326722"/>
            <a:ext cx="1875836" cy="1875836"/>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143260" y="2235444"/>
            <a:ext cx="1920268" cy="1920268"/>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pitchFamily="34" charset="-122"/>
                <a:ea typeface="微软雅黑" panose="020B0503020204020204" pitchFamily="34" charset="-122"/>
              </a:rPr>
              <a:t>谢</a:t>
            </a:r>
            <a:endParaRPr lang="zh-CN" altLang="en-US" sz="8800" b="1" dirty="0">
              <a:latin typeface="微软雅黑" panose="020B0503020204020204" pitchFamily="34" charset="-122"/>
              <a:ea typeface="微软雅黑" panose="020B0503020204020204" pitchFamily="34" charset="-122"/>
            </a:endParaRPr>
          </a:p>
        </p:txBody>
      </p:sp>
      <p:sp>
        <p:nvSpPr>
          <p:cNvPr id="19" name="椭圆 18"/>
          <p:cNvSpPr/>
          <p:nvPr/>
        </p:nvSpPr>
        <p:spPr>
          <a:xfrm>
            <a:off x="4608300" y="1470975"/>
            <a:ext cx="1920268" cy="1920268"/>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pitchFamily="34" charset="-122"/>
                <a:ea typeface="微软雅黑" panose="020B0503020204020204" pitchFamily="34" charset="-122"/>
              </a:rPr>
              <a:t>谢</a:t>
            </a:r>
            <a:endParaRPr lang="zh-CN" altLang="en-US" sz="8800" b="1" dirty="0">
              <a:latin typeface="微软雅黑" panose="020B0503020204020204" pitchFamily="34" charset="-122"/>
              <a:ea typeface="微软雅黑" panose="020B0503020204020204" pitchFamily="34" charset="-122"/>
            </a:endParaRPr>
          </a:p>
        </p:txBody>
      </p:sp>
      <p:sp>
        <p:nvSpPr>
          <p:cNvPr id="20" name="椭圆 19"/>
          <p:cNvSpPr/>
          <p:nvPr/>
        </p:nvSpPr>
        <p:spPr>
          <a:xfrm>
            <a:off x="5696111" y="2814248"/>
            <a:ext cx="1920268" cy="1920268"/>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pitchFamily="34" charset="-122"/>
                <a:ea typeface="微软雅黑" panose="020B0503020204020204" pitchFamily="34" charset="-122"/>
              </a:rPr>
              <a:t>观</a:t>
            </a:r>
            <a:endParaRPr lang="zh-CN" altLang="en-US" sz="8800" b="1" dirty="0">
              <a:latin typeface="微软雅黑" panose="020B0503020204020204" pitchFamily="34" charset="-122"/>
              <a:ea typeface="微软雅黑" panose="020B0503020204020204" pitchFamily="34" charset="-122"/>
            </a:endParaRPr>
          </a:p>
        </p:txBody>
      </p:sp>
      <p:sp>
        <p:nvSpPr>
          <p:cNvPr id="21" name="椭圆 20"/>
          <p:cNvSpPr/>
          <p:nvPr/>
        </p:nvSpPr>
        <p:spPr>
          <a:xfrm>
            <a:off x="7082671" y="1939755"/>
            <a:ext cx="1920268" cy="1920268"/>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800" b="1" dirty="0" smtClean="0">
                <a:latin typeface="微软雅黑" panose="020B0503020204020204" pitchFamily="34" charset="-122"/>
                <a:ea typeface="微软雅黑" panose="020B0503020204020204" pitchFamily="34" charset="-122"/>
              </a:rPr>
              <a:t>看</a:t>
            </a:r>
            <a:endParaRPr lang="zh-CN" altLang="en-US" sz="8800" b="1" dirty="0">
              <a:latin typeface="微软雅黑" panose="020B0503020204020204" pitchFamily="34" charset="-122"/>
              <a:ea typeface="微软雅黑" panose="020B0503020204020204" pitchFamily="34" charset="-122"/>
            </a:endParaRPr>
          </a:p>
        </p:txBody>
      </p:sp>
      <p:sp>
        <p:nvSpPr>
          <p:cNvPr id="22" name="椭圆 21"/>
          <p:cNvSpPr/>
          <p:nvPr/>
        </p:nvSpPr>
        <p:spPr>
          <a:xfrm>
            <a:off x="7302079" y="1368566"/>
            <a:ext cx="330428" cy="330428"/>
          </a:xfrm>
          <a:prstGeom prst="ellipse">
            <a:avLst/>
          </a:prstGeom>
          <a:solidFill>
            <a:srgbClr val="4CC7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7359400" y="4600898"/>
            <a:ext cx="546214" cy="546214"/>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3776548" y="1399079"/>
            <a:ext cx="394156" cy="394156"/>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4847400" y="4525135"/>
            <a:ext cx="432256" cy="432256"/>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flipH="1">
            <a:off x="2598770" y="2400341"/>
            <a:ext cx="228245" cy="228245"/>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H="1">
            <a:off x="2279270" y="1533258"/>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H="1">
            <a:off x="1751750" y="2286015"/>
            <a:ext cx="93232" cy="93232"/>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470884" y="4458192"/>
            <a:ext cx="394156" cy="394156"/>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H="1">
            <a:off x="2450874" y="3799595"/>
            <a:ext cx="228245" cy="228245"/>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H="1">
            <a:off x="1646086" y="3254951"/>
            <a:ext cx="93232" cy="93232"/>
          </a:xfrm>
          <a:prstGeom prst="ellipse">
            <a:avLst/>
          </a:prstGeom>
          <a:solidFill>
            <a:srgbClr val="01D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H="1">
            <a:off x="1892926" y="4401131"/>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flipH="1">
            <a:off x="9482336" y="2766377"/>
            <a:ext cx="228245" cy="228245"/>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9599880" y="1609791"/>
            <a:ext cx="93232" cy="93232"/>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10265008" y="2526655"/>
            <a:ext cx="93232" cy="9323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8663692" y="4383597"/>
            <a:ext cx="394156" cy="394156"/>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flipH="1">
            <a:off x="9404790" y="3749729"/>
            <a:ext cx="228245" cy="228245"/>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flipH="1">
            <a:off x="10432228" y="3466716"/>
            <a:ext cx="93232" cy="93232"/>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flipH="1">
            <a:off x="10053327" y="4319568"/>
            <a:ext cx="128180" cy="12818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270899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0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fltVal val="0"/>
                                          </p:val>
                                        </p:tav>
                                        <p:tav tm="100000">
                                          <p:val>
                                            <p:strVal val="#ppt_w"/>
                                          </p:val>
                                        </p:tav>
                                      </p:tavLst>
                                    </p:anim>
                                    <p:anim calcmode="lin" valueType="num">
                                      <p:cBhvr>
                                        <p:cTn id="8" dur="1000" fill="hold"/>
                                        <p:tgtEl>
                                          <p:spTgt spid="53"/>
                                        </p:tgtEl>
                                        <p:attrNameLst>
                                          <p:attrName>ppt_h</p:attrName>
                                        </p:attrNameLst>
                                      </p:cBhvr>
                                      <p:tavLst>
                                        <p:tav tm="0">
                                          <p:val>
                                            <p:fltVal val="0"/>
                                          </p:val>
                                        </p:tav>
                                        <p:tav tm="100000">
                                          <p:val>
                                            <p:strVal val="#ppt_h"/>
                                          </p:val>
                                        </p:tav>
                                      </p:tavLst>
                                    </p:anim>
                                    <p:animEffect transition="in" filter="fade">
                                      <p:cBhvr>
                                        <p:cTn id="9" dur="1000"/>
                                        <p:tgtEl>
                                          <p:spTgt spid="53"/>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fltVal val="0"/>
                                          </p:val>
                                        </p:tav>
                                        <p:tav tm="100000">
                                          <p:val>
                                            <p:strVal val="#ppt_w"/>
                                          </p:val>
                                        </p:tav>
                                      </p:tavLst>
                                    </p:anim>
                                    <p:anim calcmode="lin" valueType="num">
                                      <p:cBhvr>
                                        <p:cTn id="13" dur="1000" fill="hold"/>
                                        <p:tgtEl>
                                          <p:spTgt spid="16"/>
                                        </p:tgtEl>
                                        <p:attrNameLst>
                                          <p:attrName>ppt_h</p:attrName>
                                        </p:attrNameLst>
                                      </p:cBhvr>
                                      <p:tavLst>
                                        <p:tav tm="0">
                                          <p:val>
                                            <p:fltVal val="0"/>
                                          </p:val>
                                        </p:tav>
                                        <p:tav tm="100000">
                                          <p:val>
                                            <p:strVal val="#ppt_h"/>
                                          </p:val>
                                        </p:tav>
                                      </p:tavLst>
                                    </p:anim>
                                    <p:animEffect transition="in" filter="fade">
                                      <p:cBhvr>
                                        <p:cTn id="14" dur="1000"/>
                                        <p:tgtEl>
                                          <p:spTgt spid="16"/>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17"/>
                                        </p:tgtEl>
                                        <p:attrNameLst>
                                          <p:attrName>style.visibility</p:attrName>
                                        </p:attrNameLst>
                                      </p:cBhvr>
                                      <p:to>
                                        <p:strVal val="visible"/>
                                      </p:to>
                                    </p:set>
                                    <p:anim calcmode="lin" valueType="num">
                                      <p:cBhvr>
                                        <p:cTn id="17" dur="1000" fill="hold"/>
                                        <p:tgtEl>
                                          <p:spTgt spid="17"/>
                                        </p:tgtEl>
                                        <p:attrNameLst>
                                          <p:attrName>ppt_w</p:attrName>
                                        </p:attrNameLst>
                                      </p:cBhvr>
                                      <p:tavLst>
                                        <p:tav tm="0">
                                          <p:val>
                                            <p:fltVal val="0"/>
                                          </p:val>
                                        </p:tav>
                                        <p:tav tm="100000">
                                          <p:val>
                                            <p:strVal val="#ppt_w"/>
                                          </p:val>
                                        </p:tav>
                                      </p:tavLst>
                                    </p:anim>
                                    <p:anim calcmode="lin" valueType="num">
                                      <p:cBhvr>
                                        <p:cTn id="18" dur="1000" fill="hold"/>
                                        <p:tgtEl>
                                          <p:spTgt spid="17"/>
                                        </p:tgtEl>
                                        <p:attrNameLst>
                                          <p:attrName>ppt_h</p:attrName>
                                        </p:attrNameLst>
                                      </p:cBhvr>
                                      <p:tavLst>
                                        <p:tav tm="0">
                                          <p:val>
                                            <p:fltVal val="0"/>
                                          </p:val>
                                        </p:tav>
                                        <p:tav tm="100000">
                                          <p:val>
                                            <p:strVal val="#ppt_h"/>
                                          </p:val>
                                        </p:tav>
                                      </p:tavLst>
                                    </p:anim>
                                    <p:animEffect transition="in" filter="fade">
                                      <p:cBhvr>
                                        <p:cTn id="19" dur="1000"/>
                                        <p:tgtEl>
                                          <p:spTgt spid="17"/>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9"/>
                                        </p:tgtEl>
                                        <p:attrNameLst>
                                          <p:attrName>style.visibility</p:attrName>
                                        </p:attrNameLst>
                                      </p:cBhvr>
                                      <p:to>
                                        <p:strVal val="visible"/>
                                      </p:to>
                                    </p:set>
                                    <p:anim calcmode="lin" valueType="num">
                                      <p:cBhvr>
                                        <p:cTn id="22" dur="1000" fill="hold"/>
                                        <p:tgtEl>
                                          <p:spTgt spid="19"/>
                                        </p:tgtEl>
                                        <p:attrNameLst>
                                          <p:attrName>ppt_w</p:attrName>
                                        </p:attrNameLst>
                                      </p:cBhvr>
                                      <p:tavLst>
                                        <p:tav tm="0">
                                          <p:val>
                                            <p:fltVal val="0"/>
                                          </p:val>
                                        </p:tav>
                                        <p:tav tm="100000">
                                          <p:val>
                                            <p:strVal val="#ppt_w"/>
                                          </p:val>
                                        </p:tav>
                                      </p:tavLst>
                                    </p:anim>
                                    <p:anim calcmode="lin" valueType="num">
                                      <p:cBhvr>
                                        <p:cTn id="23" dur="1000" fill="hold"/>
                                        <p:tgtEl>
                                          <p:spTgt spid="19"/>
                                        </p:tgtEl>
                                        <p:attrNameLst>
                                          <p:attrName>ppt_h</p:attrName>
                                        </p:attrNameLst>
                                      </p:cBhvr>
                                      <p:tavLst>
                                        <p:tav tm="0">
                                          <p:val>
                                            <p:fltVal val="0"/>
                                          </p:val>
                                        </p:tav>
                                        <p:tav tm="100000">
                                          <p:val>
                                            <p:strVal val="#ppt_h"/>
                                          </p:val>
                                        </p:tav>
                                      </p:tavLst>
                                    </p:anim>
                                    <p:animEffect transition="in" filter="fade">
                                      <p:cBhvr>
                                        <p:cTn id="24" dur="1000"/>
                                        <p:tgtEl>
                                          <p:spTgt spid="19"/>
                                        </p:tgtEl>
                                      </p:cBhvr>
                                    </p:animEffect>
                                  </p:childTnLst>
                                </p:cTn>
                              </p:par>
                              <p:par>
                                <p:cTn id="25" presetID="53" presetClass="entr" presetSubtype="16" fill="hold" grpId="0" nodeType="withEffect">
                                  <p:stCondLst>
                                    <p:cond delay="200"/>
                                  </p:stCondLst>
                                  <p:childTnLst>
                                    <p:set>
                                      <p:cBhvr>
                                        <p:cTn id="26" dur="1" fill="hold">
                                          <p:stCondLst>
                                            <p:cond delay="0"/>
                                          </p:stCondLst>
                                        </p:cTn>
                                        <p:tgtEl>
                                          <p:spTgt spid="20"/>
                                        </p:tgtEl>
                                        <p:attrNameLst>
                                          <p:attrName>style.visibility</p:attrName>
                                        </p:attrNameLst>
                                      </p:cBhvr>
                                      <p:to>
                                        <p:strVal val="visible"/>
                                      </p:to>
                                    </p:set>
                                    <p:anim calcmode="lin" valueType="num">
                                      <p:cBhvr>
                                        <p:cTn id="27" dur="1000" fill="hold"/>
                                        <p:tgtEl>
                                          <p:spTgt spid="20"/>
                                        </p:tgtEl>
                                        <p:attrNameLst>
                                          <p:attrName>ppt_w</p:attrName>
                                        </p:attrNameLst>
                                      </p:cBhvr>
                                      <p:tavLst>
                                        <p:tav tm="0">
                                          <p:val>
                                            <p:fltVal val="0"/>
                                          </p:val>
                                        </p:tav>
                                        <p:tav tm="100000">
                                          <p:val>
                                            <p:strVal val="#ppt_w"/>
                                          </p:val>
                                        </p:tav>
                                      </p:tavLst>
                                    </p:anim>
                                    <p:anim calcmode="lin" valueType="num">
                                      <p:cBhvr>
                                        <p:cTn id="28" dur="1000" fill="hold"/>
                                        <p:tgtEl>
                                          <p:spTgt spid="20"/>
                                        </p:tgtEl>
                                        <p:attrNameLst>
                                          <p:attrName>ppt_h</p:attrName>
                                        </p:attrNameLst>
                                      </p:cBhvr>
                                      <p:tavLst>
                                        <p:tav tm="0">
                                          <p:val>
                                            <p:fltVal val="0"/>
                                          </p:val>
                                        </p:tav>
                                        <p:tav tm="100000">
                                          <p:val>
                                            <p:strVal val="#ppt_h"/>
                                          </p:val>
                                        </p:tav>
                                      </p:tavLst>
                                    </p:anim>
                                    <p:animEffect transition="in" filter="fade">
                                      <p:cBhvr>
                                        <p:cTn id="29" dur="1000"/>
                                        <p:tgtEl>
                                          <p:spTgt spid="20"/>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1000" fill="hold"/>
                                        <p:tgtEl>
                                          <p:spTgt spid="21"/>
                                        </p:tgtEl>
                                        <p:attrNameLst>
                                          <p:attrName>ppt_w</p:attrName>
                                        </p:attrNameLst>
                                      </p:cBhvr>
                                      <p:tavLst>
                                        <p:tav tm="0">
                                          <p:val>
                                            <p:fltVal val="0"/>
                                          </p:val>
                                        </p:tav>
                                        <p:tav tm="100000">
                                          <p:val>
                                            <p:strVal val="#ppt_w"/>
                                          </p:val>
                                        </p:tav>
                                      </p:tavLst>
                                    </p:anim>
                                    <p:anim calcmode="lin" valueType="num">
                                      <p:cBhvr>
                                        <p:cTn id="33" dur="1000" fill="hold"/>
                                        <p:tgtEl>
                                          <p:spTgt spid="21"/>
                                        </p:tgtEl>
                                        <p:attrNameLst>
                                          <p:attrName>ppt_h</p:attrName>
                                        </p:attrNameLst>
                                      </p:cBhvr>
                                      <p:tavLst>
                                        <p:tav tm="0">
                                          <p:val>
                                            <p:fltVal val="0"/>
                                          </p:val>
                                        </p:tav>
                                        <p:tav tm="100000">
                                          <p:val>
                                            <p:strVal val="#ppt_h"/>
                                          </p:val>
                                        </p:tav>
                                      </p:tavLst>
                                    </p:anim>
                                    <p:animEffect transition="in" filter="fade">
                                      <p:cBhvr>
                                        <p:cTn id="34" dur="10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1000" fill="hold"/>
                                        <p:tgtEl>
                                          <p:spTgt spid="22"/>
                                        </p:tgtEl>
                                        <p:attrNameLst>
                                          <p:attrName>ppt_w</p:attrName>
                                        </p:attrNameLst>
                                      </p:cBhvr>
                                      <p:tavLst>
                                        <p:tav tm="0">
                                          <p:val>
                                            <p:fltVal val="0"/>
                                          </p:val>
                                        </p:tav>
                                        <p:tav tm="100000">
                                          <p:val>
                                            <p:strVal val="#ppt_w"/>
                                          </p:val>
                                        </p:tav>
                                      </p:tavLst>
                                    </p:anim>
                                    <p:anim calcmode="lin" valueType="num">
                                      <p:cBhvr>
                                        <p:cTn id="38" dur="1000" fill="hold"/>
                                        <p:tgtEl>
                                          <p:spTgt spid="22"/>
                                        </p:tgtEl>
                                        <p:attrNameLst>
                                          <p:attrName>ppt_h</p:attrName>
                                        </p:attrNameLst>
                                      </p:cBhvr>
                                      <p:tavLst>
                                        <p:tav tm="0">
                                          <p:val>
                                            <p:fltVal val="0"/>
                                          </p:val>
                                        </p:tav>
                                        <p:tav tm="100000">
                                          <p:val>
                                            <p:strVal val="#ppt_h"/>
                                          </p:val>
                                        </p:tav>
                                      </p:tavLst>
                                    </p:anim>
                                    <p:animEffect transition="in" filter="fade">
                                      <p:cBhvr>
                                        <p:cTn id="39" dur="1000"/>
                                        <p:tgtEl>
                                          <p:spTgt spid="22"/>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23"/>
                                        </p:tgtEl>
                                        <p:attrNameLst>
                                          <p:attrName>style.visibility</p:attrName>
                                        </p:attrNameLst>
                                      </p:cBhvr>
                                      <p:to>
                                        <p:strVal val="visible"/>
                                      </p:to>
                                    </p:set>
                                    <p:anim calcmode="lin" valueType="num">
                                      <p:cBhvr>
                                        <p:cTn id="42" dur="1000" fill="hold"/>
                                        <p:tgtEl>
                                          <p:spTgt spid="23"/>
                                        </p:tgtEl>
                                        <p:attrNameLst>
                                          <p:attrName>ppt_w</p:attrName>
                                        </p:attrNameLst>
                                      </p:cBhvr>
                                      <p:tavLst>
                                        <p:tav tm="0">
                                          <p:val>
                                            <p:fltVal val="0"/>
                                          </p:val>
                                        </p:tav>
                                        <p:tav tm="100000">
                                          <p:val>
                                            <p:strVal val="#ppt_w"/>
                                          </p:val>
                                        </p:tav>
                                      </p:tavLst>
                                    </p:anim>
                                    <p:anim calcmode="lin" valueType="num">
                                      <p:cBhvr>
                                        <p:cTn id="43" dur="1000" fill="hold"/>
                                        <p:tgtEl>
                                          <p:spTgt spid="23"/>
                                        </p:tgtEl>
                                        <p:attrNameLst>
                                          <p:attrName>ppt_h</p:attrName>
                                        </p:attrNameLst>
                                      </p:cBhvr>
                                      <p:tavLst>
                                        <p:tav tm="0">
                                          <p:val>
                                            <p:fltVal val="0"/>
                                          </p:val>
                                        </p:tav>
                                        <p:tav tm="100000">
                                          <p:val>
                                            <p:strVal val="#ppt_h"/>
                                          </p:val>
                                        </p:tav>
                                      </p:tavLst>
                                    </p:anim>
                                    <p:animEffect transition="in" filter="fade">
                                      <p:cBhvr>
                                        <p:cTn id="44" dur="1000"/>
                                        <p:tgtEl>
                                          <p:spTgt spid="2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1000" fill="hold"/>
                                        <p:tgtEl>
                                          <p:spTgt spid="25"/>
                                        </p:tgtEl>
                                        <p:attrNameLst>
                                          <p:attrName>ppt_w</p:attrName>
                                        </p:attrNameLst>
                                      </p:cBhvr>
                                      <p:tavLst>
                                        <p:tav tm="0">
                                          <p:val>
                                            <p:fltVal val="0"/>
                                          </p:val>
                                        </p:tav>
                                        <p:tav tm="100000">
                                          <p:val>
                                            <p:strVal val="#ppt_w"/>
                                          </p:val>
                                        </p:tav>
                                      </p:tavLst>
                                    </p:anim>
                                    <p:anim calcmode="lin" valueType="num">
                                      <p:cBhvr>
                                        <p:cTn id="48" dur="1000" fill="hold"/>
                                        <p:tgtEl>
                                          <p:spTgt spid="25"/>
                                        </p:tgtEl>
                                        <p:attrNameLst>
                                          <p:attrName>ppt_h</p:attrName>
                                        </p:attrNameLst>
                                      </p:cBhvr>
                                      <p:tavLst>
                                        <p:tav tm="0">
                                          <p:val>
                                            <p:fltVal val="0"/>
                                          </p:val>
                                        </p:tav>
                                        <p:tav tm="100000">
                                          <p:val>
                                            <p:strVal val="#ppt_h"/>
                                          </p:val>
                                        </p:tav>
                                      </p:tavLst>
                                    </p:anim>
                                    <p:animEffect transition="in" filter="fade">
                                      <p:cBhvr>
                                        <p:cTn id="49" dur="1000"/>
                                        <p:tgtEl>
                                          <p:spTgt spid="25"/>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26"/>
                                        </p:tgtEl>
                                        <p:attrNameLst>
                                          <p:attrName>style.visibility</p:attrName>
                                        </p:attrNameLst>
                                      </p:cBhvr>
                                      <p:to>
                                        <p:strVal val="visible"/>
                                      </p:to>
                                    </p:set>
                                    <p:anim calcmode="lin" valueType="num">
                                      <p:cBhvr>
                                        <p:cTn id="52" dur="1000" fill="hold"/>
                                        <p:tgtEl>
                                          <p:spTgt spid="26"/>
                                        </p:tgtEl>
                                        <p:attrNameLst>
                                          <p:attrName>ppt_w</p:attrName>
                                        </p:attrNameLst>
                                      </p:cBhvr>
                                      <p:tavLst>
                                        <p:tav tm="0">
                                          <p:val>
                                            <p:fltVal val="0"/>
                                          </p:val>
                                        </p:tav>
                                        <p:tav tm="100000">
                                          <p:val>
                                            <p:strVal val="#ppt_w"/>
                                          </p:val>
                                        </p:tav>
                                      </p:tavLst>
                                    </p:anim>
                                    <p:anim calcmode="lin" valueType="num">
                                      <p:cBhvr>
                                        <p:cTn id="53" dur="1000" fill="hold"/>
                                        <p:tgtEl>
                                          <p:spTgt spid="26"/>
                                        </p:tgtEl>
                                        <p:attrNameLst>
                                          <p:attrName>ppt_h</p:attrName>
                                        </p:attrNameLst>
                                      </p:cBhvr>
                                      <p:tavLst>
                                        <p:tav tm="0">
                                          <p:val>
                                            <p:fltVal val="0"/>
                                          </p:val>
                                        </p:tav>
                                        <p:tav tm="100000">
                                          <p:val>
                                            <p:strVal val="#ppt_h"/>
                                          </p:val>
                                        </p:tav>
                                      </p:tavLst>
                                    </p:anim>
                                    <p:animEffect transition="in" filter="fade">
                                      <p:cBhvr>
                                        <p:cTn id="54" dur="1000"/>
                                        <p:tgtEl>
                                          <p:spTgt spid="2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p:cTn id="57" dur="1000" fill="hold"/>
                                        <p:tgtEl>
                                          <p:spTgt spid="27"/>
                                        </p:tgtEl>
                                        <p:attrNameLst>
                                          <p:attrName>ppt_w</p:attrName>
                                        </p:attrNameLst>
                                      </p:cBhvr>
                                      <p:tavLst>
                                        <p:tav tm="0">
                                          <p:val>
                                            <p:fltVal val="0"/>
                                          </p:val>
                                        </p:tav>
                                        <p:tav tm="100000">
                                          <p:val>
                                            <p:strVal val="#ppt_w"/>
                                          </p:val>
                                        </p:tav>
                                      </p:tavLst>
                                    </p:anim>
                                    <p:anim calcmode="lin" valueType="num">
                                      <p:cBhvr>
                                        <p:cTn id="58" dur="1000" fill="hold"/>
                                        <p:tgtEl>
                                          <p:spTgt spid="27"/>
                                        </p:tgtEl>
                                        <p:attrNameLst>
                                          <p:attrName>ppt_h</p:attrName>
                                        </p:attrNameLst>
                                      </p:cBhvr>
                                      <p:tavLst>
                                        <p:tav tm="0">
                                          <p:val>
                                            <p:fltVal val="0"/>
                                          </p:val>
                                        </p:tav>
                                        <p:tav tm="100000">
                                          <p:val>
                                            <p:strVal val="#ppt_h"/>
                                          </p:val>
                                        </p:tav>
                                      </p:tavLst>
                                    </p:anim>
                                    <p:animEffect transition="in" filter="fade">
                                      <p:cBhvr>
                                        <p:cTn id="59" dur="1000"/>
                                        <p:tgtEl>
                                          <p:spTgt spid="27"/>
                                        </p:tgtEl>
                                      </p:cBhvr>
                                    </p:animEffect>
                                  </p:childTnLst>
                                </p:cTn>
                              </p:par>
                              <p:par>
                                <p:cTn id="60" presetID="53" presetClass="entr" presetSubtype="16" fill="hold" grpId="0" nodeType="withEffect">
                                  <p:stCondLst>
                                    <p:cond delay="100"/>
                                  </p:stCondLst>
                                  <p:childTnLst>
                                    <p:set>
                                      <p:cBhvr>
                                        <p:cTn id="61" dur="1" fill="hold">
                                          <p:stCondLst>
                                            <p:cond delay="0"/>
                                          </p:stCondLst>
                                        </p:cTn>
                                        <p:tgtEl>
                                          <p:spTgt spid="28"/>
                                        </p:tgtEl>
                                        <p:attrNameLst>
                                          <p:attrName>style.visibility</p:attrName>
                                        </p:attrNameLst>
                                      </p:cBhvr>
                                      <p:to>
                                        <p:strVal val="visible"/>
                                      </p:to>
                                    </p:set>
                                    <p:anim calcmode="lin" valueType="num">
                                      <p:cBhvr>
                                        <p:cTn id="62" dur="1000" fill="hold"/>
                                        <p:tgtEl>
                                          <p:spTgt spid="28"/>
                                        </p:tgtEl>
                                        <p:attrNameLst>
                                          <p:attrName>ppt_w</p:attrName>
                                        </p:attrNameLst>
                                      </p:cBhvr>
                                      <p:tavLst>
                                        <p:tav tm="0">
                                          <p:val>
                                            <p:fltVal val="0"/>
                                          </p:val>
                                        </p:tav>
                                        <p:tav tm="100000">
                                          <p:val>
                                            <p:strVal val="#ppt_w"/>
                                          </p:val>
                                        </p:tav>
                                      </p:tavLst>
                                    </p:anim>
                                    <p:anim calcmode="lin" valueType="num">
                                      <p:cBhvr>
                                        <p:cTn id="63" dur="1000" fill="hold"/>
                                        <p:tgtEl>
                                          <p:spTgt spid="28"/>
                                        </p:tgtEl>
                                        <p:attrNameLst>
                                          <p:attrName>ppt_h</p:attrName>
                                        </p:attrNameLst>
                                      </p:cBhvr>
                                      <p:tavLst>
                                        <p:tav tm="0">
                                          <p:val>
                                            <p:fltVal val="0"/>
                                          </p:val>
                                        </p:tav>
                                        <p:tav tm="100000">
                                          <p:val>
                                            <p:strVal val="#ppt_h"/>
                                          </p:val>
                                        </p:tav>
                                      </p:tavLst>
                                    </p:anim>
                                    <p:animEffect transition="in" filter="fade">
                                      <p:cBhvr>
                                        <p:cTn id="64" dur="1000"/>
                                        <p:tgtEl>
                                          <p:spTgt spid="2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p:cTn id="67" dur="1000" fill="hold"/>
                                        <p:tgtEl>
                                          <p:spTgt spid="29"/>
                                        </p:tgtEl>
                                        <p:attrNameLst>
                                          <p:attrName>ppt_w</p:attrName>
                                        </p:attrNameLst>
                                      </p:cBhvr>
                                      <p:tavLst>
                                        <p:tav tm="0">
                                          <p:val>
                                            <p:fltVal val="0"/>
                                          </p:val>
                                        </p:tav>
                                        <p:tav tm="100000">
                                          <p:val>
                                            <p:strVal val="#ppt_w"/>
                                          </p:val>
                                        </p:tav>
                                      </p:tavLst>
                                    </p:anim>
                                    <p:anim calcmode="lin" valueType="num">
                                      <p:cBhvr>
                                        <p:cTn id="68" dur="1000" fill="hold"/>
                                        <p:tgtEl>
                                          <p:spTgt spid="29"/>
                                        </p:tgtEl>
                                        <p:attrNameLst>
                                          <p:attrName>ppt_h</p:attrName>
                                        </p:attrNameLst>
                                      </p:cBhvr>
                                      <p:tavLst>
                                        <p:tav tm="0">
                                          <p:val>
                                            <p:fltVal val="0"/>
                                          </p:val>
                                        </p:tav>
                                        <p:tav tm="100000">
                                          <p:val>
                                            <p:strVal val="#ppt_h"/>
                                          </p:val>
                                        </p:tav>
                                      </p:tavLst>
                                    </p:anim>
                                    <p:animEffect transition="in" filter="fade">
                                      <p:cBhvr>
                                        <p:cTn id="69" dur="1000"/>
                                        <p:tgtEl>
                                          <p:spTgt spid="29"/>
                                        </p:tgtEl>
                                      </p:cBhvr>
                                    </p:animEffect>
                                  </p:childTnLst>
                                </p:cTn>
                              </p:par>
                              <p:par>
                                <p:cTn id="70" presetID="53" presetClass="entr" presetSubtype="16" fill="hold" grpId="0" nodeType="withEffect">
                                  <p:stCondLst>
                                    <p:cond delay="200"/>
                                  </p:stCondLst>
                                  <p:childTnLst>
                                    <p:set>
                                      <p:cBhvr>
                                        <p:cTn id="71" dur="1" fill="hold">
                                          <p:stCondLst>
                                            <p:cond delay="0"/>
                                          </p:stCondLst>
                                        </p:cTn>
                                        <p:tgtEl>
                                          <p:spTgt spid="42"/>
                                        </p:tgtEl>
                                        <p:attrNameLst>
                                          <p:attrName>style.visibility</p:attrName>
                                        </p:attrNameLst>
                                      </p:cBhvr>
                                      <p:to>
                                        <p:strVal val="visible"/>
                                      </p:to>
                                    </p:set>
                                    <p:anim calcmode="lin" valueType="num">
                                      <p:cBhvr>
                                        <p:cTn id="72" dur="1000" fill="hold"/>
                                        <p:tgtEl>
                                          <p:spTgt spid="42"/>
                                        </p:tgtEl>
                                        <p:attrNameLst>
                                          <p:attrName>ppt_w</p:attrName>
                                        </p:attrNameLst>
                                      </p:cBhvr>
                                      <p:tavLst>
                                        <p:tav tm="0">
                                          <p:val>
                                            <p:fltVal val="0"/>
                                          </p:val>
                                        </p:tav>
                                        <p:tav tm="100000">
                                          <p:val>
                                            <p:strVal val="#ppt_w"/>
                                          </p:val>
                                        </p:tav>
                                      </p:tavLst>
                                    </p:anim>
                                    <p:anim calcmode="lin" valueType="num">
                                      <p:cBhvr>
                                        <p:cTn id="73" dur="1000" fill="hold"/>
                                        <p:tgtEl>
                                          <p:spTgt spid="42"/>
                                        </p:tgtEl>
                                        <p:attrNameLst>
                                          <p:attrName>ppt_h</p:attrName>
                                        </p:attrNameLst>
                                      </p:cBhvr>
                                      <p:tavLst>
                                        <p:tav tm="0">
                                          <p:val>
                                            <p:fltVal val="0"/>
                                          </p:val>
                                        </p:tav>
                                        <p:tav tm="100000">
                                          <p:val>
                                            <p:strVal val="#ppt_h"/>
                                          </p:val>
                                        </p:tav>
                                      </p:tavLst>
                                    </p:anim>
                                    <p:animEffect transition="in" filter="fade">
                                      <p:cBhvr>
                                        <p:cTn id="74" dur="1000"/>
                                        <p:tgtEl>
                                          <p:spTgt spid="42"/>
                                        </p:tgtEl>
                                      </p:cBhvr>
                                    </p:animEffect>
                                  </p:childTnLst>
                                </p:cTn>
                              </p:par>
                              <p:par>
                                <p:cTn id="75" presetID="53" presetClass="entr" presetSubtype="16" fill="hold" grpId="0" nodeType="withEffect">
                                  <p:stCondLst>
                                    <p:cond delay="200"/>
                                  </p:stCondLst>
                                  <p:childTnLst>
                                    <p:set>
                                      <p:cBhvr>
                                        <p:cTn id="76" dur="1" fill="hold">
                                          <p:stCondLst>
                                            <p:cond delay="0"/>
                                          </p:stCondLst>
                                        </p:cTn>
                                        <p:tgtEl>
                                          <p:spTgt spid="43"/>
                                        </p:tgtEl>
                                        <p:attrNameLst>
                                          <p:attrName>style.visibility</p:attrName>
                                        </p:attrNameLst>
                                      </p:cBhvr>
                                      <p:to>
                                        <p:strVal val="visible"/>
                                      </p:to>
                                    </p:set>
                                    <p:anim calcmode="lin" valueType="num">
                                      <p:cBhvr>
                                        <p:cTn id="77" dur="1000" fill="hold"/>
                                        <p:tgtEl>
                                          <p:spTgt spid="43"/>
                                        </p:tgtEl>
                                        <p:attrNameLst>
                                          <p:attrName>ppt_w</p:attrName>
                                        </p:attrNameLst>
                                      </p:cBhvr>
                                      <p:tavLst>
                                        <p:tav tm="0">
                                          <p:val>
                                            <p:fltVal val="0"/>
                                          </p:val>
                                        </p:tav>
                                        <p:tav tm="100000">
                                          <p:val>
                                            <p:strVal val="#ppt_w"/>
                                          </p:val>
                                        </p:tav>
                                      </p:tavLst>
                                    </p:anim>
                                    <p:anim calcmode="lin" valueType="num">
                                      <p:cBhvr>
                                        <p:cTn id="78" dur="1000" fill="hold"/>
                                        <p:tgtEl>
                                          <p:spTgt spid="43"/>
                                        </p:tgtEl>
                                        <p:attrNameLst>
                                          <p:attrName>ppt_h</p:attrName>
                                        </p:attrNameLst>
                                      </p:cBhvr>
                                      <p:tavLst>
                                        <p:tav tm="0">
                                          <p:val>
                                            <p:fltVal val="0"/>
                                          </p:val>
                                        </p:tav>
                                        <p:tav tm="100000">
                                          <p:val>
                                            <p:strVal val="#ppt_h"/>
                                          </p:val>
                                        </p:tav>
                                      </p:tavLst>
                                    </p:anim>
                                    <p:animEffect transition="in" filter="fade">
                                      <p:cBhvr>
                                        <p:cTn id="79" dur="1000"/>
                                        <p:tgtEl>
                                          <p:spTgt spid="43"/>
                                        </p:tgtEl>
                                      </p:cBhvr>
                                    </p:animEffect>
                                  </p:childTnLst>
                                </p:cTn>
                              </p:par>
                              <p:par>
                                <p:cTn id="80" presetID="53" presetClass="entr" presetSubtype="16" fill="hold" grpId="0" nodeType="withEffect">
                                  <p:stCondLst>
                                    <p:cond delay="300"/>
                                  </p:stCondLst>
                                  <p:childTnLst>
                                    <p:set>
                                      <p:cBhvr>
                                        <p:cTn id="81" dur="1" fill="hold">
                                          <p:stCondLst>
                                            <p:cond delay="0"/>
                                          </p:stCondLst>
                                        </p:cTn>
                                        <p:tgtEl>
                                          <p:spTgt spid="44"/>
                                        </p:tgtEl>
                                        <p:attrNameLst>
                                          <p:attrName>style.visibility</p:attrName>
                                        </p:attrNameLst>
                                      </p:cBhvr>
                                      <p:to>
                                        <p:strVal val="visible"/>
                                      </p:to>
                                    </p:set>
                                    <p:anim calcmode="lin" valueType="num">
                                      <p:cBhvr>
                                        <p:cTn id="82" dur="1000" fill="hold"/>
                                        <p:tgtEl>
                                          <p:spTgt spid="44"/>
                                        </p:tgtEl>
                                        <p:attrNameLst>
                                          <p:attrName>ppt_w</p:attrName>
                                        </p:attrNameLst>
                                      </p:cBhvr>
                                      <p:tavLst>
                                        <p:tav tm="0">
                                          <p:val>
                                            <p:fltVal val="0"/>
                                          </p:val>
                                        </p:tav>
                                        <p:tav tm="100000">
                                          <p:val>
                                            <p:strVal val="#ppt_w"/>
                                          </p:val>
                                        </p:tav>
                                      </p:tavLst>
                                    </p:anim>
                                    <p:anim calcmode="lin" valueType="num">
                                      <p:cBhvr>
                                        <p:cTn id="83" dur="1000" fill="hold"/>
                                        <p:tgtEl>
                                          <p:spTgt spid="44"/>
                                        </p:tgtEl>
                                        <p:attrNameLst>
                                          <p:attrName>ppt_h</p:attrName>
                                        </p:attrNameLst>
                                      </p:cBhvr>
                                      <p:tavLst>
                                        <p:tav tm="0">
                                          <p:val>
                                            <p:fltVal val="0"/>
                                          </p:val>
                                        </p:tav>
                                        <p:tav tm="100000">
                                          <p:val>
                                            <p:strVal val="#ppt_h"/>
                                          </p:val>
                                        </p:tav>
                                      </p:tavLst>
                                    </p:anim>
                                    <p:animEffect transition="in" filter="fade">
                                      <p:cBhvr>
                                        <p:cTn id="84" dur="1000"/>
                                        <p:tgtEl>
                                          <p:spTgt spid="44"/>
                                        </p:tgtEl>
                                      </p:cBhvr>
                                    </p:animEffect>
                                  </p:childTnLst>
                                </p:cTn>
                              </p:par>
                              <p:par>
                                <p:cTn id="85" presetID="53" presetClass="entr" presetSubtype="16" fill="hold" grpId="0" nodeType="withEffect">
                                  <p:stCondLst>
                                    <p:cond delay="100"/>
                                  </p:stCondLst>
                                  <p:childTnLst>
                                    <p:set>
                                      <p:cBhvr>
                                        <p:cTn id="86" dur="1" fill="hold">
                                          <p:stCondLst>
                                            <p:cond delay="0"/>
                                          </p:stCondLst>
                                        </p:cTn>
                                        <p:tgtEl>
                                          <p:spTgt spid="45"/>
                                        </p:tgtEl>
                                        <p:attrNameLst>
                                          <p:attrName>style.visibility</p:attrName>
                                        </p:attrNameLst>
                                      </p:cBhvr>
                                      <p:to>
                                        <p:strVal val="visible"/>
                                      </p:to>
                                    </p:set>
                                    <p:anim calcmode="lin" valueType="num">
                                      <p:cBhvr>
                                        <p:cTn id="87" dur="1000" fill="hold"/>
                                        <p:tgtEl>
                                          <p:spTgt spid="45"/>
                                        </p:tgtEl>
                                        <p:attrNameLst>
                                          <p:attrName>ppt_w</p:attrName>
                                        </p:attrNameLst>
                                      </p:cBhvr>
                                      <p:tavLst>
                                        <p:tav tm="0">
                                          <p:val>
                                            <p:fltVal val="0"/>
                                          </p:val>
                                        </p:tav>
                                        <p:tav tm="100000">
                                          <p:val>
                                            <p:strVal val="#ppt_w"/>
                                          </p:val>
                                        </p:tav>
                                      </p:tavLst>
                                    </p:anim>
                                    <p:anim calcmode="lin" valueType="num">
                                      <p:cBhvr>
                                        <p:cTn id="88" dur="1000" fill="hold"/>
                                        <p:tgtEl>
                                          <p:spTgt spid="45"/>
                                        </p:tgtEl>
                                        <p:attrNameLst>
                                          <p:attrName>ppt_h</p:attrName>
                                        </p:attrNameLst>
                                      </p:cBhvr>
                                      <p:tavLst>
                                        <p:tav tm="0">
                                          <p:val>
                                            <p:fltVal val="0"/>
                                          </p:val>
                                        </p:tav>
                                        <p:tav tm="100000">
                                          <p:val>
                                            <p:strVal val="#ppt_h"/>
                                          </p:val>
                                        </p:tav>
                                      </p:tavLst>
                                    </p:anim>
                                    <p:animEffect transition="in" filter="fade">
                                      <p:cBhvr>
                                        <p:cTn id="89" dur="1000"/>
                                        <p:tgtEl>
                                          <p:spTgt spid="45"/>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46"/>
                                        </p:tgtEl>
                                        <p:attrNameLst>
                                          <p:attrName>style.visibility</p:attrName>
                                        </p:attrNameLst>
                                      </p:cBhvr>
                                      <p:to>
                                        <p:strVal val="visible"/>
                                      </p:to>
                                    </p:set>
                                    <p:anim calcmode="lin" valueType="num">
                                      <p:cBhvr>
                                        <p:cTn id="92" dur="1000" fill="hold"/>
                                        <p:tgtEl>
                                          <p:spTgt spid="46"/>
                                        </p:tgtEl>
                                        <p:attrNameLst>
                                          <p:attrName>ppt_w</p:attrName>
                                        </p:attrNameLst>
                                      </p:cBhvr>
                                      <p:tavLst>
                                        <p:tav tm="0">
                                          <p:val>
                                            <p:fltVal val="0"/>
                                          </p:val>
                                        </p:tav>
                                        <p:tav tm="100000">
                                          <p:val>
                                            <p:strVal val="#ppt_w"/>
                                          </p:val>
                                        </p:tav>
                                      </p:tavLst>
                                    </p:anim>
                                    <p:anim calcmode="lin" valueType="num">
                                      <p:cBhvr>
                                        <p:cTn id="93" dur="1000" fill="hold"/>
                                        <p:tgtEl>
                                          <p:spTgt spid="46"/>
                                        </p:tgtEl>
                                        <p:attrNameLst>
                                          <p:attrName>ppt_h</p:attrName>
                                        </p:attrNameLst>
                                      </p:cBhvr>
                                      <p:tavLst>
                                        <p:tav tm="0">
                                          <p:val>
                                            <p:fltVal val="0"/>
                                          </p:val>
                                        </p:tav>
                                        <p:tav tm="100000">
                                          <p:val>
                                            <p:strVal val="#ppt_h"/>
                                          </p:val>
                                        </p:tav>
                                      </p:tavLst>
                                    </p:anim>
                                    <p:animEffect transition="in" filter="fade">
                                      <p:cBhvr>
                                        <p:cTn id="94" dur="1000"/>
                                        <p:tgtEl>
                                          <p:spTgt spid="46"/>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 calcmode="lin" valueType="num">
                                      <p:cBhvr>
                                        <p:cTn id="97" dur="1000" fill="hold"/>
                                        <p:tgtEl>
                                          <p:spTgt spid="47"/>
                                        </p:tgtEl>
                                        <p:attrNameLst>
                                          <p:attrName>ppt_w</p:attrName>
                                        </p:attrNameLst>
                                      </p:cBhvr>
                                      <p:tavLst>
                                        <p:tav tm="0">
                                          <p:val>
                                            <p:fltVal val="0"/>
                                          </p:val>
                                        </p:tav>
                                        <p:tav tm="100000">
                                          <p:val>
                                            <p:strVal val="#ppt_w"/>
                                          </p:val>
                                        </p:tav>
                                      </p:tavLst>
                                    </p:anim>
                                    <p:anim calcmode="lin" valueType="num">
                                      <p:cBhvr>
                                        <p:cTn id="98" dur="1000" fill="hold"/>
                                        <p:tgtEl>
                                          <p:spTgt spid="47"/>
                                        </p:tgtEl>
                                        <p:attrNameLst>
                                          <p:attrName>ppt_h</p:attrName>
                                        </p:attrNameLst>
                                      </p:cBhvr>
                                      <p:tavLst>
                                        <p:tav tm="0">
                                          <p:val>
                                            <p:fltVal val="0"/>
                                          </p:val>
                                        </p:tav>
                                        <p:tav tm="100000">
                                          <p:val>
                                            <p:strVal val="#ppt_h"/>
                                          </p:val>
                                        </p:tav>
                                      </p:tavLst>
                                    </p:anim>
                                    <p:animEffect transition="in" filter="fade">
                                      <p:cBhvr>
                                        <p:cTn id="99" dur="1000"/>
                                        <p:tgtEl>
                                          <p:spTgt spid="47"/>
                                        </p:tgtEl>
                                      </p:cBhvr>
                                    </p:animEffect>
                                  </p:childTnLst>
                                </p:cTn>
                              </p:par>
                              <p:par>
                                <p:cTn id="100" presetID="53" presetClass="entr" presetSubtype="16" fill="hold" grpId="0" nodeType="withEffect">
                                  <p:stCondLst>
                                    <p:cond delay="300"/>
                                  </p:stCondLst>
                                  <p:childTnLst>
                                    <p:set>
                                      <p:cBhvr>
                                        <p:cTn id="101" dur="1" fill="hold">
                                          <p:stCondLst>
                                            <p:cond delay="0"/>
                                          </p:stCondLst>
                                        </p:cTn>
                                        <p:tgtEl>
                                          <p:spTgt spid="48"/>
                                        </p:tgtEl>
                                        <p:attrNameLst>
                                          <p:attrName>style.visibility</p:attrName>
                                        </p:attrNameLst>
                                      </p:cBhvr>
                                      <p:to>
                                        <p:strVal val="visible"/>
                                      </p:to>
                                    </p:set>
                                    <p:anim calcmode="lin" valueType="num">
                                      <p:cBhvr>
                                        <p:cTn id="102" dur="1000" fill="hold"/>
                                        <p:tgtEl>
                                          <p:spTgt spid="48"/>
                                        </p:tgtEl>
                                        <p:attrNameLst>
                                          <p:attrName>ppt_w</p:attrName>
                                        </p:attrNameLst>
                                      </p:cBhvr>
                                      <p:tavLst>
                                        <p:tav tm="0">
                                          <p:val>
                                            <p:fltVal val="0"/>
                                          </p:val>
                                        </p:tav>
                                        <p:tav tm="100000">
                                          <p:val>
                                            <p:strVal val="#ppt_w"/>
                                          </p:val>
                                        </p:tav>
                                      </p:tavLst>
                                    </p:anim>
                                    <p:anim calcmode="lin" valueType="num">
                                      <p:cBhvr>
                                        <p:cTn id="103" dur="1000" fill="hold"/>
                                        <p:tgtEl>
                                          <p:spTgt spid="48"/>
                                        </p:tgtEl>
                                        <p:attrNameLst>
                                          <p:attrName>ppt_h</p:attrName>
                                        </p:attrNameLst>
                                      </p:cBhvr>
                                      <p:tavLst>
                                        <p:tav tm="0">
                                          <p:val>
                                            <p:fltVal val="0"/>
                                          </p:val>
                                        </p:tav>
                                        <p:tav tm="100000">
                                          <p:val>
                                            <p:strVal val="#ppt_h"/>
                                          </p:val>
                                        </p:tav>
                                      </p:tavLst>
                                    </p:anim>
                                    <p:animEffect transition="in" filter="fade">
                                      <p:cBhvr>
                                        <p:cTn id="104" dur="1000"/>
                                        <p:tgtEl>
                                          <p:spTgt spid="48"/>
                                        </p:tgtEl>
                                      </p:cBhvr>
                                    </p:animEffect>
                                  </p:childTnLst>
                                </p:cTn>
                              </p:par>
                              <p:par>
                                <p:cTn id="105" presetID="53" presetClass="entr" presetSubtype="16" fill="hold" grpId="0" nodeType="withEffect">
                                  <p:stCondLst>
                                    <p:cond delay="100"/>
                                  </p:stCondLst>
                                  <p:childTnLst>
                                    <p:set>
                                      <p:cBhvr>
                                        <p:cTn id="106" dur="1" fill="hold">
                                          <p:stCondLst>
                                            <p:cond delay="0"/>
                                          </p:stCondLst>
                                        </p:cTn>
                                        <p:tgtEl>
                                          <p:spTgt spid="49"/>
                                        </p:tgtEl>
                                        <p:attrNameLst>
                                          <p:attrName>style.visibility</p:attrName>
                                        </p:attrNameLst>
                                      </p:cBhvr>
                                      <p:to>
                                        <p:strVal val="visible"/>
                                      </p:to>
                                    </p:set>
                                    <p:anim calcmode="lin" valueType="num">
                                      <p:cBhvr>
                                        <p:cTn id="107" dur="1000" fill="hold"/>
                                        <p:tgtEl>
                                          <p:spTgt spid="49"/>
                                        </p:tgtEl>
                                        <p:attrNameLst>
                                          <p:attrName>ppt_w</p:attrName>
                                        </p:attrNameLst>
                                      </p:cBhvr>
                                      <p:tavLst>
                                        <p:tav tm="0">
                                          <p:val>
                                            <p:fltVal val="0"/>
                                          </p:val>
                                        </p:tav>
                                        <p:tav tm="100000">
                                          <p:val>
                                            <p:strVal val="#ppt_w"/>
                                          </p:val>
                                        </p:tav>
                                      </p:tavLst>
                                    </p:anim>
                                    <p:anim calcmode="lin" valueType="num">
                                      <p:cBhvr>
                                        <p:cTn id="108" dur="1000" fill="hold"/>
                                        <p:tgtEl>
                                          <p:spTgt spid="49"/>
                                        </p:tgtEl>
                                        <p:attrNameLst>
                                          <p:attrName>ppt_h</p:attrName>
                                        </p:attrNameLst>
                                      </p:cBhvr>
                                      <p:tavLst>
                                        <p:tav tm="0">
                                          <p:val>
                                            <p:fltVal val="0"/>
                                          </p:val>
                                        </p:tav>
                                        <p:tav tm="100000">
                                          <p:val>
                                            <p:strVal val="#ppt_h"/>
                                          </p:val>
                                        </p:tav>
                                      </p:tavLst>
                                    </p:anim>
                                    <p:animEffect transition="in" filter="fade">
                                      <p:cBhvr>
                                        <p:cTn id="109" dur="1000"/>
                                        <p:tgtEl>
                                          <p:spTgt spid="49"/>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50"/>
                                        </p:tgtEl>
                                        <p:attrNameLst>
                                          <p:attrName>style.visibility</p:attrName>
                                        </p:attrNameLst>
                                      </p:cBhvr>
                                      <p:to>
                                        <p:strVal val="visible"/>
                                      </p:to>
                                    </p:set>
                                    <p:anim calcmode="lin" valueType="num">
                                      <p:cBhvr>
                                        <p:cTn id="112" dur="1000" fill="hold"/>
                                        <p:tgtEl>
                                          <p:spTgt spid="50"/>
                                        </p:tgtEl>
                                        <p:attrNameLst>
                                          <p:attrName>ppt_w</p:attrName>
                                        </p:attrNameLst>
                                      </p:cBhvr>
                                      <p:tavLst>
                                        <p:tav tm="0">
                                          <p:val>
                                            <p:fltVal val="0"/>
                                          </p:val>
                                        </p:tav>
                                        <p:tav tm="100000">
                                          <p:val>
                                            <p:strVal val="#ppt_w"/>
                                          </p:val>
                                        </p:tav>
                                      </p:tavLst>
                                    </p:anim>
                                    <p:anim calcmode="lin" valueType="num">
                                      <p:cBhvr>
                                        <p:cTn id="113" dur="1000" fill="hold"/>
                                        <p:tgtEl>
                                          <p:spTgt spid="50"/>
                                        </p:tgtEl>
                                        <p:attrNameLst>
                                          <p:attrName>ppt_h</p:attrName>
                                        </p:attrNameLst>
                                      </p:cBhvr>
                                      <p:tavLst>
                                        <p:tav tm="0">
                                          <p:val>
                                            <p:fltVal val="0"/>
                                          </p:val>
                                        </p:tav>
                                        <p:tav tm="100000">
                                          <p:val>
                                            <p:strVal val="#ppt_h"/>
                                          </p:val>
                                        </p:tav>
                                      </p:tavLst>
                                    </p:anim>
                                    <p:animEffect transition="in" filter="fade">
                                      <p:cBhvr>
                                        <p:cTn id="114" dur="1000"/>
                                        <p:tgtEl>
                                          <p:spTgt spid="50"/>
                                        </p:tgtEl>
                                      </p:cBhvr>
                                    </p:animEffect>
                                  </p:childTnLst>
                                </p:cTn>
                              </p:par>
                              <p:par>
                                <p:cTn id="115" presetID="53" presetClass="entr" presetSubtype="16" fill="hold" grpId="0" nodeType="withEffect">
                                  <p:stCondLst>
                                    <p:cond delay="200"/>
                                  </p:stCondLst>
                                  <p:childTnLst>
                                    <p:set>
                                      <p:cBhvr>
                                        <p:cTn id="116" dur="1" fill="hold">
                                          <p:stCondLst>
                                            <p:cond delay="0"/>
                                          </p:stCondLst>
                                        </p:cTn>
                                        <p:tgtEl>
                                          <p:spTgt spid="51"/>
                                        </p:tgtEl>
                                        <p:attrNameLst>
                                          <p:attrName>style.visibility</p:attrName>
                                        </p:attrNameLst>
                                      </p:cBhvr>
                                      <p:to>
                                        <p:strVal val="visible"/>
                                      </p:to>
                                    </p:set>
                                    <p:anim calcmode="lin" valueType="num">
                                      <p:cBhvr>
                                        <p:cTn id="117" dur="1000" fill="hold"/>
                                        <p:tgtEl>
                                          <p:spTgt spid="51"/>
                                        </p:tgtEl>
                                        <p:attrNameLst>
                                          <p:attrName>ppt_w</p:attrName>
                                        </p:attrNameLst>
                                      </p:cBhvr>
                                      <p:tavLst>
                                        <p:tav tm="0">
                                          <p:val>
                                            <p:fltVal val="0"/>
                                          </p:val>
                                        </p:tav>
                                        <p:tav tm="100000">
                                          <p:val>
                                            <p:strVal val="#ppt_w"/>
                                          </p:val>
                                        </p:tav>
                                      </p:tavLst>
                                    </p:anim>
                                    <p:anim calcmode="lin" valueType="num">
                                      <p:cBhvr>
                                        <p:cTn id="118" dur="1000" fill="hold"/>
                                        <p:tgtEl>
                                          <p:spTgt spid="51"/>
                                        </p:tgtEl>
                                        <p:attrNameLst>
                                          <p:attrName>ppt_h</p:attrName>
                                        </p:attrNameLst>
                                      </p:cBhvr>
                                      <p:tavLst>
                                        <p:tav tm="0">
                                          <p:val>
                                            <p:fltVal val="0"/>
                                          </p:val>
                                        </p:tav>
                                        <p:tav tm="100000">
                                          <p:val>
                                            <p:strVal val="#ppt_h"/>
                                          </p:val>
                                        </p:tav>
                                      </p:tavLst>
                                    </p:anim>
                                    <p:animEffect transition="in" filter="fade">
                                      <p:cBhvr>
                                        <p:cTn id="119" dur="1000"/>
                                        <p:tgtEl>
                                          <p:spTgt spid="51"/>
                                        </p:tgtEl>
                                      </p:cBhvr>
                                    </p:animEffect>
                                  </p:childTnLst>
                                </p:cTn>
                              </p:par>
                              <p:par>
                                <p:cTn id="120" presetID="53" presetClass="entr" presetSubtype="16" fill="hold" grpId="0" nodeType="withEffect">
                                  <p:stCondLst>
                                    <p:cond delay="100"/>
                                  </p:stCondLst>
                                  <p:childTnLst>
                                    <p:set>
                                      <p:cBhvr>
                                        <p:cTn id="121" dur="1" fill="hold">
                                          <p:stCondLst>
                                            <p:cond delay="0"/>
                                          </p:stCondLst>
                                        </p:cTn>
                                        <p:tgtEl>
                                          <p:spTgt spid="52"/>
                                        </p:tgtEl>
                                        <p:attrNameLst>
                                          <p:attrName>style.visibility</p:attrName>
                                        </p:attrNameLst>
                                      </p:cBhvr>
                                      <p:to>
                                        <p:strVal val="visible"/>
                                      </p:to>
                                    </p:set>
                                    <p:anim calcmode="lin" valueType="num">
                                      <p:cBhvr>
                                        <p:cTn id="122" dur="1000" fill="hold"/>
                                        <p:tgtEl>
                                          <p:spTgt spid="52"/>
                                        </p:tgtEl>
                                        <p:attrNameLst>
                                          <p:attrName>ppt_w</p:attrName>
                                        </p:attrNameLst>
                                      </p:cBhvr>
                                      <p:tavLst>
                                        <p:tav tm="0">
                                          <p:val>
                                            <p:fltVal val="0"/>
                                          </p:val>
                                        </p:tav>
                                        <p:tav tm="100000">
                                          <p:val>
                                            <p:strVal val="#ppt_w"/>
                                          </p:val>
                                        </p:tav>
                                      </p:tavLst>
                                    </p:anim>
                                    <p:anim calcmode="lin" valueType="num">
                                      <p:cBhvr>
                                        <p:cTn id="123" dur="1000" fill="hold"/>
                                        <p:tgtEl>
                                          <p:spTgt spid="52"/>
                                        </p:tgtEl>
                                        <p:attrNameLst>
                                          <p:attrName>ppt_h</p:attrName>
                                        </p:attrNameLst>
                                      </p:cBhvr>
                                      <p:tavLst>
                                        <p:tav tm="0">
                                          <p:val>
                                            <p:fltVal val="0"/>
                                          </p:val>
                                        </p:tav>
                                        <p:tav tm="100000">
                                          <p:val>
                                            <p:strVal val="#ppt_h"/>
                                          </p:val>
                                        </p:tav>
                                      </p:tavLst>
                                    </p:anim>
                                    <p:animEffect transition="in" filter="fade">
                                      <p:cBhvr>
                                        <p:cTn id="124" dur="1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6" grpId="0" animBg="1"/>
      <p:bldP spid="17" grpId="0" animBg="1"/>
      <p:bldP spid="19" grpId="0" animBg="1"/>
      <p:bldP spid="20" grpId="0" animBg="1"/>
      <p:bldP spid="21" grpId="0" animBg="1"/>
      <p:bldP spid="22" grpId="0" animBg="1"/>
      <p:bldP spid="23" grpId="0" animBg="1"/>
      <p:bldP spid="25" grpId="0" animBg="1"/>
      <p:bldP spid="26" grpId="0" animBg="1"/>
      <p:bldP spid="27" grpId="0" animBg="1"/>
      <p:bldP spid="28" grpId="0" animBg="1"/>
      <p:bldP spid="29"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446343" y="4209653"/>
            <a:ext cx="3153616" cy="738654"/>
          </a:xfrm>
          <a:prstGeom prst="rect">
            <a:avLst/>
          </a:prstGeom>
        </p:spPr>
        <p:txBody>
          <a:bodyPr wrap="square" lIns="0" tIns="45715" rIns="91431" bIns="45715">
            <a:spAutoFit/>
          </a:bodyPr>
          <a:lstStyle/>
          <a:p>
            <a:r>
              <a:rPr lang="zh-CN" altLang="en-US" sz="2400" b="1" dirty="0" smtClean="0">
                <a:solidFill>
                  <a:schemeClr val="tx1">
                    <a:lumMod val="50000"/>
                    <a:lumOff val="50000"/>
                  </a:schemeClr>
                </a:solidFill>
                <a:latin typeface="微软雅黑" pitchFamily="34" charset="-122"/>
                <a:ea typeface="微软雅黑" pitchFamily="34" charset="-122"/>
              </a:rPr>
              <a:t>加入你的标题</a:t>
            </a:r>
          </a:p>
          <a:p>
            <a:pPr fontAlgn="base">
              <a:spcBef>
                <a:spcPct val="0"/>
              </a:spcBef>
              <a:spcAft>
                <a:spcPct val="0"/>
              </a:spcAft>
            </a:pPr>
            <a:r>
              <a:rPr lang="zh-CN" altLang="en-US" dirty="0" smtClean="0">
                <a:solidFill>
                  <a:schemeClr val="tx1">
                    <a:lumMod val="50000"/>
                    <a:lumOff val="50000"/>
                  </a:schemeClr>
                </a:solidFill>
                <a:latin typeface="Impact" panose="020B0806030902050204" pitchFamily="34" charset="0"/>
                <a:ea typeface="宋体" charset="-122"/>
                <a:cs typeface="Arial" panose="020B0604020202020204" pitchFamily="34" charset="0"/>
              </a:rPr>
              <a:t>Insert </a:t>
            </a:r>
            <a:r>
              <a:rPr lang="zh-CN" altLang="en-US" dirty="0">
                <a:solidFill>
                  <a:schemeClr val="tx1">
                    <a:lumMod val="50000"/>
                    <a:lumOff val="50000"/>
                  </a:schemeClr>
                </a:solidFill>
                <a:latin typeface="Impact" panose="020B0806030902050204" pitchFamily="34" charset="0"/>
                <a:ea typeface="宋体" charset="-122"/>
                <a:cs typeface="Arial" panose="020B0604020202020204" pitchFamily="34" charset="0"/>
              </a:rPr>
              <a:t>Header Topic Here</a:t>
            </a:r>
          </a:p>
        </p:txBody>
      </p:sp>
      <p:sp>
        <p:nvSpPr>
          <p:cNvPr id="9" name="矩形 8"/>
          <p:cNvSpPr/>
          <p:nvPr/>
        </p:nvSpPr>
        <p:spPr>
          <a:xfrm>
            <a:off x="7472854" y="4209653"/>
            <a:ext cx="3971220" cy="738654"/>
          </a:xfrm>
          <a:prstGeom prst="rect">
            <a:avLst/>
          </a:prstGeom>
        </p:spPr>
        <p:txBody>
          <a:bodyPr wrap="square" lIns="0" tIns="45715" rIns="91431" bIns="45715">
            <a:spAutoFit/>
          </a:bodyPr>
          <a:lstStyle/>
          <a:p>
            <a:r>
              <a:rPr lang="zh-CN" altLang="en-US" sz="2400" b="1" dirty="0">
                <a:solidFill>
                  <a:schemeClr val="tx1">
                    <a:lumMod val="50000"/>
                    <a:lumOff val="50000"/>
                  </a:schemeClr>
                </a:solidFill>
                <a:latin typeface="微软雅黑" pitchFamily="34" charset="-122"/>
                <a:ea typeface="微软雅黑" pitchFamily="34" charset="-122"/>
              </a:rPr>
              <a:t>加入你的标题</a:t>
            </a:r>
          </a:p>
          <a:p>
            <a:pPr lvl="0" fontAlgn="base">
              <a:spcBef>
                <a:spcPct val="0"/>
              </a:spcBef>
              <a:spcAft>
                <a:spcPct val="0"/>
              </a:spcAft>
            </a:pPr>
            <a:r>
              <a:rPr lang="zh-CN" altLang="en-US" dirty="0" smtClean="0">
                <a:solidFill>
                  <a:schemeClr val="tx1">
                    <a:lumMod val="50000"/>
                    <a:lumOff val="50000"/>
                  </a:schemeClr>
                </a:solidFill>
                <a:latin typeface="Impact" panose="020B0806030902050204" pitchFamily="34" charset="0"/>
                <a:ea typeface="宋体" charset="-122"/>
                <a:cs typeface="Arial" panose="020B0604020202020204" pitchFamily="34" charset="0"/>
              </a:rPr>
              <a:t>Insert Header Topic Here</a:t>
            </a:r>
            <a:endParaRPr lang="zh-CN" altLang="en-US" dirty="0">
              <a:solidFill>
                <a:schemeClr val="tx1">
                  <a:lumMod val="50000"/>
                  <a:lumOff val="50000"/>
                </a:schemeClr>
              </a:solidFill>
              <a:latin typeface="Impact" panose="020B0806030902050204" pitchFamily="34" charset="0"/>
              <a:ea typeface="宋体" charset="-122"/>
              <a:cs typeface="Arial" panose="020B0604020202020204" pitchFamily="34" charset="0"/>
            </a:endParaRPr>
          </a:p>
        </p:txBody>
      </p:sp>
      <p:sp>
        <p:nvSpPr>
          <p:cNvPr id="10" name="矩形 9"/>
          <p:cNvSpPr/>
          <p:nvPr/>
        </p:nvSpPr>
        <p:spPr>
          <a:xfrm>
            <a:off x="3446343" y="5344411"/>
            <a:ext cx="3971220" cy="738654"/>
          </a:xfrm>
          <a:prstGeom prst="rect">
            <a:avLst/>
          </a:prstGeom>
        </p:spPr>
        <p:txBody>
          <a:bodyPr wrap="square" lIns="0" tIns="45715" rIns="91431" bIns="45715">
            <a:spAutoFit/>
          </a:bodyPr>
          <a:lstStyle/>
          <a:p>
            <a:r>
              <a:rPr lang="zh-CN" altLang="en-US" sz="2400" b="1" dirty="0">
                <a:solidFill>
                  <a:schemeClr val="tx1">
                    <a:lumMod val="50000"/>
                    <a:lumOff val="50000"/>
                  </a:schemeClr>
                </a:solidFill>
                <a:latin typeface="微软雅黑" pitchFamily="34" charset="-122"/>
                <a:ea typeface="微软雅黑" pitchFamily="34" charset="-122"/>
              </a:rPr>
              <a:t>加入你的标题</a:t>
            </a:r>
          </a:p>
          <a:p>
            <a:pPr lvl="0" fontAlgn="base">
              <a:spcBef>
                <a:spcPct val="0"/>
              </a:spcBef>
              <a:spcAft>
                <a:spcPct val="0"/>
              </a:spcAft>
            </a:pPr>
            <a:r>
              <a:rPr lang="zh-CN" altLang="en-US" dirty="0" smtClean="0">
                <a:solidFill>
                  <a:schemeClr val="tx1">
                    <a:lumMod val="50000"/>
                    <a:lumOff val="50000"/>
                  </a:schemeClr>
                </a:solidFill>
                <a:latin typeface="Impact" panose="020B0806030902050204" pitchFamily="34" charset="0"/>
                <a:ea typeface="宋体" charset="-122"/>
                <a:cs typeface="Arial" panose="020B0604020202020204" pitchFamily="34" charset="0"/>
              </a:rPr>
              <a:t>Insert </a:t>
            </a:r>
            <a:r>
              <a:rPr lang="zh-CN" altLang="en-US" dirty="0">
                <a:solidFill>
                  <a:schemeClr val="tx1">
                    <a:lumMod val="50000"/>
                    <a:lumOff val="50000"/>
                  </a:schemeClr>
                </a:solidFill>
                <a:latin typeface="Impact" panose="020B0806030902050204" pitchFamily="34" charset="0"/>
                <a:ea typeface="宋体" charset="-122"/>
                <a:cs typeface="Arial" panose="020B0604020202020204" pitchFamily="34" charset="0"/>
              </a:rPr>
              <a:t>Header Topic Here</a:t>
            </a:r>
          </a:p>
        </p:txBody>
      </p:sp>
      <p:sp>
        <p:nvSpPr>
          <p:cNvPr id="11" name="矩形 10"/>
          <p:cNvSpPr/>
          <p:nvPr/>
        </p:nvSpPr>
        <p:spPr>
          <a:xfrm>
            <a:off x="7472854" y="5344411"/>
            <a:ext cx="3971220" cy="738654"/>
          </a:xfrm>
          <a:prstGeom prst="rect">
            <a:avLst/>
          </a:prstGeom>
        </p:spPr>
        <p:txBody>
          <a:bodyPr wrap="square" lIns="0" tIns="45715" rIns="91431" bIns="45715">
            <a:spAutoFit/>
          </a:bodyPr>
          <a:lstStyle/>
          <a:p>
            <a:r>
              <a:rPr lang="zh-CN" altLang="en-US" sz="2400" b="1" dirty="0">
                <a:solidFill>
                  <a:schemeClr val="tx1">
                    <a:lumMod val="50000"/>
                    <a:lumOff val="50000"/>
                  </a:schemeClr>
                </a:solidFill>
                <a:latin typeface="微软雅黑" pitchFamily="34" charset="-122"/>
                <a:ea typeface="微软雅黑" pitchFamily="34" charset="-122"/>
              </a:rPr>
              <a:t>加入你的标题</a:t>
            </a:r>
          </a:p>
          <a:p>
            <a:pPr lvl="0" fontAlgn="base">
              <a:spcBef>
                <a:spcPct val="0"/>
              </a:spcBef>
              <a:spcAft>
                <a:spcPct val="0"/>
              </a:spcAft>
            </a:pPr>
            <a:r>
              <a:rPr lang="zh-CN" altLang="en-US" dirty="0" smtClean="0">
                <a:solidFill>
                  <a:schemeClr val="tx1">
                    <a:lumMod val="50000"/>
                    <a:lumOff val="50000"/>
                  </a:schemeClr>
                </a:solidFill>
                <a:latin typeface="Impact" panose="020B0806030902050204" pitchFamily="34" charset="0"/>
                <a:ea typeface="宋体" charset="-122"/>
                <a:cs typeface="Arial" panose="020B0604020202020204" pitchFamily="34" charset="0"/>
              </a:rPr>
              <a:t>Insert </a:t>
            </a:r>
            <a:r>
              <a:rPr lang="zh-CN" altLang="en-US" dirty="0">
                <a:solidFill>
                  <a:schemeClr val="tx1">
                    <a:lumMod val="50000"/>
                    <a:lumOff val="50000"/>
                  </a:schemeClr>
                </a:solidFill>
                <a:latin typeface="Impact" panose="020B0806030902050204" pitchFamily="34" charset="0"/>
                <a:ea typeface="宋体" charset="-122"/>
                <a:cs typeface="Arial" panose="020B0604020202020204" pitchFamily="34" charset="0"/>
              </a:rPr>
              <a:t>Header Topic Here</a:t>
            </a:r>
          </a:p>
        </p:txBody>
      </p:sp>
      <p:grpSp>
        <p:nvGrpSpPr>
          <p:cNvPr id="14" name="组合 13"/>
          <p:cNvGrpSpPr/>
          <p:nvPr/>
        </p:nvGrpSpPr>
        <p:grpSpPr>
          <a:xfrm>
            <a:off x="2276105" y="4209653"/>
            <a:ext cx="1201290" cy="755738"/>
            <a:chOff x="6419118" y="1211527"/>
            <a:chExt cx="1201290" cy="755738"/>
          </a:xfrm>
        </p:grpSpPr>
        <p:sp>
          <p:nvSpPr>
            <p:cNvPr id="15" name="任意多边形 83"/>
            <p:cNvSpPr/>
            <p:nvPr/>
          </p:nvSpPr>
          <p:spPr bwMode="auto">
            <a:xfrm rot="16377237">
              <a:off x="6641486" y="1212289"/>
              <a:ext cx="755738" cy="7542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00C3D9"/>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6" name="TextBox 15"/>
            <p:cNvSpPr txBox="1"/>
            <p:nvPr/>
          </p:nvSpPr>
          <p:spPr>
            <a:xfrm>
              <a:off x="6419118" y="1239805"/>
              <a:ext cx="1201290" cy="646331"/>
            </a:xfrm>
            <a:prstGeom prst="rect">
              <a:avLst/>
            </a:prstGeom>
            <a:noFill/>
          </p:spPr>
          <p:txBody>
            <a:bodyPr wrap="square" rtlCol="0">
              <a:spAutoFit/>
            </a:bodyPr>
            <a:lstStyle/>
            <a:p>
              <a:pPr algn="ctr"/>
              <a:r>
                <a:rPr lang="en-US" altLang="zh-CN" sz="3600" b="1" spc="-300" dirty="0" smtClean="0">
                  <a:solidFill>
                    <a:schemeClr val="bg1"/>
                  </a:solidFill>
                  <a:latin typeface="微软雅黑" pitchFamily="34" charset="-122"/>
                  <a:ea typeface="微软雅黑" pitchFamily="34" charset="-122"/>
                </a:rPr>
                <a:t>A</a:t>
              </a:r>
              <a:endParaRPr lang="zh-CN" altLang="en-US" sz="3600" b="1" spc="-300" dirty="0">
                <a:solidFill>
                  <a:schemeClr val="bg1"/>
                </a:solidFill>
                <a:latin typeface="微软雅黑" pitchFamily="34" charset="-122"/>
                <a:ea typeface="微软雅黑" pitchFamily="34" charset="-122"/>
              </a:endParaRPr>
            </a:p>
          </p:txBody>
        </p:sp>
      </p:grpSp>
      <p:grpSp>
        <p:nvGrpSpPr>
          <p:cNvPr id="17" name="组合 16"/>
          <p:cNvGrpSpPr/>
          <p:nvPr/>
        </p:nvGrpSpPr>
        <p:grpSpPr>
          <a:xfrm>
            <a:off x="6292485" y="4209653"/>
            <a:ext cx="1201290" cy="755738"/>
            <a:chOff x="6432565" y="1211527"/>
            <a:chExt cx="1201290" cy="755738"/>
          </a:xfrm>
        </p:grpSpPr>
        <p:sp>
          <p:nvSpPr>
            <p:cNvPr id="18" name="任意多边形 83"/>
            <p:cNvSpPr/>
            <p:nvPr/>
          </p:nvSpPr>
          <p:spPr bwMode="auto">
            <a:xfrm rot="16377237">
              <a:off x="6668380" y="1212289"/>
              <a:ext cx="755738" cy="7542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DE6E00"/>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19" name="TextBox 18"/>
            <p:cNvSpPr txBox="1"/>
            <p:nvPr/>
          </p:nvSpPr>
          <p:spPr>
            <a:xfrm>
              <a:off x="6432565" y="1253252"/>
              <a:ext cx="1201290" cy="646331"/>
            </a:xfrm>
            <a:prstGeom prst="rect">
              <a:avLst/>
            </a:prstGeom>
            <a:noFill/>
          </p:spPr>
          <p:txBody>
            <a:bodyPr wrap="square" rtlCol="0">
              <a:spAutoFit/>
            </a:bodyPr>
            <a:lstStyle/>
            <a:p>
              <a:pPr algn="ctr"/>
              <a:r>
                <a:rPr lang="en-US" altLang="zh-CN" sz="3600" b="1" spc="-300" dirty="0" smtClean="0">
                  <a:solidFill>
                    <a:schemeClr val="bg1"/>
                  </a:solidFill>
                  <a:latin typeface="微软雅黑" pitchFamily="34" charset="-122"/>
                  <a:ea typeface="微软雅黑" pitchFamily="34" charset="-122"/>
                </a:rPr>
                <a:t>B</a:t>
              </a:r>
              <a:endParaRPr lang="zh-CN" altLang="en-US" sz="3600" b="1" spc="-300" dirty="0">
                <a:solidFill>
                  <a:schemeClr val="bg1"/>
                </a:solidFill>
                <a:latin typeface="微软雅黑" pitchFamily="34" charset="-122"/>
                <a:ea typeface="微软雅黑" pitchFamily="34" charset="-122"/>
              </a:endParaRPr>
            </a:p>
          </p:txBody>
        </p:sp>
      </p:grpSp>
      <p:grpSp>
        <p:nvGrpSpPr>
          <p:cNvPr id="20" name="组合 19"/>
          <p:cNvGrpSpPr/>
          <p:nvPr/>
        </p:nvGrpSpPr>
        <p:grpSpPr>
          <a:xfrm>
            <a:off x="2262658" y="5344411"/>
            <a:ext cx="1201290" cy="755738"/>
            <a:chOff x="6405671" y="1211527"/>
            <a:chExt cx="1201290" cy="755738"/>
          </a:xfrm>
        </p:grpSpPr>
        <p:sp>
          <p:nvSpPr>
            <p:cNvPr id="21" name="任意多边形 83"/>
            <p:cNvSpPr/>
            <p:nvPr/>
          </p:nvSpPr>
          <p:spPr bwMode="auto">
            <a:xfrm rot="16377237">
              <a:off x="6641486" y="1212289"/>
              <a:ext cx="755738" cy="7542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E94E60"/>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22" name="TextBox 21"/>
            <p:cNvSpPr txBox="1"/>
            <p:nvPr/>
          </p:nvSpPr>
          <p:spPr>
            <a:xfrm>
              <a:off x="6405671" y="1253252"/>
              <a:ext cx="1201290" cy="646331"/>
            </a:xfrm>
            <a:prstGeom prst="rect">
              <a:avLst/>
            </a:prstGeom>
            <a:noFill/>
          </p:spPr>
          <p:txBody>
            <a:bodyPr wrap="square" rtlCol="0">
              <a:spAutoFit/>
            </a:bodyPr>
            <a:lstStyle/>
            <a:p>
              <a:pPr algn="ctr"/>
              <a:r>
                <a:rPr lang="en-US" altLang="zh-CN" sz="3600" b="1" spc="-300" dirty="0" smtClean="0">
                  <a:solidFill>
                    <a:schemeClr val="bg1"/>
                  </a:solidFill>
                  <a:latin typeface="微软雅黑" pitchFamily="34" charset="-122"/>
                  <a:ea typeface="微软雅黑" pitchFamily="34" charset="-122"/>
                </a:rPr>
                <a:t>C</a:t>
              </a:r>
              <a:endParaRPr lang="zh-CN" altLang="en-US" sz="3600" b="1" spc="-300" dirty="0">
                <a:solidFill>
                  <a:schemeClr val="bg1"/>
                </a:solidFill>
                <a:latin typeface="微软雅黑" pitchFamily="34" charset="-122"/>
                <a:ea typeface="微软雅黑" pitchFamily="34" charset="-122"/>
              </a:endParaRPr>
            </a:p>
          </p:txBody>
        </p:sp>
      </p:grpSp>
      <p:grpSp>
        <p:nvGrpSpPr>
          <p:cNvPr id="23" name="组合 22"/>
          <p:cNvGrpSpPr/>
          <p:nvPr/>
        </p:nvGrpSpPr>
        <p:grpSpPr>
          <a:xfrm>
            <a:off x="6292485" y="5344411"/>
            <a:ext cx="1201290" cy="755738"/>
            <a:chOff x="6419118" y="1211527"/>
            <a:chExt cx="1201290" cy="755738"/>
          </a:xfrm>
        </p:grpSpPr>
        <p:sp>
          <p:nvSpPr>
            <p:cNvPr id="24" name="任意多边形 83"/>
            <p:cNvSpPr/>
            <p:nvPr/>
          </p:nvSpPr>
          <p:spPr bwMode="auto">
            <a:xfrm rot="16377237">
              <a:off x="6641486" y="1212289"/>
              <a:ext cx="755738" cy="754214"/>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solidFill>
              <a:srgbClr val="028985"/>
            </a:soli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endParaRPr lang="zh-CN" altLang="en-US" kern="0">
                <a:solidFill>
                  <a:srgbClr val="FFFFFF"/>
                </a:solidFill>
              </a:endParaRPr>
            </a:p>
          </p:txBody>
        </p:sp>
        <p:sp>
          <p:nvSpPr>
            <p:cNvPr id="25" name="TextBox 24"/>
            <p:cNvSpPr txBox="1"/>
            <p:nvPr/>
          </p:nvSpPr>
          <p:spPr>
            <a:xfrm>
              <a:off x="6419118" y="1266699"/>
              <a:ext cx="1201290" cy="646331"/>
            </a:xfrm>
            <a:prstGeom prst="rect">
              <a:avLst/>
            </a:prstGeom>
            <a:noFill/>
          </p:spPr>
          <p:txBody>
            <a:bodyPr wrap="square" rtlCol="0">
              <a:spAutoFit/>
            </a:bodyPr>
            <a:lstStyle/>
            <a:p>
              <a:pPr algn="ctr"/>
              <a:r>
                <a:rPr lang="en-US" altLang="zh-CN" sz="3600" b="1" spc="-300" dirty="0" smtClean="0">
                  <a:solidFill>
                    <a:schemeClr val="bg1"/>
                  </a:solidFill>
                  <a:latin typeface="微软雅黑" pitchFamily="34" charset="-122"/>
                  <a:ea typeface="微软雅黑" pitchFamily="34" charset="-122"/>
                </a:rPr>
                <a:t>D</a:t>
              </a:r>
              <a:endParaRPr lang="zh-CN" altLang="en-US" sz="3600" b="1" spc="-300" dirty="0">
                <a:solidFill>
                  <a:schemeClr val="bg1"/>
                </a:solidFill>
                <a:latin typeface="微软雅黑" pitchFamily="34" charset="-122"/>
                <a:ea typeface="微软雅黑" pitchFamily="34" charset="-122"/>
              </a:endParaRPr>
            </a:p>
          </p:txBody>
        </p:sp>
      </p:grpSp>
      <p:sp>
        <p:nvSpPr>
          <p:cNvPr id="26" name="椭圆 25"/>
          <p:cNvSpPr/>
          <p:nvPr/>
        </p:nvSpPr>
        <p:spPr>
          <a:xfrm>
            <a:off x="4128357" y="1452338"/>
            <a:ext cx="1318794" cy="1318794"/>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599970" y="2158491"/>
            <a:ext cx="1350032" cy="135003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29" name="椭圆 28"/>
          <p:cNvSpPr/>
          <p:nvPr/>
        </p:nvSpPr>
        <p:spPr>
          <a:xfrm>
            <a:off x="5396995" y="639694"/>
            <a:ext cx="1350032" cy="135003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31" name="椭圆 30"/>
          <p:cNvSpPr/>
          <p:nvPr/>
        </p:nvSpPr>
        <p:spPr>
          <a:xfrm>
            <a:off x="6768897" y="1445487"/>
            <a:ext cx="1350032" cy="135003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32" name="椭圆 31"/>
          <p:cNvSpPr/>
          <p:nvPr/>
        </p:nvSpPr>
        <p:spPr>
          <a:xfrm>
            <a:off x="7327761" y="694250"/>
            <a:ext cx="232304" cy="23230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4232767" y="869852"/>
            <a:ext cx="277108" cy="277108"/>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flipH="1">
            <a:off x="3407466" y="2003509"/>
            <a:ext cx="189470" cy="18947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flipH="1">
            <a:off x="3196309" y="889501"/>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flipH="1">
            <a:off x="2668789" y="1642258"/>
            <a:ext cx="77394" cy="77394"/>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flipH="1">
            <a:off x="3662494" y="3216044"/>
            <a:ext cx="189470" cy="18947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flipH="1">
            <a:off x="2914883" y="2797163"/>
            <a:ext cx="77394" cy="7739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flipH="1">
            <a:off x="8495149" y="2157373"/>
            <a:ext cx="189470" cy="18947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flipH="1">
            <a:off x="8424560" y="1010049"/>
            <a:ext cx="77394" cy="77394"/>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H="1">
            <a:off x="9089688" y="1926913"/>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flipH="1">
            <a:off x="8051468" y="3196334"/>
            <a:ext cx="189470" cy="18947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flipH="1">
            <a:off x="9068650" y="2893868"/>
            <a:ext cx="77394" cy="7739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909764" y="2383516"/>
            <a:ext cx="1350032" cy="135003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30" name="椭圆 29"/>
          <p:cNvSpPr/>
          <p:nvPr/>
        </p:nvSpPr>
        <p:spPr>
          <a:xfrm>
            <a:off x="4948290" y="1137786"/>
            <a:ext cx="2247442" cy="224744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5400" b="1" dirty="0" smtClean="0">
                <a:latin typeface="微软雅黑" panose="020B0503020204020204" pitchFamily="34" charset="-122"/>
                <a:ea typeface="微软雅黑" panose="020B0503020204020204" pitchFamily="34" charset="-122"/>
              </a:rPr>
              <a:t>目录</a:t>
            </a:r>
            <a:endParaRPr lang="zh-CN" altLang="en-US" sz="5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849496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Effect transition="in" filter="fade">
                                          <p:cBhvr>
                                            <p:cTn id="9" dur="1000"/>
                                            <p:tgtEl>
                                              <p:spTgt spid="26"/>
                                            </p:tgtEl>
                                          </p:cBhvr>
                                        </p:animEffect>
                                      </p:childTnLst>
                                    </p:cTn>
                                  </p:par>
                                  <p:par>
                                    <p:cTn id="10" presetID="53" presetClass="entr" presetSubtype="16" fill="hold" grpId="0" nodeType="withEffect">
                                      <p:stCondLst>
                                        <p:cond delay="100"/>
                                      </p:stCondLst>
                                      <p:childTnLst>
                                        <p:set>
                                          <p:cBhvr>
                                            <p:cTn id="11" dur="1" fill="hold">
                                              <p:stCondLst>
                                                <p:cond delay="0"/>
                                              </p:stCondLst>
                                            </p:cTn>
                                            <p:tgtEl>
                                              <p:spTgt spid="28"/>
                                            </p:tgtEl>
                                            <p:attrNameLst>
                                              <p:attrName>style.visibility</p:attrName>
                                            </p:attrNameLst>
                                          </p:cBhvr>
                                          <p:to>
                                            <p:strVal val="visible"/>
                                          </p:to>
                                        </p:set>
                                        <p:anim calcmode="lin" valueType="num">
                                          <p:cBhvr>
                                            <p:cTn id="12" dur="1000" fill="hold"/>
                                            <p:tgtEl>
                                              <p:spTgt spid="28"/>
                                            </p:tgtEl>
                                            <p:attrNameLst>
                                              <p:attrName>ppt_w</p:attrName>
                                            </p:attrNameLst>
                                          </p:cBhvr>
                                          <p:tavLst>
                                            <p:tav tm="0">
                                              <p:val>
                                                <p:fltVal val="0"/>
                                              </p:val>
                                            </p:tav>
                                            <p:tav tm="100000">
                                              <p:val>
                                                <p:strVal val="#ppt_w"/>
                                              </p:val>
                                            </p:tav>
                                          </p:tavLst>
                                        </p:anim>
                                        <p:anim calcmode="lin" valueType="num">
                                          <p:cBhvr>
                                            <p:cTn id="13" dur="1000" fill="hold"/>
                                            <p:tgtEl>
                                              <p:spTgt spid="28"/>
                                            </p:tgtEl>
                                            <p:attrNameLst>
                                              <p:attrName>ppt_h</p:attrName>
                                            </p:attrNameLst>
                                          </p:cBhvr>
                                          <p:tavLst>
                                            <p:tav tm="0">
                                              <p:val>
                                                <p:fltVal val="0"/>
                                              </p:val>
                                            </p:tav>
                                            <p:tav tm="100000">
                                              <p:val>
                                                <p:strVal val="#ppt_h"/>
                                              </p:val>
                                            </p:tav>
                                          </p:tavLst>
                                        </p:anim>
                                        <p:animEffect transition="in" filter="fade">
                                          <p:cBhvr>
                                            <p:cTn id="14" dur="1000"/>
                                            <p:tgtEl>
                                              <p:spTgt spid="28"/>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29"/>
                                            </p:tgtEl>
                                            <p:attrNameLst>
                                              <p:attrName>style.visibility</p:attrName>
                                            </p:attrNameLst>
                                          </p:cBhvr>
                                          <p:to>
                                            <p:strVal val="visible"/>
                                          </p:to>
                                        </p:set>
                                        <p:anim calcmode="lin" valueType="num">
                                          <p:cBhvr>
                                            <p:cTn id="17" dur="1000" fill="hold"/>
                                            <p:tgtEl>
                                              <p:spTgt spid="29"/>
                                            </p:tgtEl>
                                            <p:attrNameLst>
                                              <p:attrName>ppt_w</p:attrName>
                                            </p:attrNameLst>
                                          </p:cBhvr>
                                          <p:tavLst>
                                            <p:tav tm="0">
                                              <p:val>
                                                <p:fltVal val="0"/>
                                              </p:val>
                                            </p:tav>
                                            <p:tav tm="100000">
                                              <p:val>
                                                <p:strVal val="#ppt_w"/>
                                              </p:val>
                                            </p:tav>
                                          </p:tavLst>
                                        </p:anim>
                                        <p:anim calcmode="lin" valueType="num">
                                          <p:cBhvr>
                                            <p:cTn id="18" dur="1000" fill="hold"/>
                                            <p:tgtEl>
                                              <p:spTgt spid="29"/>
                                            </p:tgtEl>
                                            <p:attrNameLst>
                                              <p:attrName>ppt_h</p:attrName>
                                            </p:attrNameLst>
                                          </p:cBhvr>
                                          <p:tavLst>
                                            <p:tav tm="0">
                                              <p:val>
                                                <p:fltVal val="0"/>
                                              </p:val>
                                            </p:tav>
                                            <p:tav tm="100000">
                                              <p:val>
                                                <p:strVal val="#ppt_h"/>
                                              </p:val>
                                            </p:tav>
                                          </p:tavLst>
                                        </p:anim>
                                        <p:animEffect transition="in" filter="fade">
                                          <p:cBhvr>
                                            <p:cTn id="19" dur="1000"/>
                                            <p:tgtEl>
                                              <p:spTgt spid="29"/>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31"/>
                                            </p:tgtEl>
                                            <p:attrNameLst>
                                              <p:attrName>style.visibility</p:attrName>
                                            </p:attrNameLst>
                                          </p:cBhvr>
                                          <p:to>
                                            <p:strVal val="visible"/>
                                          </p:to>
                                        </p:set>
                                        <p:anim calcmode="lin" valueType="num">
                                          <p:cBhvr>
                                            <p:cTn id="22" dur="1000" fill="hold"/>
                                            <p:tgtEl>
                                              <p:spTgt spid="31"/>
                                            </p:tgtEl>
                                            <p:attrNameLst>
                                              <p:attrName>ppt_w</p:attrName>
                                            </p:attrNameLst>
                                          </p:cBhvr>
                                          <p:tavLst>
                                            <p:tav tm="0">
                                              <p:val>
                                                <p:fltVal val="0"/>
                                              </p:val>
                                            </p:tav>
                                            <p:tav tm="100000">
                                              <p:val>
                                                <p:strVal val="#ppt_w"/>
                                              </p:val>
                                            </p:tav>
                                          </p:tavLst>
                                        </p:anim>
                                        <p:anim calcmode="lin" valueType="num">
                                          <p:cBhvr>
                                            <p:cTn id="23" dur="1000" fill="hold"/>
                                            <p:tgtEl>
                                              <p:spTgt spid="31"/>
                                            </p:tgtEl>
                                            <p:attrNameLst>
                                              <p:attrName>ppt_h</p:attrName>
                                            </p:attrNameLst>
                                          </p:cBhvr>
                                          <p:tavLst>
                                            <p:tav tm="0">
                                              <p:val>
                                                <p:fltVal val="0"/>
                                              </p:val>
                                            </p:tav>
                                            <p:tav tm="100000">
                                              <p:val>
                                                <p:strVal val="#ppt_h"/>
                                              </p:val>
                                            </p:tav>
                                          </p:tavLst>
                                        </p:anim>
                                        <p:animEffect transition="in" filter="fade">
                                          <p:cBhvr>
                                            <p:cTn id="24" dur="1000"/>
                                            <p:tgtEl>
                                              <p:spTgt spid="31"/>
                                            </p:tgtEl>
                                          </p:cBhvr>
                                        </p:animEffect>
                                      </p:childTnLst>
                                    </p:cTn>
                                  </p:par>
                                  <p:par>
                                    <p:cTn id="25" presetID="53" presetClass="entr" presetSubtype="16" fill="hold" grpId="0" nodeType="withEffect">
                                      <p:stCondLst>
                                        <p:cond delay="1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1000" fill="hold"/>
                                            <p:tgtEl>
                                              <p:spTgt spid="32"/>
                                            </p:tgtEl>
                                            <p:attrNameLst>
                                              <p:attrName>ppt_w</p:attrName>
                                            </p:attrNameLst>
                                          </p:cBhvr>
                                          <p:tavLst>
                                            <p:tav tm="0">
                                              <p:val>
                                                <p:fltVal val="0"/>
                                              </p:val>
                                            </p:tav>
                                            <p:tav tm="100000">
                                              <p:val>
                                                <p:strVal val="#ppt_w"/>
                                              </p:val>
                                            </p:tav>
                                          </p:tavLst>
                                        </p:anim>
                                        <p:anim calcmode="lin" valueType="num">
                                          <p:cBhvr>
                                            <p:cTn id="28" dur="1000" fill="hold"/>
                                            <p:tgtEl>
                                              <p:spTgt spid="32"/>
                                            </p:tgtEl>
                                            <p:attrNameLst>
                                              <p:attrName>ppt_h</p:attrName>
                                            </p:attrNameLst>
                                          </p:cBhvr>
                                          <p:tavLst>
                                            <p:tav tm="0">
                                              <p:val>
                                                <p:fltVal val="0"/>
                                              </p:val>
                                            </p:tav>
                                            <p:tav tm="100000">
                                              <p:val>
                                                <p:strVal val="#ppt_h"/>
                                              </p:val>
                                            </p:tav>
                                          </p:tavLst>
                                        </p:anim>
                                        <p:animEffect transition="in" filter="fade">
                                          <p:cBhvr>
                                            <p:cTn id="29" dur="10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4"/>
                                            </p:tgtEl>
                                            <p:attrNameLst>
                                              <p:attrName>style.visibility</p:attrName>
                                            </p:attrNameLst>
                                          </p:cBhvr>
                                          <p:to>
                                            <p:strVal val="visible"/>
                                          </p:to>
                                        </p:set>
                                        <p:anim calcmode="lin" valueType="num">
                                          <p:cBhvr>
                                            <p:cTn id="32" dur="1000" fill="hold"/>
                                            <p:tgtEl>
                                              <p:spTgt spid="34"/>
                                            </p:tgtEl>
                                            <p:attrNameLst>
                                              <p:attrName>ppt_w</p:attrName>
                                            </p:attrNameLst>
                                          </p:cBhvr>
                                          <p:tavLst>
                                            <p:tav tm="0">
                                              <p:val>
                                                <p:fltVal val="0"/>
                                              </p:val>
                                            </p:tav>
                                            <p:tav tm="100000">
                                              <p:val>
                                                <p:strVal val="#ppt_w"/>
                                              </p:val>
                                            </p:tav>
                                          </p:tavLst>
                                        </p:anim>
                                        <p:anim calcmode="lin" valueType="num">
                                          <p:cBhvr>
                                            <p:cTn id="33" dur="1000" fill="hold"/>
                                            <p:tgtEl>
                                              <p:spTgt spid="34"/>
                                            </p:tgtEl>
                                            <p:attrNameLst>
                                              <p:attrName>ppt_h</p:attrName>
                                            </p:attrNameLst>
                                          </p:cBhvr>
                                          <p:tavLst>
                                            <p:tav tm="0">
                                              <p:val>
                                                <p:fltVal val="0"/>
                                              </p:val>
                                            </p:tav>
                                            <p:tav tm="100000">
                                              <p:val>
                                                <p:strVal val="#ppt_h"/>
                                              </p:val>
                                            </p:tav>
                                          </p:tavLst>
                                        </p:anim>
                                        <p:animEffect transition="in" filter="fade">
                                          <p:cBhvr>
                                            <p:cTn id="34" dur="1000"/>
                                            <p:tgtEl>
                                              <p:spTgt spid="3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1000" fill="hold"/>
                                            <p:tgtEl>
                                              <p:spTgt spid="36"/>
                                            </p:tgtEl>
                                            <p:attrNameLst>
                                              <p:attrName>ppt_w</p:attrName>
                                            </p:attrNameLst>
                                          </p:cBhvr>
                                          <p:tavLst>
                                            <p:tav tm="0">
                                              <p:val>
                                                <p:fltVal val="0"/>
                                              </p:val>
                                            </p:tav>
                                            <p:tav tm="100000">
                                              <p:val>
                                                <p:strVal val="#ppt_w"/>
                                              </p:val>
                                            </p:tav>
                                          </p:tavLst>
                                        </p:anim>
                                        <p:anim calcmode="lin" valueType="num">
                                          <p:cBhvr>
                                            <p:cTn id="38" dur="1000" fill="hold"/>
                                            <p:tgtEl>
                                              <p:spTgt spid="36"/>
                                            </p:tgtEl>
                                            <p:attrNameLst>
                                              <p:attrName>ppt_h</p:attrName>
                                            </p:attrNameLst>
                                          </p:cBhvr>
                                          <p:tavLst>
                                            <p:tav tm="0">
                                              <p:val>
                                                <p:fltVal val="0"/>
                                              </p:val>
                                            </p:tav>
                                            <p:tav tm="100000">
                                              <p:val>
                                                <p:strVal val="#ppt_h"/>
                                              </p:val>
                                            </p:tav>
                                          </p:tavLst>
                                        </p:anim>
                                        <p:animEffect transition="in" filter="fade">
                                          <p:cBhvr>
                                            <p:cTn id="39" dur="1000"/>
                                            <p:tgtEl>
                                              <p:spTgt spid="3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37"/>
                                            </p:tgtEl>
                                            <p:attrNameLst>
                                              <p:attrName>style.visibility</p:attrName>
                                            </p:attrNameLst>
                                          </p:cBhvr>
                                          <p:to>
                                            <p:strVal val="visible"/>
                                          </p:to>
                                        </p:set>
                                        <p:anim calcmode="lin" valueType="num">
                                          <p:cBhvr>
                                            <p:cTn id="42" dur="1000" fill="hold"/>
                                            <p:tgtEl>
                                              <p:spTgt spid="37"/>
                                            </p:tgtEl>
                                            <p:attrNameLst>
                                              <p:attrName>ppt_w</p:attrName>
                                            </p:attrNameLst>
                                          </p:cBhvr>
                                          <p:tavLst>
                                            <p:tav tm="0">
                                              <p:val>
                                                <p:fltVal val="0"/>
                                              </p:val>
                                            </p:tav>
                                            <p:tav tm="100000">
                                              <p:val>
                                                <p:strVal val="#ppt_w"/>
                                              </p:val>
                                            </p:tav>
                                          </p:tavLst>
                                        </p:anim>
                                        <p:anim calcmode="lin" valueType="num">
                                          <p:cBhvr>
                                            <p:cTn id="43" dur="1000" fill="hold"/>
                                            <p:tgtEl>
                                              <p:spTgt spid="37"/>
                                            </p:tgtEl>
                                            <p:attrNameLst>
                                              <p:attrName>ppt_h</p:attrName>
                                            </p:attrNameLst>
                                          </p:cBhvr>
                                          <p:tavLst>
                                            <p:tav tm="0">
                                              <p:val>
                                                <p:fltVal val="0"/>
                                              </p:val>
                                            </p:tav>
                                            <p:tav tm="100000">
                                              <p:val>
                                                <p:strVal val="#ppt_h"/>
                                              </p:val>
                                            </p:tav>
                                          </p:tavLst>
                                        </p:anim>
                                        <p:animEffect transition="in" filter="fade">
                                          <p:cBhvr>
                                            <p:cTn id="44" dur="1000"/>
                                            <p:tgtEl>
                                              <p:spTgt spid="3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38"/>
                                            </p:tgtEl>
                                            <p:attrNameLst>
                                              <p:attrName>style.visibility</p:attrName>
                                            </p:attrNameLst>
                                          </p:cBhvr>
                                          <p:to>
                                            <p:strVal val="visible"/>
                                          </p:to>
                                        </p:set>
                                        <p:anim calcmode="lin" valueType="num">
                                          <p:cBhvr>
                                            <p:cTn id="47" dur="1000" fill="hold"/>
                                            <p:tgtEl>
                                              <p:spTgt spid="38"/>
                                            </p:tgtEl>
                                            <p:attrNameLst>
                                              <p:attrName>ppt_w</p:attrName>
                                            </p:attrNameLst>
                                          </p:cBhvr>
                                          <p:tavLst>
                                            <p:tav tm="0">
                                              <p:val>
                                                <p:fltVal val="0"/>
                                              </p:val>
                                            </p:tav>
                                            <p:tav tm="100000">
                                              <p:val>
                                                <p:strVal val="#ppt_w"/>
                                              </p:val>
                                            </p:tav>
                                          </p:tavLst>
                                        </p:anim>
                                        <p:anim calcmode="lin" valueType="num">
                                          <p:cBhvr>
                                            <p:cTn id="48" dur="1000" fill="hold"/>
                                            <p:tgtEl>
                                              <p:spTgt spid="38"/>
                                            </p:tgtEl>
                                            <p:attrNameLst>
                                              <p:attrName>ppt_h</p:attrName>
                                            </p:attrNameLst>
                                          </p:cBhvr>
                                          <p:tavLst>
                                            <p:tav tm="0">
                                              <p:val>
                                                <p:fltVal val="0"/>
                                              </p:val>
                                            </p:tav>
                                            <p:tav tm="100000">
                                              <p:val>
                                                <p:strVal val="#ppt_h"/>
                                              </p:val>
                                            </p:tav>
                                          </p:tavLst>
                                        </p:anim>
                                        <p:animEffect transition="in" filter="fade">
                                          <p:cBhvr>
                                            <p:cTn id="49" dur="1000"/>
                                            <p:tgtEl>
                                              <p:spTgt spid="3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40"/>
                                            </p:tgtEl>
                                            <p:attrNameLst>
                                              <p:attrName>style.visibility</p:attrName>
                                            </p:attrNameLst>
                                          </p:cBhvr>
                                          <p:to>
                                            <p:strVal val="visible"/>
                                          </p:to>
                                        </p:set>
                                        <p:anim calcmode="lin" valueType="num">
                                          <p:cBhvr>
                                            <p:cTn id="52" dur="1000" fill="hold"/>
                                            <p:tgtEl>
                                              <p:spTgt spid="40"/>
                                            </p:tgtEl>
                                            <p:attrNameLst>
                                              <p:attrName>ppt_w</p:attrName>
                                            </p:attrNameLst>
                                          </p:cBhvr>
                                          <p:tavLst>
                                            <p:tav tm="0">
                                              <p:val>
                                                <p:fltVal val="0"/>
                                              </p:val>
                                            </p:tav>
                                            <p:tav tm="100000">
                                              <p:val>
                                                <p:strVal val="#ppt_w"/>
                                              </p:val>
                                            </p:tav>
                                          </p:tavLst>
                                        </p:anim>
                                        <p:anim calcmode="lin" valueType="num">
                                          <p:cBhvr>
                                            <p:cTn id="53" dur="1000" fill="hold"/>
                                            <p:tgtEl>
                                              <p:spTgt spid="40"/>
                                            </p:tgtEl>
                                            <p:attrNameLst>
                                              <p:attrName>ppt_h</p:attrName>
                                            </p:attrNameLst>
                                          </p:cBhvr>
                                          <p:tavLst>
                                            <p:tav tm="0">
                                              <p:val>
                                                <p:fltVal val="0"/>
                                              </p:val>
                                            </p:tav>
                                            <p:tav tm="100000">
                                              <p:val>
                                                <p:strVal val="#ppt_h"/>
                                              </p:val>
                                            </p:tav>
                                          </p:tavLst>
                                        </p:anim>
                                        <p:animEffect transition="in" filter="fade">
                                          <p:cBhvr>
                                            <p:cTn id="54" dur="1000"/>
                                            <p:tgtEl>
                                              <p:spTgt spid="40"/>
                                            </p:tgtEl>
                                          </p:cBhvr>
                                        </p:animEffect>
                                      </p:childTnLst>
                                    </p:cTn>
                                  </p:par>
                                  <p:par>
                                    <p:cTn id="55" presetID="53" presetClass="entr" presetSubtype="16" fill="hold" grpId="0" nodeType="withEffect">
                                      <p:stCondLst>
                                        <p:cond delay="300"/>
                                      </p:stCondLst>
                                      <p:childTnLst>
                                        <p:set>
                                          <p:cBhvr>
                                            <p:cTn id="56" dur="1" fill="hold">
                                              <p:stCondLst>
                                                <p:cond delay="0"/>
                                              </p:stCondLst>
                                            </p:cTn>
                                            <p:tgtEl>
                                              <p:spTgt spid="41"/>
                                            </p:tgtEl>
                                            <p:attrNameLst>
                                              <p:attrName>style.visibility</p:attrName>
                                            </p:attrNameLst>
                                          </p:cBhvr>
                                          <p:to>
                                            <p:strVal val="visible"/>
                                          </p:to>
                                        </p:set>
                                        <p:anim calcmode="lin" valueType="num">
                                          <p:cBhvr>
                                            <p:cTn id="57" dur="1000" fill="hold"/>
                                            <p:tgtEl>
                                              <p:spTgt spid="41"/>
                                            </p:tgtEl>
                                            <p:attrNameLst>
                                              <p:attrName>ppt_w</p:attrName>
                                            </p:attrNameLst>
                                          </p:cBhvr>
                                          <p:tavLst>
                                            <p:tav tm="0">
                                              <p:val>
                                                <p:fltVal val="0"/>
                                              </p:val>
                                            </p:tav>
                                            <p:tav tm="100000">
                                              <p:val>
                                                <p:strVal val="#ppt_w"/>
                                              </p:val>
                                            </p:tav>
                                          </p:tavLst>
                                        </p:anim>
                                        <p:anim calcmode="lin" valueType="num">
                                          <p:cBhvr>
                                            <p:cTn id="58" dur="1000" fill="hold"/>
                                            <p:tgtEl>
                                              <p:spTgt spid="41"/>
                                            </p:tgtEl>
                                            <p:attrNameLst>
                                              <p:attrName>ppt_h</p:attrName>
                                            </p:attrNameLst>
                                          </p:cBhvr>
                                          <p:tavLst>
                                            <p:tav tm="0">
                                              <p:val>
                                                <p:fltVal val="0"/>
                                              </p:val>
                                            </p:tav>
                                            <p:tav tm="100000">
                                              <p:val>
                                                <p:strVal val="#ppt_h"/>
                                              </p:val>
                                            </p:tav>
                                          </p:tavLst>
                                        </p:anim>
                                        <p:animEffect transition="in" filter="fade">
                                          <p:cBhvr>
                                            <p:cTn id="59" dur="1000"/>
                                            <p:tgtEl>
                                              <p:spTgt spid="4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43"/>
                                            </p:tgtEl>
                                            <p:attrNameLst>
                                              <p:attrName>style.visibility</p:attrName>
                                            </p:attrNameLst>
                                          </p:cBhvr>
                                          <p:to>
                                            <p:strVal val="visible"/>
                                          </p:to>
                                        </p:set>
                                        <p:anim calcmode="lin" valueType="num">
                                          <p:cBhvr>
                                            <p:cTn id="62" dur="1000" fill="hold"/>
                                            <p:tgtEl>
                                              <p:spTgt spid="43"/>
                                            </p:tgtEl>
                                            <p:attrNameLst>
                                              <p:attrName>ppt_w</p:attrName>
                                            </p:attrNameLst>
                                          </p:cBhvr>
                                          <p:tavLst>
                                            <p:tav tm="0">
                                              <p:val>
                                                <p:fltVal val="0"/>
                                              </p:val>
                                            </p:tav>
                                            <p:tav tm="100000">
                                              <p:val>
                                                <p:strVal val="#ppt_w"/>
                                              </p:val>
                                            </p:tav>
                                          </p:tavLst>
                                        </p:anim>
                                        <p:anim calcmode="lin" valueType="num">
                                          <p:cBhvr>
                                            <p:cTn id="63" dur="1000" fill="hold"/>
                                            <p:tgtEl>
                                              <p:spTgt spid="43"/>
                                            </p:tgtEl>
                                            <p:attrNameLst>
                                              <p:attrName>ppt_h</p:attrName>
                                            </p:attrNameLst>
                                          </p:cBhvr>
                                          <p:tavLst>
                                            <p:tav tm="0">
                                              <p:val>
                                                <p:fltVal val="0"/>
                                              </p:val>
                                            </p:tav>
                                            <p:tav tm="100000">
                                              <p:val>
                                                <p:strVal val="#ppt_h"/>
                                              </p:val>
                                            </p:tav>
                                          </p:tavLst>
                                        </p:anim>
                                        <p:animEffect transition="in" filter="fade">
                                          <p:cBhvr>
                                            <p:cTn id="64" dur="1000"/>
                                            <p:tgtEl>
                                              <p:spTgt spid="43"/>
                                            </p:tgtEl>
                                          </p:cBhvr>
                                        </p:animEffect>
                                      </p:childTnLst>
                                    </p:cTn>
                                  </p:par>
                                  <p:par>
                                    <p:cTn id="65" presetID="53" presetClass="entr" presetSubtype="16" fill="hold" grpId="0" nodeType="withEffect">
                                      <p:stCondLst>
                                        <p:cond delay="400"/>
                                      </p:stCondLst>
                                      <p:childTnLst>
                                        <p:set>
                                          <p:cBhvr>
                                            <p:cTn id="66" dur="1" fill="hold">
                                              <p:stCondLst>
                                                <p:cond delay="0"/>
                                              </p:stCondLst>
                                            </p:cTn>
                                            <p:tgtEl>
                                              <p:spTgt spid="44"/>
                                            </p:tgtEl>
                                            <p:attrNameLst>
                                              <p:attrName>style.visibility</p:attrName>
                                            </p:attrNameLst>
                                          </p:cBhvr>
                                          <p:to>
                                            <p:strVal val="visible"/>
                                          </p:to>
                                        </p:set>
                                        <p:anim calcmode="lin" valueType="num">
                                          <p:cBhvr>
                                            <p:cTn id="67" dur="1000" fill="hold"/>
                                            <p:tgtEl>
                                              <p:spTgt spid="44"/>
                                            </p:tgtEl>
                                            <p:attrNameLst>
                                              <p:attrName>ppt_w</p:attrName>
                                            </p:attrNameLst>
                                          </p:cBhvr>
                                          <p:tavLst>
                                            <p:tav tm="0">
                                              <p:val>
                                                <p:fltVal val="0"/>
                                              </p:val>
                                            </p:tav>
                                            <p:tav tm="100000">
                                              <p:val>
                                                <p:strVal val="#ppt_w"/>
                                              </p:val>
                                            </p:tav>
                                          </p:tavLst>
                                        </p:anim>
                                        <p:anim calcmode="lin" valueType="num">
                                          <p:cBhvr>
                                            <p:cTn id="68" dur="1000" fill="hold"/>
                                            <p:tgtEl>
                                              <p:spTgt spid="44"/>
                                            </p:tgtEl>
                                            <p:attrNameLst>
                                              <p:attrName>ppt_h</p:attrName>
                                            </p:attrNameLst>
                                          </p:cBhvr>
                                          <p:tavLst>
                                            <p:tav tm="0">
                                              <p:val>
                                                <p:fltVal val="0"/>
                                              </p:val>
                                            </p:tav>
                                            <p:tav tm="100000">
                                              <p:val>
                                                <p:strVal val="#ppt_h"/>
                                              </p:val>
                                            </p:tav>
                                          </p:tavLst>
                                        </p:anim>
                                        <p:animEffect transition="in" filter="fade">
                                          <p:cBhvr>
                                            <p:cTn id="69" dur="1000"/>
                                            <p:tgtEl>
                                              <p:spTgt spid="44"/>
                                            </p:tgtEl>
                                          </p:cBhvr>
                                        </p:animEffect>
                                      </p:childTnLst>
                                    </p:cTn>
                                  </p:par>
                                  <p:par>
                                    <p:cTn id="70" presetID="53" presetClass="entr" presetSubtype="16" fill="hold" grpId="0" nodeType="withEffect">
                                      <p:stCondLst>
                                        <p:cond delay="100"/>
                                      </p:stCondLst>
                                      <p:childTnLst>
                                        <p:set>
                                          <p:cBhvr>
                                            <p:cTn id="71" dur="1" fill="hold">
                                              <p:stCondLst>
                                                <p:cond delay="0"/>
                                              </p:stCondLst>
                                            </p:cTn>
                                            <p:tgtEl>
                                              <p:spTgt spid="45"/>
                                            </p:tgtEl>
                                            <p:attrNameLst>
                                              <p:attrName>style.visibility</p:attrName>
                                            </p:attrNameLst>
                                          </p:cBhvr>
                                          <p:to>
                                            <p:strVal val="visible"/>
                                          </p:to>
                                        </p:set>
                                        <p:anim calcmode="lin" valueType="num">
                                          <p:cBhvr>
                                            <p:cTn id="72" dur="1000" fill="hold"/>
                                            <p:tgtEl>
                                              <p:spTgt spid="45"/>
                                            </p:tgtEl>
                                            <p:attrNameLst>
                                              <p:attrName>ppt_w</p:attrName>
                                            </p:attrNameLst>
                                          </p:cBhvr>
                                          <p:tavLst>
                                            <p:tav tm="0">
                                              <p:val>
                                                <p:fltVal val="0"/>
                                              </p:val>
                                            </p:tav>
                                            <p:tav tm="100000">
                                              <p:val>
                                                <p:strVal val="#ppt_w"/>
                                              </p:val>
                                            </p:tav>
                                          </p:tavLst>
                                        </p:anim>
                                        <p:anim calcmode="lin" valueType="num">
                                          <p:cBhvr>
                                            <p:cTn id="73" dur="1000" fill="hold"/>
                                            <p:tgtEl>
                                              <p:spTgt spid="45"/>
                                            </p:tgtEl>
                                            <p:attrNameLst>
                                              <p:attrName>ppt_h</p:attrName>
                                            </p:attrNameLst>
                                          </p:cBhvr>
                                          <p:tavLst>
                                            <p:tav tm="0">
                                              <p:val>
                                                <p:fltVal val="0"/>
                                              </p:val>
                                            </p:tav>
                                            <p:tav tm="100000">
                                              <p:val>
                                                <p:strVal val="#ppt_h"/>
                                              </p:val>
                                            </p:tav>
                                          </p:tavLst>
                                        </p:anim>
                                        <p:animEffect transition="in" filter="fade">
                                          <p:cBhvr>
                                            <p:cTn id="74" dur="1000"/>
                                            <p:tgtEl>
                                              <p:spTgt spid="4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p:cTn id="77" dur="1000" fill="hold"/>
                                            <p:tgtEl>
                                              <p:spTgt spid="47"/>
                                            </p:tgtEl>
                                            <p:attrNameLst>
                                              <p:attrName>ppt_w</p:attrName>
                                            </p:attrNameLst>
                                          </p:cBhvr>
                                          <p:tavLst>
                                            <p:tav tm="0">
                                              <p:val>
                                                <p:fltVal val="0"/>
                                              </p:val>
                                            </p:tav>
                                            <p:tav tm="100000">
                                              <p:val>
                                                <p:strVal val="#ppt_w"/>
                                              </p:val>
                                            </p:tav>
                                          </p:tavLst>
                                        </p:anim>
                                        <p:anim calcmode="lin" valueType="num">
                                          <p:cBhvr>
                                            <p:cTn id="78" dur="1000" fill="hold"/>
                                            <p:tgtEl>
                                              <p:spTgt spid="47"/>
                                            </p:tgtEl>
                                            <p:attrNameLst>
                                              <p:attrName>ppt_h</p:attrName>
                                            </p:attrNameLst>
                                          </p:cBhvr>
                                          <p:tavLst>
                                            <p:tav tm="0">
                                              <p:val>
                                                <p:fltVal val="0"/>
                                              </p:val>
                                            </p:tav>
                                            <p:tav tm="100000">
                                              <p:val>
                                                <p:strVal val="#ppt_h"/>
                                              </p:val>
                                            </p:tav>
                                          </p:tavLst>
                                        </p:anim>
                                        <p:animEffect transition="in" filter="fade">
                                          <p:cBhvr>
                                            <p:cTn id="79" dur="1000"/>
                                            <p:tgtEl>
                                              <p:spTgt spid="47"/>
                                            </p:tgtEl>
                                          </p:cBhvr>
                                        </p:animEffect>
                                      </p:childTnLst>
                                    </p:cTn>
                                  </p:par>
                                  <p:par>
                                    <p:cTn id="80" presetID="53" presetClass="entr" presetSubtype="16" fill="hold" grpId="0" nodeType="withEffect">
                                      <p:stCondLst>
                                        <p:cond delay="30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0" fill="hold"/>
                                            <p:tgtEl>
                                              <p:spTgt spid="48"/>
                                            </p:tgtEl>
                                            <p:attrNameLst>
                                              <p:attrName>ppt_w</p:attrName>
                                            </p:attrNameLst>
                                          </p:cBhvr>
                                          <p:tavLst>
                                            <p:tav tm="0">
                                              <p:val>
                                                <p:fltVal val="0"/>
                                              </p:val>
                                            </p:tav>
                                            <p:tav tm="100000">
                                              <p:val>
                                                <p:strVal val="#ppt_w"/>
                                              </p:val>
                                            </p:tav>
                                          </p:tavLst>
                                        </p:anim>
                                        <p:anim calcmode="lin" valueType="num">
                                          <p:cBhvr>
                                            <p:cTn id="83" dur="1000" fill="hold"/>
                                            <p:tgtEl>
                                              <p:spTgt spid="48"/>
                                            </p:tgtEl>
                                            <p:attrNameLst>
                                              <p:attrName>ppt_h</p:attrName>
                                            </p:attrNameLst>
                                          </p:cBhvr>
                                          <p:tavLst>
                                            <p:tav tm="0">
                                              <p:val>
                                                <p:fltVal val="0"/>
                                              </p:val>
                                            </p:tav>
                                            <p:tav tm="100000">
                                              <p:val>
                                                <p:strVal val="#ppt_h"/>
                                              </p:val>
                                            </p:tav>
                                          </p:tavLst>
                                        </p:anim>
                                        <p:animEffect transition="in" filter="fade">
                                          <p:cBhvr>
                                            <p:cTn id="84" dur="1000"/>
                                            <p:tgtEl>
                                              <p:spTgt spid="48"/>
                                            </p:tgtEl>
                                          </p:cBhvr>
                                        </p:animEffect>
                                      </p:childTnLst>
                                    </p:cTn>
                                  </p:par>
                                  <p:par>
                                    <p:cTn id="85" presetID="53" presetClass="entr" presetSubtype="16" fill="hold" grpId="0" nodeType="withEffect">
                                      <p:stCondLst>
                                        <p:cond delay="400"/>
                                      </p:stCondLst>
                                      <p:childTnLst>
                                        <p:set>
                                          <p:cBhvr>
                                            <p:cTn id="86" dur="1" fill="hold">
                                              <p:stCondLst>
                                                <p:cond delay="0"/>
                                              </p:stCondLst>
                                            </p:cTn>
                                            <p:tgtEl>
                                              <p:spTgt spid="50"/>
                                            </p:tgtEl>
                                            <p:attrNameLst>
                                              <p:attrName>style.visibility</p:attrName>
                                            </p:attrNameLst>
                                          </p:cBhvr>
                                          <p:to>
                                            <p:strVal val="visible"/>
                                          </p:to>
                                        </p:set>
                                        <p:anim calcmode="lin" valueType="num">
                                          <p:cBhvr>
                                            <p:cTn id="87" dur="1000" fill="hold"/>
                                            <p:tgtEl>
                                              <p:spTgt spid="50"/>
                                            </p:tgtEl>
                                            <p:attrNameLst>
                                              <p:attrName>ppt_w</p:attrName>
                                            </p:attrNameLst>
                                          </p:cBhvr>
                                          <p:tavLst>
                                            <p:tav tm="0">
                                              <p:val>
                                                <p:fltVal val="0"/>
                                              </p:val>
                                            </p:tav>
                                            <p:tav tm="100000">
                                              <p:val>
                                                <p:strVal val="#ppt_w"/>
                                              </p:val>
                                            </p:tav>
                                          </p:tavLst>
                                        </p:anim>
                                        <p:anim calcmode="lin" valueType="num">
                                          <p:cBhvr>
                                            <p:cTn id="88" dur="1000" fill="hold"/>
                                            <p:tgtEl>
                                              <p:spTgt spid="50"/>
                                            </p:tgtEl>
                                            <p:attrNameLst>
                                              <p:attrName>ppt_h</p:attrName>
                                            </p:attrNameLst>
                                          </p:cBhvr>
                                          <p:tavLst>
                                            <p:tav tm="0">
                                              <p:val>
                                                <p:fltVal val="0"/>
                                              </p:val>
                                            </p:tav>
                                            <p:tav tm="100000">
                                              <p:val>
                                                <p:strVal val="#ppt_h"/>
                                              </p:val>
                                            </p:tav>
                                          </p:tavLst>
                                        </p:anim>
                                        <p:animEffect transition="in" filter="fade">
                                          <p:cBhvr>
                                            <p:cTn id="89" dur="1000"/>
                                            <p:tgtEl>
                                              <p:spTgt spid="50"/>
                                            </p:tgtEl>
                                          </p:cBhvr>
                                        </p:animEffect>
                                      </p:childTnLst>
                                    </p:cTn>
                                  </p:par>
                                  <p:par>
                                    <p:cTn id="90" presetID="53" presetClass="entr" presetSubtype="16" fill="hold" grpId="0" nodeType="withEffect">
                                      <p:stCondLst>
                                        <p:cond delay="100"/>
                                      </p:stCondLst>
                                      <p:childTnLst>
                                        <p:set>
                                          <p:cBhvr>
                                            <p:cTn id="91" dur="1" fill="hold">
                                              <p:stCondLst>
                                                <p:cond delay="0"/>
                                              </p:stCondLst>
                                            </p:cTn>
                                            <p:tgtEl>
                                              <p:spTgt spid="30"/>
                                            </p:tgtEl>
                                            <p:attrNameLst>
                                              <p:attrName>style.visibility</p:attrName>
                                            </p:attrNameLst>
                                          </p:cBhvr>
                                          <p:to>
                                            <p:strVal val="visible"/>
                                          </p:to>
                                        </p:set>
                                        <p:anim calcmode="lin" valueType="num">
                                          <p:cBhvr>
                                            <p:cTn id="92" dur="1000" fill="hold"/>
                                            <p:tgtEl>
                                              <p:spTgt spid="30"/>
                                            </p:tgtEl>
                                            <p:attrNameLst>
                                              <p:attrName>ppt_w</p:attrName>
                                            </p:attrNameLst>
                                          </p:cBhvr>
                                          <p:tavLst>
                                            <p:tav tm="0">
                                              <p:val>
                                                <p:fltVal val="0"/>
                                              </p:val>
                                            </p:tav>
                                            <p:tav tm="100000">
                                              <p:val>
                                                <p:strVal val="#ppt_w"/>
                                              </p:val>
                                            </p:tav>
                                          </p:tavLst>
                                        </p:anim>
                                        <p:anim calcmode="lin" valueType="num">
                                          <p:cBhvr>
                                            <p:cTn id="93" dur="1000" fill="hold"/>
                                            <p:tgtEl>
                                              <p:spTgt spid="30"/>
                                            </p:tgtEl>
                                            <p:attrNameLst>
                                              <p:attrName>ppt_h</p:attrName>
                                            </p:attrNameLst>
                                          </p:cBhvr>
                                          <p:tavLst>
                                            <p:tav tm="0">
                                              <p:val>
                                                <p:fltVal val="0"/>
                                              </p:val>
                                            </p:tav>
                                            <p:tav tm="100000">
                                              <p:val>
                                                <p:strVal val="#ppt_h"/>
                                              </p:val>
                                            </p:tav>
                                          </p:tavLst>
                                        </p:anim>
                                        <p:animEffect transition="in" filter="fade">
                                          <p:cBhvr>
                                            <p:cTn id="94" dur="1000"/>
                                            <p:tgtEl>
                                              <p:spTgt spid="30"/>
                                            </p:tgtEl>
                                          </p:cBhvr>
                                        </p:animEffect>
                                      </p:childTnLst>
                                    </p:cTn>
                                  </p:par>
                                </p:childTnLst>
                              </p:cTn>
                            </p:par>
                            <p:par>
                              <p:cTn id="95" fill="hold">
                                <p:stCondLst>
                                  <p:cond delay="1400"/>
                                </p:stCondLst>
                                <p:childTnLst>
                                  <p:par>
                                    <p:cTn id="96" presetID="53" presetClass="entr" presetSubtype="16" fill="hold" nodeType="afterEffect">
                                      <p:stCondLst>
                                        <p:cond delay="0"/>
                                      </p:stCondLst>
                                      <p:childTnLst>
                                        <p:set>
                                          <p:cBhvr>
                                            <p:cTn id="97" dur="1" fill="hold">
                                              <p:stCondLst>
                                                <p:cond delay="0"/>
                                              </p:stCondLst>
                                            </p:cTn>
                                            <p:tgtEl>
                                              <p:spTgt spid="14"/>
                                            </p:tgtEl>
                                            <p:attrNameLst>
                                              <p:attrName>style.visibility</p:attrName>
                                            </p:attrNameLst>
                                          </p:cBhvr>
                                          <p:to>
                                            <p:strVal val="visible"/>
                                          </p:to>
                                        </p:set>
                                        <p:anim calcmode="lin" valueType="num">
                                          <p:cBhvr>
                                            <p:cTn id="98" dur="750" fill="hold"/>
                                            <p:tgtEl>
                                              <p:spTgt spid="14"/>
                                            </p:tgtEl>
                                            <p:attrNameLst>
                                              <p:attrName>ppt_w</p:attrName>
                                            </p:attrNameLst>
                                          </p:cBhvr>
                                          <p:tavLst>
                                            <p:tav tm="0">
                                              <p:val>
                                                <p:fltVal val="0"/>
                                              </p:val>
                                            </p:tav>
                                            <p:tav tm="100000">
                                              <p:val>
                                                <p:strVal val="#ppt_w"/>
                                              </p:val>
                                            </p:tav>
                                          </p:tavLst>
                                        </p:anim>
                                        <p:anim calcmode="lin" valueType="num">
                                          <p:cBhvr>
                                            <p:cTn id="99" dur="750" fill="hold"/>
                                            <p:tgtEl>
                                              <p:spTgt spid="14"/>
                                            </p:tgtEl>
                                            <p:attrNameLst>
                                              <p:attrName>ppt_h</p:attrName>
                                            </p:attrNameLst>
                                          </p:cBhvr>
                                          <p:tavLst>
                                            <p:tav tm="0">
                                              <p:val>
                                                <p:fltVal val="0"/>
                                              </p:val>
                                            </p:tav>
                                            <p:tav tm="100000">
                                              <p:val>
                                                <p:strVal val="#ppt_h"/>
                                              </p:val>
                                            </p:tav>
                                          </p:tavLst>
                                        </p:anim>
                                        <p:animEffect transition="in" filter="fade">
                                          <p:cBhvr>
                                            <p:cTn id="100" dur="750"/>
                                            <p:tgtEl>
                                              <p:spTgt spid="14"/>
                                            </p:tgtEl>
                                          </p:cBhvr>
                                        </p:animEffect>
                                      </p:childTnLst>
                                    </p:cTn>
                                  </p:par>
                                  <p:par>
                                    <p:cTn id="101" presetID="2" presetClass="entr" presetSubtype="2" fill="hold" grpId="0" nodeType="withEffect" p14:presetBounceEnd="58333">
                                      <p:stCondLst>
                                        <p:cond delay="250"/>
                                      </p:stCondLst>
                                      <p:childTnLst>
                                        <p:set>
                                          <p:cBhvr>
                                            <p:cTn id="102" dur="1" fill="hold">
                                              <p:stCondLst>
                                                <p:cond delay="0"/>
                                              </p:stCondLst>
                                            </p:cTn>
                                            <p:tgtEl>
                                              <p:spTgt spid="8"/>
                                            </p:tgtEl>
                                            <p:attrNameLst>
                                              <p:attrName>style.visibility</p:attrName>
                                            </p:attrNameLst>
                                          </p:cBhvr>
                                          <p:to>
                                            <p:strVal val="visible"/>
                                          </p:to>
                                        </p:set>
                                        <p:anim calcmode="lin" valueType="num" p14:bounceEnd="58333">
                                          <p:cBhvr additive="base">
                                            <p:cTn id="103" dur="750" fill="hold"/>
                                            <p:tgtEl>
                                              <p:spTgt spid="8"/>
                                            </p:tgtEl>
                                            <p:attrNameLst>
                                              <p:attrName>ppt_x</p:attrName>
                                            </p:attrNameLst>
                                          </p:cBhvr>
                                          <p:tavLst>
                                            <p:tav tm="0">
                                              <p:val>
                                                <p:strVal val="1+#ppt_w/2"/>
                                              </p:val>
                                            </p:tav>
                                            <p:tav tm="100000">
                                              <p:val>
                                                <p:strVal val="#ppt_x"/>
                                              </p:val>
                                            </p:tav>
                                          </p:tavLst>
                                        </p:anim>
                                        <p:anim calcmode="lin" valueType="num" p14:bounceEnd="58333">
                                          <p:cBhvr additive="base">
                                            <p:cTn id="104" dur="750" fill="hold"/>
                                            <p:tgtEl>
                                              <p:spTgt spid="8"/>
                                            </p:tgtEl>
                                            <p:attrNameLst>
                                              <p:attrName>ppt_y</p:attrName>
                                            </p:attrNameLst>
                                          </p:cBhvr>
                                          <p:tavLst>
                                            <p:tav tm="0">
                                              <p:val>
                                                <p:strVal val="#ppt_y"/>
                                              </p:val>
                                            </p:tav>
                                            <p:tav tm="100000">
                                              <p:val>
                                                <p:strVal val="#ppt_y"/>
                                              </p:val>
                                            </p:tav>
                                          </p:tavLst>
                                        </p:anim>
                                      </p:childTnLst>
                                    </p:cTn>
                                  </p:par>
                                  <p:par>
                                    <p:cTn id="105" presetID="53" presetClass="entr" presetSubtype="16" fill="hold" nodeType="withEffect">
                                      <p:stCondLst>
                                        <p:cond delay="500"/>
                                      </p:stCondLst>
                                      <p:childTnLst>
                                        <p:set>
                                          <p:cBhvr>
                                            <p:cTn id="106" dur="1" fill="hold">
                                              <p:stCondLst>
                                                <p:cond delay="0"/>
                                              </p:stCondLst>
                                            </p:cTn>
                                            <p:tgtEl>
                                              <p:spTgt spid="17"/>
                                            </p:tgtEl>
                                            <p:attrNameLst>
                                              <p:attrName>style.visibility</p:attrName>
                                            </p:attrNameLst>
                                          </p:cBhvr>
                                          <p:to>
                                            <p:strVal val="visible"/>
                                          </p:to>
                                        </p:set>
                                        <p:anim calcmode="lin" valueType="num">
                                          <p:cBhvr>
                                            <p:cTn id="107" dur="750" fill="hold"/>
                                            <p:tgtEl>
                                              <p:spTgt spid="17"/>
                                            </p:tgtEl>
                                            <p:attrNameLst>
                                              <p:attrName>ppt_w</p:attrName>
                                            </p:attrNameLst>
                                          </p:cBhvr>
                                          <p:tavLst>
                                            <p:tav tm="0">
                                              <p:val>
                                                <p:fltVal val="0"/>
                                              </p:val>
                                            </p:tav>
                                            <p:tav tm="100000">
                                              <p:val>
                                                <p:strVal val="#ppt_w"/>
                                              </p:val>
                                            </p:tav>
                                          </p:tavLst>
                                        </p:anim>
                                        <p:anim calcmode="lin" valueType="num">
                                          <p:cBhvr>
                                            <p:cTn id="108" dur="750" fill="hold"/>
                                            <p:tgtEl>
                                              <p:spTgt spid="17"/>
                                            </p:tgtEl>
                                            <p:attrNameLst>
                                              <p:attrName>ppt_h</p:attrName>
                                            </p:attrNameLst>
                                          </p:cBhvr>
                                          <p:tavLst>
                                            <p:tav tm="0">
                                              <p:val>
                                                <p:fltVal val="0"/>
                                              </p:val>
                                            </p:tav>
                                            <p:tav tm="100000">
                                              <p:val>
                                                <p:strVal val="#ppt_h"/>
                                              </p:val>
                                            </p:tav>
                                          </p:tavLst>
                                        </p:anim>
                                        <p:animEffect transition="in" filter="fade">
                                          <p:cBhvr>
                                            <p:cTn id="109" dur="750"/>
                                            <p:tgtEl>
                                              <p:spTgt spid="17"/>
                                            </p:tgtEl>
                                          </p:cBhvr>
                                        </p:animEffect>
                                      </p:childTnLst>
                                    </p:cTn>
                                  </p:par>
                                  <p:par>
                                    <p:cTn id="110" presetID="2" presetClass="entr" presetSubtype="2" fill="hold" grpId="0" nodeType="withEffect" p14:presetBounceEnd="58333">
                                      <p:stCondLst>
                                        <p:cond delay="750"/>
                                      </p:stCondLst>
                                      <p:childTnLst>
                                        <p:set>
                                          <p:cBhvr>
                                            <p:cTn id="111" dur="1" fill="hold">
                                              <p:stCondLst>
                                                <p:cond delay="0"/>
                                              </p:stCondLst>
                                            </p:cTn>
                                            <p:tgtEl>
                                              <p:spTgt spid="9"/>
                                            </p:tgtEl>
                                            <p:attrNameLst>
                                              <p:attrName>style.visibility</p:attrName>
                                            </p:attrNameLst>
                                          </p:cBhvr>
                                          <p:to>
                                            <p:strVal val="visible"/>
                                          </p:to>
                                        </p:set>
                                        <p:anim calcmode="lin" valueType="num" p14:bounceEnd="58333">
                                          <p:cBhvr additive="base">
                                            <p:cTn id="112" dur="750" fill="hold"/>
                                            <p:tgtEl>
                                              <p:spTgt spid="9"/>
                                            </p:tgtEl>
                                            <p:attrNameLst>
                                              <p:attrName>ppt_x</p:attrName>
                                            </p:attrNameLst>
                                          </p:cBhvr>
                                          <p:tavLst>
                                            <p:tav tm="0">
                                              <p:val>
                                                <p:strVal val="1+#ppt_w/2"/>
                                              </p:val>
                                            </p:tav>
                                            <p:tav tm="100000">
                                              <p:val>
                                                <p:strVal val="#ppt_x"/>
                                              </p:val>
                                            </p:tav>
                                          </p:tavLst>
                                        </p:anim>
                                        <p:anim calcmode="lin" valueType="num" p14:bounceEnd="58333">
                                          <p:cBhvr additive="base">
                                            <p:cTn id="113" dur="750" fill="hold"/>
                                            <p:tgtEl>
                                              <p:spTgt spid="9"/>
                                            </p:tgtEl>
                                            <p:attrNameLst>
                                              <p:attrName>ppt_y</p:attrName>
                                            </p:attrNameLst>
                                          </p:cBhvr>
                                          <p:tavLst>
                                            <p:tav tm="0">
                                              <p:val>
                                                <p:strVal val="#ppt_y"/>
                                              </p:val>
                                            </p:tav>
                                            <p:tav tm="100000">
                                              <p:val>
                                                <p:strVal val="#ppt_y"/>
                                              </p:val>
                                            </p:tav>
                                          </p:tavLst>
                                        </p:anim>
                                      </p:childTnLst>
                                    </p:cTn>
                                  </p:par>
                                  <p:par>
                                    <p:cTn id="114" presetID="53" presetClass="entr" presetSubtype="16" fill="hold" nodeType="withEffect">
                                      <p:stCondLst>
                                        <p:cond delay="1000"/>
                                      </p:stCondLst>
                                      <p:childTnLst>
                                        <p:set>
                                          <p:cBhvr>
                                            <p:cTn id="115" dur="1" fill="hold">
                                              <p:stCondLst>
                                                <p:cond delay="0"/>
                                              </p:stCondLst>
                                            </p:cTn>
                                            <p:tgtEl>
                                              <p:spTgt spid="20"/>
                                            </p:tgtEl>
                                            <p:attrNameLst>
                                              <p:attrName>style.visibility</p:attrName>
                                            </p:attrNameLst>
                                          </p:cBhvr>
                                          <p:to>
                                            <p:strVal val="visible"/>
                                          </p:to>
                                        </p:set>
                                        <p:anim calcmode="lin" valueType="num">
                                          <p:cBhvr>
                                            <p:cTn id="116" dur="750" fill="hold"/>
                                            <p:tgtEl>
                                              <p:spTgt spid="20"/>
                                            </p:tgtEl>
                                            <p:attrNameLst>
                                              <p:attrName>ppt_w</p:attrName>
                                            </p:attrNameLst>
                                          </p:cBhvr>
                                          <p:tavLst>
                                            <p:tav tm="0">
                                              <p:val>
                                                <p:fltVal val="0"/>
                                              </p:val>
                                            </p:tav>
                                            <p:tav tm="100000">
                                              <p:val>
                                                <p:strVal val="#ppt_w"/>
                                              </p:val>
                                            </p:tav>
                                          </p:tavLst>
                                        </p:anim>
                                        <p:anim calcmode="lin" valueType="num">
                                          <p:cBhvr>
                                            <p:cTn id="117" dur="750" fill="hold"/>
                                            <p:tgtEl>
                                              <p:spTgt spid="20"/>
                                            </p:tgtEl>
                                            <p:attrNameLst>
                                              <p:attrName>ppt_h</p:attrName>
                                            </p:attrNameLst>
                                          </p:cBhvr>
                                          <p:tavLst>
                                            <p:tav tm="0">
                                              <p:val>
                                                <p:fltVal val="0"/>
                                              </p:val>
                                            </p:tav>
                                            <p:tav tm="100000">
                                              <p:val>
                                                <p:strVal val="#ppt_h"/>
                                              </p:val>
                                            </p:tav>
                                          </p:tavLst>
                                        </p:anim>
                                        <p:animEffect transition="in" filter="fade">
                                          <p:cBhvr>
                                            <p:cTn id="118" dur="750"/>
                                            <p:tgtEl>
                                              <p:spTgt spid="20"/>
                                            </p:tgtEl>
                                          </p:cBhvr>
                                        </p:animEffect>
                                      </p:childTnLst>
                                    </p:cTn>
                                  </p:par>
                                  <p:par>
                                    <p:cTn id="119" presetID="2" presetClass="entr" presetSubtype="2" fill="hold" grpId="0" nodeType="withEffect" p14:presetBounceEnd="58333">
                                      <p:stCondLst>
                                        <p:cond delay="1250"/>
                                      </p:stCondLst>
                                      <p:childTnLst>
                                        <p:set>
                                          <p:cBhvr>
                                            <p:cTn id="120" dur="1" fill="hold">
                                              <p:stCondLst>
                                                <p:cond delay="0"/>
                                              </p:stCondLst>
                                            </p:cTn>
                                            <p:tgtEl>
                                              <p:spTgt spid="10"/>
                                            </p:tgtEl>
                                            <p:attrNameLst>
                                              <p:attrName>style.visibility</p:attrName>
                                            </p:attrNameLst>
                                          </p:cBhvr>
                                          <p:to>
                                            <p:strVal val="visible"/>
                                          </p:to>
                                        </p:set>
                                        <p:anim calcmode="lin" valueType="num" p14:bounceEnd="58333">
                                          <p:cBhvr additive="base">
                                            <p:cTn id="121" dur="750" fill="hold"/>
                                            <p:tgtEl>
                                              <p:spTgt spid="10"/>
                                            </p:tgtEl>
                                            <p:attrNameLst>
                                              <p:attrName>ppt_x</p:attrName>
                                            </p:attrNameLst>
                                          </p:cBhvr>
                                          <p:tavLst>
                                            <p:tav tm="0">
                                              <p:val>
                                                <p:strVal val="1+#ppt_w/2"/>
                                              </p:val>
                                            </p:tav>
                                            <p:tav tm="100000">
                                              <p:val>
                                                <p:strVal val="#ppt_x"/>
                                              </p:val>
                                            </p:tav>
                                          </p:tavLst>
                                        </p:anim>
                                        <p:anim calcmode="lin" valueType="num" p14:bounceEnd="58333">
                                          <p:cBhvr additive="base">
                                            <p:cTn id="122" dur="750" fill="hold"/>
                                            <p:tgtEl>
                                              <p:spTgt spid="10"/>
                                            </p:tgtEl>
                                            <p:attrNameLst>
                                              <p:attrName>ppt_y</p:attrName>
                                            </p:attrNameLst>
                                          </p:cBhvr>
                                          <p:tavLst>
                                            <p:tav tm="0">
                                              <p:val>
                                                <p:strVal val="#ppt_y"/>
                                              </p:val>
                                            </p:tav>
                                            <p:tav tm="100000">
                                              <p:val>
                                                <p:strVal val="#ppt_y"/>
                                              </p:val>
                                            </p:tav>
                                          </p:tavLst>
                                        </p:anim>
                                      </p:childTnLst>
                                    </p:cTn>
                                  </p:par>
                                  <p:par>
                                    <p:cTn id="123" presetID="53" presetClass="entr" presetSubtype="16" fill="hold" nodeType="withEffect">
                                      <p:stCondLst>
                                        <p:cond delay="1500"/>
                                      </p:stCondLst>
                                      <p:childTnLst>
                                        <p:set>
                                          <p:cBhvr>
                                            <p:cTn id="124" dur="1" fill="hold">
                                              <p:stCondLst>
                                                <p:cond delay="0"/>
                                              </p:stCondLst>
                                            </p:cTn>
                                            <p:tgtEl>
                                              <p:spTgt spid="23"/>
                                            </p:tgtEl>
                                            <p:attrNameLst>
                                              <p:attrName>style.visibility</p:attrName>
                                            </p:attrNameLst>
                                          </p:cBhvr>
                                          <p:to>
                                            <p:strVal val="visible"/>
                                          </p:to>
                                        </p:set>
                                        <p:anim calcmode="lin" valueType="num">
                                          <p:cBhvr>
                                            <p:cTn id="125" dur="750" fill="hold"/>
                                            <p:tgtEl>
                                              <p:spTgt spid="23"/>
                                            </p:tgtEl>
                                            <p:attrNameLst>
                                              <p:attrName>ppt_w</p:attrName>
                                            </p:attrNameLst>
                                          </p:cBhvr>
                                          <p:tavLst>
                                            <p:tav tm="0">
                                              <p:val>
                                                <p:fltVal val="0"/>
                                              </p:val>
                                            </p:tav>
                                            <p:tav tm="100000">
                                              <p:val>
                                                <p:strVal val="#ppt_w"/>
                                              </p:val>
                                            </p:tav>
                                          </p:tavLst>
                                        </p:anim>
                                        <p:anim calcmode="lin" valueType="num">
                                          <p:cBhvr>
                                            <p:cTn id="126" dur="750" fill="hold"/>
                                            <p:tgtEl>
                                              <p:spTgt spid="23"/>
                                            </p:tgtEl>
                                            <p:attrNameLst>
                                              <p:attrName>ppt_h</p:attrName>
                                            </p:attrNameLst>
                                          </p:cBhvr>
                                          <p:tavLst>
                                            <p:tav tm="0">
                                              <p:val>
                                                <p:fltVal val="0"/>
                                              </p:val>
                                            </p:tav>
                                            <p:tav tm="100000">
                                              <p:val>
                                                <p:strVal val="#ppt_h"/>
                                              </p:val>
                                            </p:tav>
                                          </p:tavLst>
                                        </p:anim>
                                        <p:animEffect transition="in" filter="fade">
                                          <p:cBhvr>
                                            <p:cTn id="127" dur="750"/>
                                            <p:tgtEl>
                                              <p:spTgt spid="23"/>
                                            </p:tgtEl>
                                          </p:cBhvr>
                                        </p:animEffect>
                                      </p:childTnLst>
                                    </p:cTn>
                                  </p:par>
                                  <p:par>
                                    <p:cTn id="128" presetID="2" presetClass="entr" presetSubtype="2" fill="hold" grpId="0" nodeType="withEffect" p14:presetBounceEnd="58333">
                                      <p:stCondLst>
                                        <p:cond delay="1750"/>
                                      </p:stCondLst>
                                      <p:childTnLst>
                                        <p:set>
                                          <p:cBhvr>
                                            <p:cTn id="129" dur="1" fill="hold">
                                              <p:stCondLst>
                                                <p:cond delay="0"/>
                                              </p:stCondLst>
                                            </p:cTn>
                                            <p:tgtEl>
                                              <p:spTgt spid="11"/>
                                            </p:tgtEl>
                                            <p:attrNameLst>
                                              <p:attrName>style.visibility</p:attrName>
                                            </p:attrNameLst>
                                          </p:cBhvr>
                                          <p:to>
                                            <p:strVal val="visible"/>
                                          </p:to>
                                        </p:set>
                                        <p:anim calcmode="lin" valueType="num" p14:bounceEnd="58333">
                                          <p:cBhvr additive="base">
                                            <p:cTn id="130" dur="750" fill="hold"/>
                                            <p:tgtEl>
                                              <p:spTgt spid="11"/>
                                            </p:tgtEl>
                                            <p:attrNameLst>
                                              <p:attrName>ppt_x</p:attrName>
                                            </p:attrNameLst>
                                          </p:cBhvr>
                                          <p:tavLst>
                                            <p:tav tm="0">
                                              <p:val>
                                                <p:strVal val="1+#ppt_w/2"/>
                                              </p:val>
                                            </p:tav>
                                            <p:tav tm="100000">
                                              <p:val>
                                                <p:strVal val="#ppt_x"/>
                                              </p:val>
                                            </p:tav>
                                          </p:tavLst>
                                        </p:anim>
                                        <p:anim calcmode="lin" valueType="num" p14:bounceEnd="58333">
                                          <p:cBhvr additive="base">
                                            <p:cTn id="131"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26" grpId="0" animBg="1"/>
          <p:bldP spid="28" grpId="0" animBg="1"/>
          <p:bldP spid="29" grpId="0" animBg="1"/>
          <p:bldP spid="31" grpId="0" animBg="1"/>
          <p:bldP spid="32" grpId="0" animBg="1"/>
          <p:bldP spid="34" grpId="0" animBg="1"/>
          <p:bldP spid="36" grpId="0" animBg="1"/>
          <p:bldP spid="37" grpId="0" animBg="1"/>
          <p:bldP spid="38" grpId="0" animBg="1"/>
          <p:bldP spid="40" grpId="0" animBg="1"/>
          <p:bldP spid="41" grpId="0" animBg="1"/>
          <p:bldP spid="43" grpId="0" animBg="1"/>
          <p:bldP spid="44" grpId="0" animBg="1"/>
          <p:bldP spid="45" grpId="0" animBg="1"/>
          <p:bldP spid="47" grpId="0" animBg="1"/>
          <p:bldP spid="48" grpId="0" animBg="1"/>
          <p:bldP spid="50" grpId="0" animBg="1"/>
          <p:bldP spid="3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Effect transition="in" filter="fade">
                                          <p:cBhvr>
                                            <p:cTn id="9" dur="1000"/>
                                            <p:tgtEl>
                                              <p:spTgt spid="26"/>
                                            </p:tgtEl>
                                          </p:cBhvr>
                                        </p:animEffect>
                                      </p:childTnLst>
                                    </p:cTn>
                                  </p:par>
                                  <p:par>
                                    <p:cTn id="10" presetID="53" presetClass="entr" presetSubtype="16" fill="hold" grpId="0" nodeType="withEffect">
                                      <p:stCondLst>
                                        <p:cond delay="100"/>
                                      </p:stCondLst>
                                      <p:childTnLst>
                                        <p:set>
                                          <p:cBhvr>
                                            <p:cTn id="11" dur="1" fill="hold">
                                              <p:stCondLst>
                                                <p:cond delay="0"/>
                                              </p:stCondLst>
                                            </p:cTn>
                                            <p:tgtEl>
                                              <p:spTgt spid="28"/>
                                            </p:tgtEl>
                                            <p:attrNameLst>
                                              <p:attrName>style.visibility</p:attrName>
                                            </p:attrNameLst>
                                          </p:cBhvr>
                                          <p:to>
                                            <p:strVal val="visible"/>
                                          </p:to>
                                        </p:set>
                                        <p:anim calcmode="lin" valueType="num">
                                          <p:cBhvr>
                                            <p:cTn id="12" dur="1000" fill="hold"/>
                                            <p:tgtEl>
                                              <p:spTgt spid="28"/>
                                            </p:tgtEl>
                                            <p:attrNameLst>
                                              <p:attrName>ppt_w</p:attrName>
                                            </p:attrNameLst>
                                          </p:cBhvr>
                                          <p:tavLst>
                                            <p:tav tm="0">
                                              <p:val>
                                                <p:fltVal val="0"/>
                                              </p:val>
                                            </p:tav>
                                            <p:tav tm="100000">
                                              <p:val>
                                                <p:strVal val="#ppt_w"/>
                                              </p:val>
                                            </p:tav>
                                          </p:tavLst>
                                        </p:anim>
                                        <p:anim calcmode="lin" valueType="num">
                                          <p:cBhvr>
                                            <p:cTn id="13" dur="1000" fill="hold"/>
                                            <p:tgtEl>
                                              <p:spTgt spid="28"/>
                                            </p:tgtEl>
                                            <p:attrNameLst>
                                              <p:attrName>ppt_h</p:attrName>
                                            </p:attrNameLst>
                                          </p:cBhvr>
                                          <p:tavLst>
                                            <p:tav tm="0">
                                              <p:val>
                                                <p:fltVal val="0"/>
                                              </p:val>
                                            </p:tav>
                                            <p:tav tm="100000">
                                              <p:val>
                                                <p:strVal val="#ppt_h"/>
                                              </p:val>
                                            </p:tav>
                                          </p:tavLst>
                                        </p:anim>
                                        <p:animEffect transition="in" filter="fade">
                                          <p:cBhvr>
                                            <p:cTn id="14" dur="1000"/>
                                            <p:tgtEl>
                                              <p:spTgt spid="28"/>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29"/>
                                            </p:tgtEl>
                                            <p:attrNameLst>
                                              <p:attrName>style.visibility</p:attrName>
                                            </p:attrNameLst>
                                          </p:cBhvr>
                                          <p:to>
                                            <p:strVal val="visible"/>
                                          </p:to>
                                        </p:set>
                                        <p:anim calcmode="lin" valueType="num">
                                          <p:cBhvr>
                                            <p:cTn id="17" dur="1000" fill="hold"/>
                                            <p:tgtEl>
                                              <p:spTgt spid="29"/>
                                            </p:tgtEl>
                                            <p:attrNameLst>
                                              <p:attrName>ppt_w</p:attrName>
                                            </p:attrNameLst>
                                          </p:cBhvr>
                                          <p:tavLst>
                                            <p:tav tm="0">
                                              <p:val>
                                                <p:fltVal val="0"/>
                                              </p:val>
                                            </p:tav>
                                            <p:tav tm="100000">
                                              <p:val>
                                                <p:strVal val="#ppt_w"/>
                                              </p:val>
                                            </p:tav>
                                          </p:tavLst>
                                        </p:anim>
                                        <p:anim calcmode="lin" valueType="num">
                                          <p:cBhvr>
                                            <p:cTn id="18" dur="1000" fill="hold"/>
                                            <p:tgtEl>
                                              <p:spTgt spid="29"/>
                                            </p:tgtEl>
                                            <p:attrNameLst>
                                              <p:attrName>ppt_h</p:attrName>
                                            </p:attrNameLst>
                                          </p:cBhvr>
                                          <p:tavLst>
                                            <p:tav tm="0">
                                              <p:val>
                                                <p:fltVal val="0"/>
                                              </p:val>
                                            </p:tav>
                                            <p:tav tm="100000">
                                              <p:val>
                                                <p:strVal val="#ppt_h"/>
                                              </p:val>
                                            </p:tav>
                                          </p:tavLst>
                                        </p:anim>
                                        <p:animEffect transition="in" filter="fade">
                                          <p:cBhvr>
                                            <p:cTn id="19" dur="1000"/>
                                            <p:tgtEl>
                                              <p:spTgt spid="29"/>
                                            </p:tgtEl>
                                          </p:cBhvr>
                                        </p:animEffect>
                                      </p:childTnLst>
                                    </p:cTn>
                                  </p:par>
                                  <p:par>
                                    <p:cTn id="20" presetID="53" presetClass="entr" presetSubtype="16" fill="hold" grpId="0" nodeType="withEffect">
                                      <p:stCondLst>
                                        <p:cond delay="200"/>
                                      </p:stCondLst>
                                      <p:childTnLst>
                                        <p:set>
                                          <p:cBhvr>
                                            <p:cTn id="21" dur="1" fill="hold">
                                              <p:stCondLst>
                                                <p:cond delay="0"/>
                                              </p:stCondLst>
                                            </p:cTn>
                                            <p:tgtEl>
                                              <p:spTgt spid="31"/>
                                            </p:tgtEl>
                                            <p:attrNameLst>
                                              <p:attrName>style.visibility</p:attrName>
                                            </p:attrNameLst>
                                          </p:cBhvr>
                                          <p:to>
                                            <p:strVal val="visible"/>
                                          </p:to>
                                        </p:set>
                                        <p:anim calcmode="lin" valueType="num">
                                          <p:cBhvr>
                                            <p:cTn id="22" dur="1000" fill="hold"/>
                                            <p:tgtEl>
                                              <p:spTgt spid="31"/>
                                            </p:tgtEl>
                                            <p:attrNameLst>
                                              <p:attrName>ppt_w</p:attrName>
                                            </p:attrNameLst>
                                          </p:cBhvr>
                                          <p:tavLst>
                                            <p:tav tm="0">
                                              <p:val>
                                                <p:fltVal val="0"/>
                                              </p:val>
                                            </p:tav>
                                            <p:tav tm="100000">
                                              <p:val>
                                                <p:strVal val="#ppt_w"/>
                                              </p:val>
                                            </p:tav>
                                          </p:tavLst>
                                        </p:anim>
                                        <p:anim calcmode="lin" valueType="num">
                                          <p:cBhvr>
                                            <p:cTn id="23" dur="1000" fill="hold"/>
                                            <p:tgtEl>
                                              <p:spTgt spid="31"/>
                                            </p:tgtEl>
                                            <p:attrNameLst>
                                              <p:attrName>ppt_h</p:attrName>
                                            </p:attrNameLst>
                                          </p:cBhvr>
                                          <p:tavLst>
                                            <p:tav tm="0">
                                              <p:val>
                                                <p:fltVal val="0"/>
                                              </p:val>
                                            </p:tav>
                                            <p:tav tm="100000">
                                              <p:val>
                                                <p:strVal val="#ppt_h"/>
                                              </p:val>
                                            </p:tav>
                                          </p:tavLst>
                                        </p:anim>
                                        <p:animEffect transition="in" filter="fade">
                                          <p:cBhvr>
                                            <p:cTn id="24" dur="1000"/>
                                            <p:tgtEl>
                                              <p:spTgt spid="31"/>
                                            </p:tgtEl>
                                          </p:cBhvr>
                                        </p:animEffect>
                                      </p:childTnLst>
                                    </p:cTn>
                                  </p:par>
                                  <p:par>
                                    <p:cTn id="25" presetID="53" presetClass="entr" presetSubtype="16" fill="hold" grpId="0" nodeType="withEffect">
                                      <p:stCondLst>
                                        <p:cond delay="100"/>
                                      </p:stCondLst>
                                      <p:childTnLst>
                                        <p:set>
                                          <p:cBhvr>
                                            <p:cTn id="26" dur="1" fill="hold">
                                              <p:stCondLst>
                                                <p:cond delay="0"/>
                                              </p:stCondLst>
                                            </p:cTn>
                                            <p:tgtEl>
                                              <p:spTgt spid="32"/>
                                            </p:tgtEl>
                                            <p:attrNameLst>
                                              <p:attrName>style.visibility</p:attrName>
                                            </p:attrNameLst>
                                          </p:cBhvr>
                                          <p:to>
                                            <p:strVal val="visible"/>
                                          </p:to>
                                        </p:set>
                                        <p:anim calcmode="lin" valueType="num">
                                          <p:cBhvr>
                                            <p:cTn id="27" dur="1000" fill="hold"/>
                                            <p:tgtEl>
                                              <p:spTgt spid="32"/>
                                            </p:tgtEl>
                                            <p:attrNameLst>
                                              <p:attrName>ppt_w</p:attrName>
                                            </p:attrNameLst>
                                          </p:cBhvr>
                                          <p:tavLst>
                                            <p:tav tm="0">
                                              <p:val>
                                                <p:fltVal val="0"/>
                                              </p:val>
                                            </p:tav>
                                            <p:tav tm="100000">
                                              <p:val>
                                                <p:strVal val="#ppt_w"/>
                                              </p:val>
                                            </p:tav>
                                          </p:tavLst>
                                        </p:anim>
                                        <p:anim calcmode="lin" valueType="num">
                                          <p:cBhvr>
                                            <p:cTn id="28" dur="1000" fill="hold"/>
                                            <p:tgtEl>
                                              <p:spTgt spid="32"/>
                                            </p:tgtEl>
                                            <p:attrNameLst>
                                              <p:attrName>ppt_h</p:attrName>
                                            </p:attrNameLst>
                                          </p:cBhvr>
                                          <p:tavLst>
                                            <p:tav tm="0">
                                              <p:val>
                                                <p:fltVal val="0"/>
                                              </p:val>
                                            </p:tav>
                                            <p:tav tm="100000">
                                              <p:val>
                                                <p:strVal val="#ppt_h"/>
                                              </p:val>
                                            </p:tav>
                                          </p:tavLst>
                                        </p:anim>
                                        <p:animEffect transition="in" filter="fade">
                                          <p:cBhvr>
                                            <p:cTn id="29" dur="1000"/>
                                            <p:tgtEl>
                                              <p:spTgt spid="32"/>
                                            </p:tgtEl>
                                          </p:cBhvr>
                                        </p:animEffect>
                                      </p:childTnLst>
                                    </p:cTn>
                                  </p:par>
                                  <p:par>
                                    <p:cTn id="30" presetID="53" presetClass="entr" presetSubtype="16" fill="hold" grpId="0" nodeType="withEffect">
                                      <p:stCondLst>
                                        <p:cond delay="200"/>
                                      </p:stCondLst>
                                      <p:childTnLst>
                                        <p:set>
                                          <p:cBhvr>
                                            <p:cTn id="31" dur="1" fill="hold">
                                              <p:stCondLst>
                                                <p:cond delay="0"/>
                                              </p:stCondLst>
                                            </p:cTn>
                                            <p:tgtEl>
                                              <p:spTgt spid="34"/>
                                            </p:tgtEl>
                                            <p:attrNameLst>
                                              <p:attrName>style.visibility</p:attrName>
                                            </p:attrNameLst>
                                          </p:cBhvr>
                                          <p:to>
                                            <p:strVal val="visible"/>
                                          </p:to>
                                        </p:set>
                                        <p:anim calcmode="lin" valueType="num">
                                          <p:cBhvr>
                                            <p:cTn id="32" dur="1000" fill="hold"/>
                                            <p:tgtEl>
                                              <p:spTgt spid="34"/>
                                            </p:tgtEl>
                                            <p:attrNameLst>
                                              <p:attrName>ppt_w</p:attrName>
                                            </p:attrNameLst>
                                          </p:cBhvr>
                                          <p:tavLst>
                                            <p:tav tm="0">
                                              <p:val>
                                                <p:fltVal val="0"/>
                                              </p:val>
                                            </p:tav>
                                            <p:tav tm="100000">
                                              <p:val>
                                                <p:strVal val="#ppt_w"/>
                                              </p:val>
                                            </p:tav>
                                          </p:tavLst>
                                        </p:anim>
                                        <p:anim calcmode="lin" valueType="num">
                                          <p:cBhvr>
                                            <p:cTn id="33" dur="1000" fill="hold"/>
                                            <p:tgtEl>
                                              <p:spTgt spid="34"/>
                                            </p:tgtEl>
                                            <p:attrNameLst>
                                              <p:attrName>ppt_h</p:attrName>
                                            </p:attrNameLst>
                                          </p:cBhvr>
                                          <p:tavLst>
                                            <p:tav tm="0">
                                              <p:val>
                                                <p:fltVal val="0"/>
                                              </p:val>
                                            </p:tav>
                                            <p:tav tm="100000">
                                              <p:val>
                                                <p:strVal val="#ppt_h"/>
                                              </p:val>
                                            </p:tav>
                                          </p:tavLst>
                                        </p:anim>
                                        <p:animEffect transition="in" filter="fade">
                                          <p:cBhvr>
                                            <p:cTn id="34" dur="1000"/>
                                            <p:tgtEl>
                                              <p:spTgt spid="3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1000" fill="hold"/>
                                            <p:tgtEl>
                                              <p:spTgt spid="36"/>
                                            </p:tgtEl>
                                            <p:attrNameLst>
                                              <p:attrName>ppt_w</p:attrName>
                                            </p:attrNameLst>
                                          </p:cBhvr>
                                          <p:tavLst>
                                            <p:tav tm="0">
                                              <p:val>
                                                <p:fltVal val="0"/>
                                              </p:val>
                                            </p:tav>
                                            <p:tav tm="100000">
                                              <p:val>
                                                <p:strVal val="#ppt_w"/>
                                              </p:val>
                                            </p:tav>
                                          </p:tavLst>
                                        </p:anim>
                                        <p:anim calcmode="lin" valueType="num">
                                          <p:cBhvr>
                                            <p:cTn id="38" dur="1000" fill="hold"/>
                                            <p:tgtEl>
                                              <p:spTgt spid="36"/>
                                            </p:tgtEl>
                                            <p:attrNameLst>
                                              <p:attrName>ppt_h</p:attrName>
                                            </p:attrNameLst>
                                          </p:cBhvr>
                                          <p:tavLst>
                                            <p:tav tm="0">
                                              <p:val>
                                                <p:fltVal val="0"/>
                                              </p:val>
                                            </p:tav>
                                            <p:tav tm="100000">
                                              <p:val>
                                                <p:strVal val="#ppt_h"/>
                                              </p:val>
                                            </p:tav>
                                          </p:tavLst>
                                        </p:anim>
                                        <p:animEffect transition="in" filter="fade">
                                          <p:cBhvr>
                                            <p:cTn id="39" dur="1000"/>
                                            <p:tgtEl>
                                              <p:spTgt spid="3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37"/>
                                            </p:tgtEl>
                                            <p:attrNameLst>
                                              <p:attrName>style.visibility</p:attrName>
                                            </p:attrNameLst>
                                          </p:cBhvr>
                                          <p:to>
                                            <p:strVal val="visible"/>
                                          </p:to>
                                        </p:set>
                                        <p:anim calcmode="lin" valueType="num">
                                          <p:cBhvr>
                                            <p:cTn id="42" dur="1000" fill="hold"/>
                                            <p:tgtEl>
                                              <p:spTgt spid="37"/>
                                            </p:tgtEl>
                                            <p:attrNameLst>
                                              <p:attrName>ppt_w</p:attrName>
                                            </p:attrNameLst>
                                          </p:cBhvr>
                                          <p:tavLst>
                                            <p:tav tm="0">
                                              <p:val>
                                                <p:fltVal val="0"/>
                                              </p:val>
                                            </p:tav>
                                            <p:tav tm="100000">
                                              <p:val>
                                                <p:strVal val="#ppt_w"/>
                                              </p:val>
                                            </p:tav>
                                          </p:tavLst>
                                        </p:anim>
                                        <p:anim calcmode="lin" valueType="num">
                                          <p:cBhvr>
                                            <p:cTn id="43" dur="1000" fill="hold"/>
                                            <p:tgtEl>
                                              <p:spTgt spid="37"/>
                                            </p:tgtEl>
                                            <p:attrNameLst>
                                              <p:attrName>ppt_h</p:attrName>
                                            </p:attrNameLst>
                                          </p:cBhvr>
                                          <p:tavLst>
                                            <p:tav tm="0">
                                              <p:val>
                                                <p:fltVal val="0"/>
                                              </p:val>
                                            </p:tav>
                                            <p:tav tm="100000">
                                              <p:val>
                                                <p:strVal val="#ppt_h"/>
                                              </p:val>
                                            </p:tav>
                                          </p:tavLst>
                                        </p:anim>
                                        <p:animEffect transition="in" filter="fade">
                                          <p:cBhvr>
                                            <p:cTn id="44" dur="1000"/>
                                            <p:tgtEl>
                                              <p:spTgt spid="3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38"/>
                                            </p:tgtEl>
                                            <p:attrNameLst>
                                              <p:attrName>style.visibility</p:attrName>
                                            </p:attrNameLst>
                                          </p:cBhvr>
                                          <p:to>
                                            <p:strVal val="visible"/>
                                          </p:to>
                                        </p:set>
                                        <p:anim calcmode="lin" valueType="num">
                                          <p:cBhvr>
                                            <p:cTn id="47" dur="1000" fill="hold"/>
                                            <p:tgtEl>
                                              <p:spTgt spid="38"/>
                                            </p:tgtEl>
                                            <p:attrNameLst>
                                              <p:attrName>ppt_w</p:attrName>
                                            </p:attrNameLst>
                                          </p:cBhvr>
                                          <p:tavLst>
                                            <p:tav tm="0">
                                              <p:val>
                                                <p:fltVal val="0"/>
                                              </p:val>
                                            </p:tav>
                                            <p:tav tm="100000">
                                              <p:val>
                                                <p:strVal val="#ppt_w"/>
                                              </p:val>
                                            </p:tav>
                                          </p:tavLst>
                                        </p:anim>
                                        <p:anim calcmode="lin" valueType="num">
                                          <p:cBhvr>
                                            <p:cTn id="48" dur="1000" fill="hold"/>
                                            <p:tgtEl>
                                              <p:spTgt spid="38"/>
                                            </p:tgtEl>
                                            <p:attrNameLst>
                                              <p:attrName>ppt_h</p:attrName>
                                            </p:attrNameLst>
                                          </p:cBhvr>
                                          <p:tavLst>
                                            <p:tav tm="0">
                                              <p:val>
                                                <p:fltVal val="0"/>
                                              </p:val>
                                            </p:tav>
                                            <p:tav tm="100000">
                                              <p:val>
                                                <p:strVal val="#ppt_h"/>
                                              </p:val>
                                            </p:tav>
                                          </p:tavLst>
                                        </p:anim>
                                        <p:animEffect transition="in" filter="fade">
                                          <p:cBhvr>
                                            <p:cTn id="49" dur="1000"/>
                                            <p:tgtEl>
                                              <p:spTgt spid="3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40"/>
                                            </p:tgtEl>
                                            <p:attrNameLst>
                                              <p:attrName>style.visibility</p:attrName>
                                            </p:attrNameLst>
                                          </p:cBhvr>
                                          <p:to>
                                            <p:strVal val="visible"/>
                                          </p:to>
                                        </p:set>
                                        <p:anim calcmode="lin" valueType="num">
                                          <p:cBhvr>
                                            <p:cTn id="52" dur="1000" fill="hold"/>
                                            <p:tgtEl>
                                              <p:spTgt spid="40"/>
                                            </p:tgtEl>
                                            <p:attrNameLst>
                                              <p:attrName>ppt_w</p:attrName>
                                            </p:attrNameLst>
                                          </p:cBhvr>
                                          <p:tavLst>
                                            <p:tav tm="0">
                                              <p:val>
                                                <p:fltVal val="0"/>
                                              </p:val>
                                            </p:tav>
                                            <p:tav tm="100000">
                                              <p:val>
                                                <p:strVal val="#ppt_w"/>
                                              </p:val>
                                            </p:tav>
                                          </p:tavLst>
                                        </p:anim>
                                        <p:anim calcmode="lin" valueType="num">
                                          <p:cBhvr>
                                            <p:cTn id="53" dur="1000" fill="hold"/>
                                            <p:tgtEl>
                                              <p:spTgt spid="40"/>
                                            </p:tgtEl>
                                            <p:attrNameLst>
                                              <p:attrName>ppt_h</p:attrName>
                                            </p:attrNameLst>
                                          </p:cBhvr>
                                          <p:tavLst>
                                            <p:tav tm="0">
                                              <p:val>
                                                <p:fltVal val="0"/>
                                              </p:val>
                                            </p:tav>
                                            <p:tav tm="100000">
                                              <p:val>
                                                <p:strVal val="#ppt_h"/>
                                              </p:val>
                                            </p:tav>
                                          </p:tavLst>
                                        </p:anim>
                                        <p:animEffect transition="in" filter="fade">
                                          <p:cBhvr>
                                            <p:cTn id="54" dur="1000"/>
                                            <p:tgtEl>
                                              <p:spTgt spid="40"/>
                                            </p:tgtEl>
                                          </p:cBhvr>
                                        </p:animEffect>
                                      </p:childTnLst>
                                    </p:cTn>
                                  </p:par>
                                  <p:par>
                                    <p:cTn id="55" presetID="53" presetClass="entr" presetSubtype="16" fill="hold" grpId="0" nodeType="withEffect">
                                      <p:stCondLst>
                                        <p:cond delay="300"/>
                                      </p:stCondLst>
                                      <p:childTnLst>
                                        <p:set>
                                          <p:cBhvr>
                                            <p:cTn id="56" dur="1" fill="hold">
                                              <p:stCondLst>
                                                <p:cond delay="0"/>
                                              </p:stCondLst>
                                            </p:cTn>
                                            <p:tgtEl>
                                              <p:spTgt spid="41"/>
                                            </p:tgtEl>
                                            <p:attrNameLst>
                                              <p:attrName>style.visibility</p:attrName>
                                            </p:attrNameLst>
                                          </p:cBhvr>
                                          <p:to>
                                            <p:strVal val="visible"/>
                                          </p:to>
                                        </p:set>
                                        <p:anim calcmode="lin" valueType="num">
                                          <p:cBhvr>
                                            <p:cTn id="57" dur="1000" fill="hold"/>
                                            <p:tgtEl>
                                              <p:spTgt spid="41"/>
                                            </p:tgtEl>
                                            <p:attrNameLst>
                                              <p:attrName>ppt_w</p:attrName>
                                            </p:attrNameLst>
                                          </p:cBhvr>
                                          <p:tavLst>
                                            <p:tav tm="0">
                                              <p:val>
                                                <p:fltVal val="0"/>
                                              </p:val>
                                            </p:tav>
                                            <p:tav tm="100000">
                                              <p:val>
                                                <p:strVal val="#ppt_w"/>
                                              </p:val>
                                            </p:tav>
                                          </p:tavLst>
                                        </p:anim>
                                        <p:anim calcmode="lin" valueType="num">
                                          <p:cBhvr>
                                            <p:cTn id="58" dur="1000" fill="hold"/>
                                            <p:tgtEl>
                                              <p:spTgt spid="41"/>
                                            </p:tgtEl>
                                            <p:attrNameLst>
                                              <p:attrName>ppt_h</p:attrName>
                                            </p:attrNameLst>
                                          </p:cBhvr>
                                          <p:tavLst>
                                            <p:tav tm="0">
                                              <p:val>
                                                <p:fltVal val="0"/>
                                              </p:val>
                                            </p:tav>
                                            <p:tav tm="100000">
                                              <p:val>
                                                <p:strVal val="#ppt_h"/>
                                              </p:val>
                                            </p:tav>
                                          </p:tavLst>
                                        </p:anim>
                                        <p:animEffect transition="in" filter="fade">
                                          <p:cBhvr>
                                            <p:cTn id="59" dur="1000"/>
                                            <p:tgtEl>
                                              <p:spTgt spid="4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43"/>
                                            </p:tgtEl>
                                            <p:attrNameLst>
                                              <p:attrName>style.visibility</p:attrName>
                                            </p:attrNameLst>
                                          </p:cBhvr>
                                          <p:to>
                                            <p:strVal val="visible"/>
                                          </p:to>
                                        </p:set>
                                        <p:anim calcmode="lin" valueType="num">
                                          <p:cBhvr>
                                            <p:cTn id="62" dur="1000" fill="hold"/>
                                            <p:tgtEl>
                                              <p:spTgt spid="43"/>
                                            </p:tgtEl>
                                            <p:attrNameLst>
                                              <p:attrName>ppt_w</p:attrName>
                                            </p:attrNameLst>
                                          </p:cBhvr>
                                          <p:tavLst>
                                            <p:tav tm="0">
                                              <p:val>
                                                <p:fltVal val="0"/>
                                              </p:val>
                                            </p:tav>
                                            <p:tav tm="100000">
                                              <p:val>
                                                <p:strVal val="#ppt_w"/>
                                              </p:val>
                                            </p:tav>
                                          </p:tavLst>
                                        </p:anim>
                                        <p:anim calcmode="lin" valueType="num">
                                          <p:cBhvr>
                                            <p:cTn id="63" dur="1000" fill="hold"/>
                                            <p:tgtEl>
                                              <p:spTgt spid="43"/>
                                            </p:tgtEl>
                                            <p:attrNameLst>
                                              <p:attrName>ppt_h</p:attrName>
                                            </p:attrNameLst>
                                          </p:cBhvr>
                                          <p:tavLst>
                                            <p:tav tm="0">
                                              <p:val>
                                                <p:fltVal val="0"/>
                                              </p:val>
                                            </p:tav>
                                            <p:tav tm="100000">
                                              <p:val>
                                                <p:strVal val="#ppt_h"/>
                                              </p:val>
                                            </p:tav>
                                          </p:tavLst>
                                        </p:anim>
                                        <p:animEffect transition="in" filter="fade">
                                          <p:cBhvr>
                                            <p:cTn id="64" dur="1000"/>
                                            <p:tgtEl>
                                              <p:spTgt spid="43"/>
                                            </p:tgtEl>
                                          </p:cBhvr>
                                        </p:animEffect>
                                      </p:childTnLst>
                                    </p:cTn>
                                  </p:par>
                                  <p:par>
                                    <p:cTn id="65" presetID="53" presetClass="entr" presetSubtype="16" fill="hold" grpId="0" nodeType="withEffect">
                                      <p:stCondLst>
                                        <p:cond delay="400"/>
                                      </p:stCondLst>
                                      <p:childTnLst>
                                        <p:set>
                                          <p:cBhvr>
                                            <p:cTn id="66" dur="1" fill="hold">
                                              <p:stCondLst>
                                                <p:cond delay="0"/>
                                              </p:stCondLst>
                                            </p:cTn>
                                            <p:tgtEl>
                                              <p:spTgt spid="44"/>
                                            </p:tgtEl>
                                            <p:attrNameLst>
                                              <p:attrName>style.visibility</p:attrName>
                                            </p:attrNameLst>
                                          </p:cBhvr>
                                          <p:to>
                                            <p:strVal val="visible"/>
                                          </p:to>
                                        </p:set>
                                        <p:anim calcmode="lin" valueType="num">
                                          <p:cBhvr>
                                            <p:cTn id="67" dur="1000" fill="hold"/>
                                            <p:tgtEl>
                                              <p:spTgt spid="44"/>
                                            </p:tgtEl>
                                            <p:attrNameLst>
                                              <p:attrName>ppt_w</p:attrName>
                                            </p:attrNameLst>
                                          </p:cBhvr>
                                          <p:tavLst>
                                            <p:tav tm="0">
                                              <p:val>
                                                <p:fltVal val="0"/>
                                              </p:val>
                                            </p:tav>
                                            <p:tav tm="100000">
                                              <p:val>
                                                <p:strVal val="#ppt_w"/>
                                              </p:val>
                                            </p:tav>
                                          </p:tavLst>
                                        </p:anim>
                                        <p:anim calcmode="lin" valueType="num">
                                          <p:cBhvr>
                                            <p:cTn id="68" dur="1000" fill="hold"/>
                                            <p:tgtEl>
                                              <p:spTgt spid="44"/>
                                            </p:tgtEl>
                                            <p:attrNameLst>
                                              <p:attrName>ppt_h</p:attrName>
                                            </p:attrNameLst>
                                          </p:cBhvr>
                                          <p:tavLst>
                                            <p:tav tm="0">
                                              <p:val>
                                                <p:fltVal val="0"/>
                                              </p:val>
                                            </p:tav>
                                            <p:tav tm="100000">
                                              <p:val>
                                                <p:strVal val="#ppt_h"/>
                                              </p:val>
                                            </p:tav>
                                          </p:tavLst>
                                        </p:anim>
                                        <p:animEffect transition="in" filter="fade">
                                          <p:cBhvr>
                                            <p:cTn id="69" dur="1000"/>
                                            <p:tgtEl>
                                              <p:spTgt spid="44"/>
                                            </p:tgtEl>
                                          </p:cBhvr>
                                        </p:animEffect>
                                      </p:childTnLst>
                                    </p:cTn>
                                  </p:par>
                                  <p:par>
                                    <p:cTn id="70" presetID="53" presetClass="entr" presetSubtype="16" fill="hold" grpId="0" nodeType="withEffect">
                                      <p:stCondLst>
                                        <p:cond delay="100"/>
                                      </p:stCondLst>
                                      <p:childTnLst>
                                        <p:set>
                                          <p:cBhvr>
                                            <p:cTn id="71" dur="1" fill="hold">
                                              <p:stCondLst>
                                                <p:cond delay="0"/>
                                              </p:stCondLst>
                                            </p:cTn>
                                            <p:tgtEl>
                                              <p:spTgt spid="45"/>
                                            </p:tgtEl>
                                            <p:attrNameLst>
                                              <p:attrName>style.visibility</p:attrName>
                                            </p:attrNameLst>
                                          </p:cBhvr>
                                          <p:to>
                                            <p:strVal val="visible"/>
                                          </p:to>
                                        </p:set>
                                        <p:anim calcmode="lin" valueType="num">
                                          <p:cBhvr>
                                            <p:cTn id="72" dur="1000" fill="hold"/>
                                            <p:tgtEl>
                                              <p:spTgt spid="45"/>
                                            </p:tgtEl>
                                            <p:attrNameLst>
                                              <p:attrName>ppt_w</p:attrName>
                                            </p:attrNameLst>
                                          </p:cBhvr>
                                          <p:tavLst>
                                            <p:tav tm="0">
                                              <p:val>
                                                <p:fltVal val="0"/>
                                              </p:val>
                                            </p:tav>
                                            <p:tav tm="100000">
                                              <p:val>
                                                <p:strVal val="#ppt_w"/>
                                              </p:val>
                                            </p:tav>
                                          </p:tavLst>
                                        </p:anim>
                                        <p:anim calcmode="lin" valueType="num">
                                          <p:cBhvr>
                                            <p:cTn id="73" dur="1000" fill="hold"/>
                                            <p:tgtEl>
                                              <p:spTgt spid="45"/>
                                            </p:tgtEl>
                                            <p:attrNameLst>
                                              <p:attrName>ppt_h</p:attrName>
                                            </p:attrNameLst>
                                          </p:cBhvr>
                                          <p:tavLst>
                                            <p:tav tm="0">
                                              <p:val>
                                                <p:fltVal val="0"/>
                                              </p:val>
                                            </p:tav>
                                            <p:tav tm="100000">
                                              <p:val>
                                                <p:strVal val="#ppt_h"/>
                                              </p:val>
                                            </p:tav>
                                          </p:tavLst>
                                        </p:anim>
                                        <p:animEffect transition="in" filter="fade">
                                          <p:cBhvr>
                                            <p:cTn id="74" dur="1000"/>
                                            <p:tgtEl>
                                              <p:spTgt spid="4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 calcmode="lin" valueType="num">
                                          <p:cBhvr>
                                            <p:cTn id="77" dur="1000" fill="hold"/>
                                            <p:tgtEl>
                                              <p:spTgt spid="47"/>
                                            </p:tgtEl>
                                            <p:attrNameLst>
                                              <p:attrName>ppt_w</p:attrName>
                                            </p:attrNameLst>
                                          </p:cBhvr>
                                          <p:tavLst>
                                            <p:tav tm="0">
                                              <p:val>
                                                <p:fltVal val="0"/>
                                              </p:val>
                                            </p:tav>
                                            <p:tav tm="100000">
                                              <p:val>
                                                <p:strVal val="#ppt_w"/>
                                              </p:val>
                                            </p:tav>
                                          </p:tavLst>
                                        </p:anim>
                                        <p:anim calcmode="lin" valueType="num">
                                          <p:cBhvr>
                                            <p:cTn id="78" dur="1000" fill="hold"/>
                                            <p:tgtEl>
                                              <p:spTgt spid="47"/>
                                            </p:tgtEl>
                                            <p:attrNameLst>
                                              <p:attrName>ppt_h</p:attrName>
                                            </p:attrNameLst>
                                          </p:cBhvr>
                                          <p:tavLst>
                                            <p:tav tm="0">
                                              <p:val>
                                                <p:fltVal val="0"/>
                                              </p:val>
                                            </p:tav>
                                            <p:tav tm="100000">
                                              <p:val>
                                                <p:strVal val="#ppt_h"/>
                                              </p:val>
                                            </p:tav>
                                          </p:tavLst>
                                        </p:anim>
                                        <p:animEffect transition="in" filter="fade">
                                          <p:cBhvr>
                                            <p:cTn id="79" dur="1000"/>
                                            <p:tgtEl>
                                              <p:spTgt spid="47"/>
                                            </p:tgtEl>
                                          </p:cBhvr>
                                        </p:animEffect>
                                      </p:childTnLst>
                                    </p:cTn>
                                  </p:par>
                                  <p:par>
                                    <p:cTn id="80" presetID="53" presetClass="entr" presetSubtype="16" fill="hold" grpId="0" nodeType="withEffect">
                                      <p:stCondLst>
                                        <p:cond delay="30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0" fill="hold"/>
                                            <p:tgtEl>
                                              <p:spTgt spid="48"/>
                                            </p:tgtEl>
                                            <p:attrNameLst>
                                              <p:attrName>ppt_w</p:attrName>
                                            </p:attrNameLst>
                                          </p:cBhvr>
                                          <p:tavLst>
                                            <p:tav tm="0">
                                              <p:val>
                                                <p:fltVal val="0"/>
                                              </p:val>
                                            </p:tav>
                                            <p:tav tm="100000">
                                              <p:val>
                                                <p:strVal val="#ppt_w"/>
                                              </p:val>
                                            </p:tav>
                                          </p:tavLst>
                                        </p:anim>
                                        <p:anim calcmode="lin" valueType="num">
                                          <p:cBhvr>
                                            <p:cTn id="83" dur="1000" fill="hold"/>
                                            <p:tgtEl>
                                              <p:spTgt spid="48"/>
                                            </p:tgtEl>
                                            <p:attrNameLst>
                                              <p:attrName>ppt_h</p:attrName>
                                            </p:attrNameLst>
                                          </p:cBhvr>
                                          <p:tavLst>
                                            <p:tav tm="0">
                                              <p:val>
                                                <p:fltVal val="0"/>
                                              </p:val>
                                            </p:tav>
                                            <p:tav tm="100000">
                                              <p:val>
                                                <p:strVal val="#ppt_h"/>
                                              </p:val>
                                            </p:tav>
                                          </p:tavLst>
                                        </p:anim>
                                        <p:animEffect transition="in" filter="fade">
                                          <p:cBhvr>
                                            <p:cTn id="84" dur="1000"/>
                                            <p:tgtEl>
                                              <p:spTgt spid="48"/>
                                            </p:tgtEl>
                                          </p:cBhvr>
                                        </p:animEffect>
                                      </p:childTnLst>
                                    </p:cTn>
                                  </p:par>
                                  <p:par>
                                    <p:cTn id="85" presetID="53" presetClass="entr" presetSubtype="16" fill="hold" grpId="0" nodeType="withEffect">
                                      <p:stCondLst>
                                        <p:cond delay="400"/>
                                      </p:stCondLst>
                                      <p:childTnLst>
                                        <p:set>
                                          <p:cBhvr>
                                            <p:cTn id="86" dur="1" fill="hold">
                                              <p:stCondLst>
                                                <p:cond delay="0"/>
                                              </p:stCondLst>
                                            </p:cTn>
                                            <p:tgtEl>
                                              <p:spTgt spid="50"/>
                                            </p:tgtEl>
                                            <p:attrNameLst>
                                              <p:attrName>style.visibility</p:attrName>
                                            </p:attrNameLst>
                                          </p:cBhvr>
                                          <p:to>
                                            <p:strVal val="visible"/>
                                          </p:to>
                                        </p:set>
                                        <p:anim calcmode="lin" valueType="num">
                                          <p:cBhvr>
                                            <p:cTn id="87" dur="1000" fill="hold"/>
                                            <p:tgtEl>
                                              <p:spTgt spid="50"/>
                                            </p:tgtEl>
                                            <p:attrNameLst>
                                              <p:attrName>ppt_w</p:attrName>
                                            </p:attrNameLst>
                                          </p:cBhvr>
                                          <p:tavLst>
                                            <p:tav tm="0">
                                              <p:val>
                                                <p:fltVal val="0"/>
                                              </p:val>
                                            </p:tav>
                                            <p:tav tm="100000">
                                              <p:val>
                                                <p:strVal val="#ppt_w"/>
                                              </p:val>
                                            </p:tav>
                                          </p:tavLst>
                                        </p:anim>
                                        <p:anim calcmode="lin" valueType="num">
                                          <p:cBhvr>
                                            <p:cTn id="88" dur="1000" fill="hold"/>
                                            <p:tgtEl>
                                              <p:spTgt spid="50"/>
                                            </p:tgtEl>
                                            <p:attrNameLst>
                                              <p:attrName>ppt_h</p:attrName>
                                            </p:attrNameLst>
                                          </p:cBhvr>
                                          <p:tavLst>
                                            <p:tav tm="0">
                                              <p:val>
                                                <p:fltVal val="0"/>
                                              </p:val>
                                            </p:tav>
                                            <p:tav tm="100000">
                                              <p:val>
                                                <p:strVal val="#ppt_h"/>
                                              </p:val>
                                            </p:tav>
                                          </p:tavLst>
                                        </p:anim>
                                        <p:animEffect transition="in" filter="fade">
                                          <p:cBhvr>
                                            <p:cTn id="89" dur="1000"/>
                                            <p:tgtEl>
                                              <p:spTgt spid="50"/>
                                            </p:tgtEl>
                                          </p:cBhvr>
                                        </p:animEffect>
                                      </p:childTnLst>
                                    </p:cTn>
                                  </p:par>
                                  <p:par>
                                    <p:cTn id="90" presetID="53" presetClass="entr" presetSubtype="16" fill="hold" grpId="0" nodeType="withEffect">
                                      <p:stCondLst>
                                        <p:cond delay="100"/>
                                      </p:stCondLst>
                                      <p:childTnLst>
                                        <p:set>
                                          <p:cBhvr>
                                            <p:cTn id="91" dur="1" fill="hold">
                                              <p:stCondLst>
                                                <p:cond delay="0"/>
                                              </p:stCondLst>
                                            </p:cTn>
                                            <p:tgtEl>
                                              <p:spTgt spid="30"/>
                                            </p:tgtEl>
                                            <p:attrNameLst>
                                              <p:attrName>style.visibility</p:attrName>
                                            </p:attrNameLst>
                                          </p:cBhvr>
                                          <p:to>
                                            <p:strVal val="visible"/>
                                          </p:to>
                                        </p:set>
                                        <p:anim calcmode="lin" valueType="num">
                                          <p:cBhvr>
                                            <p:cTn id="92" dur="1000" fill="hold"/>
                                            <p:tgtEl>
                                              <p:spTgt spid="30"/>
                                            </p:tgtEl>
                                            <p:attrNameLst>
                                              <p:attrName>ppt_w</p:attrName>
                                            </p:attrNameLst>
                                          </p:cBhvr>
                                          <p:tavLst>
                                            <p:tav tm="0">
                                              <p:val>
                                                <p:fltVal val="0"/>
                                              </p:val>
                                            </p:tav>
                                            <p:tav tm="100000">
                                              <p:val>
                                                <p:strVal val="#ppt_w"/>
                                              </p:val>
                                            </p:tav>
                                          </p:tavLst>
                                        </p:anim>
                                        <p:anim calcmode="lin" valueType="num">
                                          <p:cBhvr>
                                            <p:cTn id="93" dur="1000" fill="hold"/>
                                            <p:tgtEl>
                                              <p:spTgt spid="30"/>
                                            </p:tgtEl>
                                            <p:attrNameLst>
                                              <p:attrName>ppt_h</p:attrName>
                                            </p:attrNameLst>
                                          </p:cBhvr>
                                          <p:tavLst>
                                            <p:tav tm="0">
                                              <p:val>
                                                <p:fltVal val="0"/>
                                              </p:val>
                                            </p:tav>
                                            <p:tav tm="100000">
                                              <p:val>
                                                <p:strVal val="#ppt_h"/>
                                              </p:val>
                                            </p:tav>
                                          </p:tavLst>
                                        </p:anim>
                                        <p:animEffect transition="in" filter="fade">
                                          <p:cBhvr>
                                            <p:cTn id="94" dur="1000"/>
                                            <p:tgtEl>
                                              <p:spTgt spid="30"/>
                                            </p:tgtEl>
                                          </p:cBhvr>
                                        </p:animEffect>
                                      </p:childTnLst>
                                    </p:cTn>
                                  </p:par>
                                </p:childTnLst>
                              </p:cTn>
                            </p:par>
                            <p:par>
                              <p:cTn id="95" fill="hold">
                                <p:stCondLst>
                                  <p:cond delay="1400"/>
                                </p:stCondLst>
                                <p:childTnLst>
                                  <p:par>
                                    <p:cTn id="96" presetID="53" presetClass="entr" presetSubtype="16" fill="hold" nodeType="afterEffect">
                                      <p:stCondLst>
                                        <p:cond delay="0"/>
                                      </p:stCondLst>
                                      <p:childTnLst>
                                        <p:set>
                                          <p:cBhvr>
                                            <p:cTn id="97" dur="1" fill="hold">
                                              <p:stCondLst>
                                                <p:cond delay="0"/>
                                              </p:stCondLst>
                                            </p:cTn>
                                            <p:tgtEl>
                                              <p:spTgt spid="14"/>
                                            </p:tgtEl>
                                            <p:attrNameLst>
                                              <p:attrName>style.visibility</p:attrName>
                                            </p:attrNameLst>
                                          </p:cBhvr>
                                          <p:to>
                                            <p:strVal val="visible"/>
                                          </p:to>
                                        </p:set>
                                        <p:anim calcmode="lin" valueType="num">
                                          <p:cBhvr>
                                            <p:cTn id="98" dur="750" fill="hold"/>
                                            <p:tgtEl>
                                              <p:spTgt spid="14"/>
                                            </p:tgtEl>
                                            <p:attrNameLst>
                                              <p:attrName>ppt_w</p:attrName>
                                            </p:attrNameLst>
                                          </p:cBhvr>
                                          <p:tavLst>
                                            <p:tav tm="0">
                                              <p:val>
                                                <p:fltVal val="0"/>
                                              </p:val>
                                            </p:tav>
                                            <p:tav tm="100000">
                                              <p:val>
                                                <p:strVal val="#ppt_w"/>
                                              </p:val>
                                            </p:tav>
                                          </p:tavLst>
                                        </p:anim>
                                        <p:anim calcmode="lin" valueType="num">
                                          <p:cBhvr>
                                            <p:cTn id="99" dur="750" fill="hold"/>
                                            <p:tgtEl>
                                              <p:spTgt spid="14"/>
                                            </p:tgtEl>
                                            <p:attrNameLst>
                                              <p:attrName>ppt_h</p:attrName>
                                            </p:attrNameLst>
                                          </p:cBhvr>
                                          <p:tavLst>
                                            <p:tav tm="0">
                                              <p:val>
                                                <p:fltVal val="0"/>
                                              </p:val>
                                            </p:tav>
                                            <p:tav tm="100000">
                                              <p:val>
                                                <p:strVal val="#ppt_h"/>
                                              </p:val>
                                            </p:tav>
                                          </p:tavLst>
                                        </p:anim>
                                        <p:animEffect transition="in" filter="fade">
                                          <p:cBhvr>
                                            <p:cTn id="100" dur="750"/>
                                            <p:tgtEl>
                                              <p:spTgt spid="14"/>
                                            </p:tgtEl>
                                          </p:cBhvr>
                                        </p:animEffect>
                                      </p:childTnLst>
                                    </p:cTn>
                                  </p:par>
                                  <p:par>
                                    <p:cTn id="101" presetID="2" presetClass="entr" presetSubtype="2" fill="hold" grpId="0" nodeType="withEffect">
                                      <p:stCondLst>
                                        <p:cond delay="250"/>
                                      </p:stCondLst>
                                      <p:childTnLst>
                                        <p:set>
                                          <p:cBhvr>
                                            <p:cTn id="102" dur="1" fill="hold">
                                              <p:stCondLst>
                                                <p:cond delay="0"/>
                                              </p:stCondLst>
                                            </p:cTn>
                                            <p:tgtEl>
                                              <p:spTgt spid="8"/>
                                            </p:tgtEl>
                                            <p:attrNameLst>
                                              <p:attrName>style.visibility</p:attrName>
                                            </p:attrNameLst>
                                          </p:cBhvr>
                                          <p:to>
                                            <p:strVal val="visible"/>
                                          </p:to>
                                        </p:set>
                                        <p:anim calcmode="lin" valueType="num">
                                          <p:cBhvr additive="base">
                                            <p:cTn id="103" dur="750" fill="hold"/>
                                            <p:tgtEl>
                                              <p:spTgt spid="8"/>
                                            </p:tgtEl>
                                            <p:attrNameLst>
                                              <p:attrName>ppt_x</p:attrName>
                                            </p:attrNameLst>
                                          </p:cBhvr>
                                          <p:tavLst>
                                            <p:tav tm="0">
                                              <p:val>
                                                <p:strVal val="1+#ppt_w/2"/>
                                              </p:val>
                                            </p:tav>
                                            <p:tav tm="100000">
                                              <p:val>
                                                <p:strVal val="#ppt_x"/>
                                              </p:val>
                                            </p:tav>
                                          </p:tavLst>
                                        </p:anim>
                                        <p:anim calcmode="lin" valueType="num">
                                          <p:cBhvr additive="base">
                                            <p:cTn id="104" dur="750" fill="hold"/>
                                            <p:tgtEl>
                                              <p:spTgt spid="8"/>
                                            </p:tgtEl>
                                            <p:attrNameLst>
                                              <p:attrName>ppt_y</p:attrName>
                                            </p:attrNameLst>
                                          </p:cBhvr>
                                          <p:tavLst>
                                            <p:tav tm="0">
                                              <p:val>
                                                <p:strVal val="#ppt_y"/>
                                              </p:val>
                                            </p:tav>
                                            <p:tav tm="100000">
                                              <p:val>
                                                <p:strVal val="#ppt_y"/>
                                              </p:val>
                                            </p:tav>
                                          </p:tavLst>
                                        </p:anim>
                                      </p:childTnLst>
                                    </p:cTn>
                                  </p:par>
                                  <p:par>
                                    <p:cTn id="105" presetID="53" presetClass="entr" presetSubtype="16" fill="hold" nodeType="withEffect">
                                      <p:stCondLst>
                                        <p:cond delay="500"/>
                                      </p:stCondLst>
                                      <p:childTnLst>
                                        <p:set>
                                          <p:cBhvr>
                                            <p:cTn id="106" dur="1" fill="hold">
                                              <p:stCondLst>
                                                <p:cond delay="0"/>
                                              </p:stCondLst>
                                            </p:cTn>
                                            <p:tgtEl>
                                              <p:spTgt spid="17"/>
                                            </p:tgtEl>
                                            <p:attrNameLst>
                                              <p:attrName>style.visibility</p:attrName>
                                            </p:attrNameLst>
                                          </p:cBhvr>
                                          <p:to>
                                            <p:strVal val="visible"/>
                                          </p:to>
                                        </p:set>
                                        <p:anim calcmode="lin" valueType="num">
                                          <p:cBhvr>
                                            <p:cTn id="107" dur="750" fill="hold"/>
                                            <p:tgtEl>
                                              <p:spTgt spid="17"/>
                                            </p:tgtEl>
                                            <p:attrNameLst>
                                              <p:attrName>ppt_w</p:attrName>
                                            </p:attrNameLst>
                                          </p:cBhvr>
                                          <p:tavLst>
                                            <p:tav tm="0">
                                              <p:val>
                                                <p:fltVal val="0"/>
                                              </p:val>
                                            </p:tav>
                                            <p:tav tm="100000">
                                              <p:val>
                                                <p:strVal val="#ppt_w"/>
                                              </p:val>
                                            </p:tav>
                                          </p:tavLst>
                                        </p:anim>
                                        <p:anim calcmode="lin" valueType="num">
                                          <p:cBhvr>
                                            <p:cTn id="108" dur="750" fill="hold"/>
                                            <p:tgtEl>
                                              <p:spTgt spid="17"/>
                                            </p:tgtEl>
                                            <p:attrNameLst>
                                              <p:attrName>ppt_h</p:attrName>
                                            </p:attrNameLst>
                                          </p:cBhvr>
                                          <p:tavLst>
                                            <p:tav tm="0">
                                              <p:val>
                                                <p:fltVal val="0"/>
                                              </p:val>
                                            </p:tav>
                                            <p:tav tm="100000">
                                              <p:val>
                                                <p:strVal val="#ppt_h"/>
                                              </p:val>
                                            </p:tav>
                                          </p:tavLst>
                                        </p:anim>
                                        <p:animEffect transition="in" filter="fade">
                                          <p:cBhvr>
                                            <p:cTn id="109" dur="750"/>
                                            <p:tgtEl>
                                              <p:spTgt spid="17"/>
                                            </p:tgtEl>
                                          </p:cBhvr>
                                        </p:animEffect>
                                      </p:childTnLst>
                                    </p:cTn>
                                  </p:par>
                                  <p:par>
                                    <p:cTn id="110" presetID="2" presetClass="entr" presetSubtype="2" fill="hold" grpId="0" nodeType="withEffect">
                                      <p:stCondLst>
                                        <p:cond delay="750"/>
                                      </p:stCondLst>
                                      <p:childTnLst>
                                        <p:set>
                                          <p:cBhvr>
                                            <p:cTn id="111" dur="1" fill="hold">
                                              <p:stCondLst>
                                                <p:cond delay="0"/>
                                              </p:stCondLst>
                                            </p:cTn>
                                            <p:tgtEl>
                                              <p:spTgt spid="9"/>
                                            </p:tgtEl>
                                            <p:attrNameLst>
                                              <p:attrName>style.visibility</p:attrName>
                                            </p:attrNameLst>
                                          </p:cBhvr>
                                          <p:to>
                                            <p:strVal val="visible"/>
                                          </p:to>
                                        </p:set>
                                        <p:anim calcmode="lin" valueType="num">
                                          <p:cBhvr additive="base">
                                            <p:cTn id="112" dur="750" fill="hold"/>
                                            <p:tgtEl>
                                              <p:spTgt spid="9"/>
                                            </p:tgtEl>
                                            <p:attrNameLst>
                                              <p:attrName>ppt_x</p:attrName>
                                            </p:attrNameLst>
                                          </p:cBhvr>
                                          <p:tavLst>
                                            <p:tav tm="0">
                                              <p:val>
                                                <p:strVal val="1+#ppt_w/2"/>
                                              </p:val>
                                            </p:tav>
                                            <p:tav tm="100000">
                                              <p:val>
                                                <p:strVal val="#ppt_x"/>
                                              </p:val>
                                            </p:tav>
                                          </p:tavLst>
                                        </p:anim>
                                        <p:anim calcmode="lin" valueType="num">
                                          <p:cBhvr additive="base">
                                            <p:cTn id="113" dur="750" fill="hold"/>
                                            <p:tgtEl>
                                              <p:spTgt spid="9"/>
                                            </p:tgtEl>
                                            <p:attrNameLst>
                                              <p:attrName>ppt_y</p:attrName>
                                            </p:attrNameLst>
                                          </p:cBhvr>
                                          <p:tavLst>
                                            <p:tav tm="0">
                                              <p:val>
                                                <p:strVal val="#ppt_y"/>
                                              </p:val>
                                            </p:tav>
                                            <p:tav tm="100000">
                                              <p:val>
                                                <p:strVal val="#ppt_y"/>
                                              </p:val>
                                            </p:tav>
                                          </p:tavLst>
                                        </p:anim>
                                      </p:childTnLst>
                                    </p:cTn>
                                  </p:par>
                                  <p:par>
                                    <p:cTn id="114" presetID="53" presetClass="entr" presetSubtype="16" fill="hold" nodeType="withEffect">
                                      <p:stCondLst>
                                        <p:cond delay="1000"/>
                                      </p:stCondLst>
                                      <p:childTnLst>
                                        <p:set>
                                          <p:cBhvr>
                                            <p:cTn id="115" dur="1" fill="hold">
                                              <p:stCondLst>
                                                <p:cond delay="0"/>
                                              </p:stCondLst>
                                            </p:cTn>
                                            <p:tgtEl>
                                              <p:spTgt spid="20"/>
                                            </p:tgtEl>
                                            <p:attrNameLst>
                                              <p:attrName>style.visibility</p:attrName>
                                            </p:attrNameLst>
                                          </p:cBhvr>
                                          <p:to>
                                            <p:strVal val="visible"/>
                                          </p:to>
                                        </p:set>
                                        <p:anim calcmode="lin" valueType="num">
                                          <p:cBhvr>
                                            <p:cTn id="116" dur="750" fill="hold"/>
                                            <p:tgtEl>
                                              <p:spTgt spid="20"/>
                                            </p:tgtEl>
                                            <p:attrNameLst>
                                              <p:attrName>ppt_w</p:attrName>
                                            </p:attrNameLst>
                                          </p:cBhvr>
                                          <p:tavLst>
                                            <p:tav tm="0">
                                              <p:val>
                                                <p:fltVal val="0"/>
                                              </p:val>
                                            </p:tav>
                                            <p:tav tm="100000">
                                              <p:val>
                                                <p:strVal val="#ppt_w"/>
                                              </p:val>
                                            </p:tav>
                                          </p:tavLst>
                                        </p:anim>
                                        <p:anim calcmode="lin" valueType="num">
                                          <p:cBhvr>
                                            <p:cTn id="117" dur="750" fill="hold"/>
                                            <p:tgtEl>
                                              <p:spTgt spid="20"/>
                                            </p:tgtEl>
                                            <p:attrNameLst>
                                              <p:attrName>ppt_h</p:attrName>
                                            </p:attrNameLst>
                                          </p:cBhvr>
                                          <p:tavLst>
                                            <p:tav tm="0">
                                              <p:val>
                                                <p:fltVal val="0"/>
                                              </p:val>
                                            </p:tav>
                                            <p:tav tm="100000">
                                              <p:val>
                                                <p:strVal val="#ppt_h"/>
                                              </p:val>
                                            </p:tav>
                                          </p:tavLst>
                                        </p:anim>
                                        <p:animEffect transition="in" filter="fade">
                                          <p:cBhvr>
                                            <p:cTn id="118" dur="750"/>
                                            <p:tgtEl>
                                              <p:spTgt spid="20"/>
                                            </p:tgtEl>
                                          </p:cBhvr>
                                        </p:animEffect>
                                      </p:childTnLst>
                                    </p:cTn>
                                  </p:par>
                                  <p:par>
                                    <p:cTn id="119" presetID="2" presetClass="entr" presetSubtype="2" fill="hold" grpId="0" nodeType="withEffect">
                                      <p:stCondLst>
                                        <p:cond delay="1250"/>
                                      </p:stCondLst>
                                      <p:childTnLst>
                                        <p:set>
                                          <p:cBhvr>
                                            <p:cTn id="120" dur="1" fill="hold">
                                              <p:stCondLst>
                                                <p:cond delay="0"/>
                                              </p:stCondLst>
                                            </p:cTn>
                                            <p:tgtEl>
                                              <p:spTgt spid="10"/>
                                            </p:tgtEl>
                                            <p:attrNameLst>
                                              <p:attrName>style.visibility</p:attrName>
                                            </p:attrNameLst>
                                          </p:cBhvr>
                                          <p:to>
                                            <p:strVal val="visible"/>
                                          </p:to>
                                        </p:set>
                                        <p:anim calcmode="lin" valueType="num">
                                          <p:cBhvr additive="base">
                                            <p:cTn id="121" dur="750" fill="hold"/>
                                            <p:tgtEl>
                                              <p:spTgt spid="10"/>
                                            </p:tgtEl>
                                            <p:attrNameLst>
                                              <p:attrName>ppt_x</p:attrName>
                                            </p:attrNameLst>
                                          </p:cBhvr>
                                          <p:tavLst>
                                            <p:tav tm="0">
                                              <p:val>
                                                <p:strVal val="1+#ppt_w/2"/>
                                              </p:val>
                                            </p:tav>
                                            <p:tav tm="100000">
                                              <p:val>
                                                <p:strVal val="#ppt_x"/>
                                              </p:val>
                                            </p:tav>
                                          </p:tavLst>
                                        </p:anim>
                                        <p:anim calcmode="lin" valueType="num">
                                          <p:cBhvr additive="base">
                                            <p:cTn id="122" dur="750" fill="hold"/>
                                            <p:tgtEl>
                                              <p:spTgt spid="10"/>
                                            </p:tgtEl>
                                            <p:attrNameLst>
                                              <p:attrName>ppt_y</p:attrName>
                                            </p:attrNameLst>
                                          </p:cBhvr>
                                          <p:tavLst>
                                            <p:tav tm="0">
                                              <p:val>
                                                <p:strVal val="#ppt_y"/>
                                              </p:val>
                                            </p:tav>
                                            <p:tav tm="100000">
                                              <p:val>
                                                <p:strVal val="#ppt_y"/>
                                              </p:val>
                                            </p:tav>
                                          </p:tavLst>
                                        </p:anim>
                                      </p:childTnLst>
                                    </p:cTn>
                                  </p:par>
                                  <p:par>
                                    <p:cTn id="123" presetID="53" presetClass="entr" presetSubtype="16" fill="hold" nodeType="withEffect">
                                      <p:stCondLst>
                                        <p:cond delay="1500"/>
                                      </p:stCondLst>
                                      <p:childTnLst>
                                        <p:set>
                                          <p:cBhvr>
                                            <p:cTn id="124" dur="1" fill="hold">
                                              <p:stCondLst>
                                                <p:cond delay="0"/>
                                              </p:stCondLst>
                                            </p:cTn>
                                            <p:tgtEl>
                                              <p:spTgt spid="23"/>
                                            </p:tgtEl>
                                            <p:attrNameLst>
                                              <p:attrName>style.visibility</p:attrName>
                                            </p:attrNameLst>
                                          </p:cBhvr>
                                          <p:to>
                                            <p:strVal val="visible"/>
                                          </p:to>
                                        </p:set>
                                        <p:anim calcmode="lin" valueType="num">
                                          <p:cBhvr>
                                            <p:cTn id="125" dur="750" fill="hold"/>
                                            <p:tgtEl>
                                              <p:spTgt spid="23"/>
                                            </p:tgtEl>
                                            <p:attrNameLst>
                                              <p:attrName>ppt_w</p:attrName>
                                            </p:attrNameLst>
                                          </p:cBhvr>
                                          <p:tavLst>
                                            <p:tav tm="0">
                                              <p:val>
                                                <p:fltVal val="0"/>
                                              </p:val>
                                            </p:tav>
                                            <p:tav tm="100000">
                                              <p:val>
                                                <p:strVal val="#ppt_w"/>
                                              </p:val>
                                            </p:tav>
                                          </p:tavLst>
                                        </p:anim>
                                        <p:anim calcmode="lin" valueType="num">
                                          <p:cBhvr>
                                            <p:cTn id="126" dur="750" fill="hold"/>
                                            <p:tgtEl>
                                              <p:spTgt spid="23"/>
                                            </p:tgtEl>
                                            <p:attrNameLst>
                                              <p:attrName>ppt_h</p:attrName>
                                            </p:attrNameLst>
                                          </p:cBhvr>
                                          <p:tavLst>
                                            <p:tav tm="0">
                                              <p:val>
                                                <p:fltVal val="0"/>
                                              </p:val>
                                            </p:tav>
                                            <p:tav tm="100000">
                                              <p:val>
                                                <p:strVal val="#ppt_h"/>
                                              </p:val>
                                            </p:tav>
                                          </p:tavLst>
                                        </p:anim>
                                        <p:animEffect transition="in" filter="fade">
                                          <p:cBhvr>
                                            <p:cTn id="127" dur="750"/>
                                            <p:tgtEl>
                                              <p:spTgt spid="23"/>
                                            </p:tgtEl>
                                          </p:cBhvr>
                                        </p:animEffect>
                                      </p:childTnLst>
                                    </p:cTn>
                                  </p:par>
                                  <p:par>
                                    <p:cTn id="128" presetID="2" presetClass="entr" presetSubtype="2" fill="hold" grpId="0" nodeType="withEffect">
                                      <p:stCondLst>
                                        <p:cond delay="1750"/>
                                      </p:stCondLst>
                                      <p:childTnLst>
                                        <p:set>
                                          <p:cBhvr>
                                            <p:cTn id="129" dur="1" fill="hold">
                                              <p:stCondLst>
                                                <p:cond delay="0"/>
                                              </p:stCondLst>
                                            </p:cTn>
                                            <p:tgtEl>
                                              <p:spTgt spid="11"/>
                                            </p:tgtEl>
                                            <p:attrNameLst>
                                              <p:attrName>style.visibility</p:attrName>
                                            </p:attrNameLst>
                                          </p:cBhvr>
                                          <p:to>
                                            <p:strVal val="visible"/>
                                          </p:to>
                                        </p:set>
                                        <p:anim calcmode="lin" valueType="num">
                                          <p:cBhvr additive="base">
                                            <p:cTn id="130" dur="750" fill="hold"/>
                                            <p:tgtEl>
                                              <p:spTgt spid="11"/>
                                            </p:tgtEl>
                                            <p:attrNameLst>
                                              <p:attrName>ppt_x</p:attrName>
                                            </p:attrNameLst>
                                          </p:cBhvr>
                                          <p:tavLst>
                                            <p:tav tm="0">
                                              <p:val>
                                                <p:strVal val="1+#ppt_w/2"/>
                                              </p:val>
                                            </p:tav>
                                            <p:tav tm="100000">
                                              <p:val>
                                                <p:strVal val="#ppt_x"/>
                                              </p:val>
                                            </p:tav>
                                          </p:tavLst>
                                        </p:anim>
                                        <p:anim calcmode="lin" valueType="num">
                                          <p:cBhvr additive="base">
                                            <p:cTn id="131" dur="7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26" grpId="0" animBg="1"/>
          <p:bldP spid="28" grpId="0" animBg="1"/>
          <p:bldP spid="29" grpId="0" animBg="1"/>
          <p:bldP spid="31" grpId="0" animBg="1"/>
          <p:bldP spid="32" grpId="0" animBg="1"/>
          <p:bldP spid="34" grpId="0" animBg="1"/>
          <p:bldP spid="36" grpId="0" animBg="1"/>
          <p:bldP spid="37" grpId="0" animBg="1"/>
          <p:bldP spid="38" grpId="0" animBg="1"/>
          <p:bldP spid="40" grpId="0" animBg="1"/>
          <p:bldP spid="41" grpId="0" animBg="1"/>
          <p:bldP spid="43" grpId="0" animBg="1"/>
          <p:bldP spid="44" grpId="0" animBg="1"/>
          <p:bldP spid="45" grpId="0" animBg="1"/>
          <p:bldP spid="47" grpId="0" animBg="1"/>
          <p:bldP spid="48" grpId="0" animBg="1"/>
          <p:bldP spid="50" grpId="0" animBg="1"/>
          <p:bldP spid="30"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225" y="2947116"/>
            <a:ext cx="596822" cy="656705"/>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1731" y="2950722"/>
            <a:ext cx="9358681" cy="657139"/>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79977" tIns="0" rIns="179977" bIns="0" anchor="ctr"/>
          <a:lstStyle/>
          <a:p>
            <a:pPr algn="ctr">
              <a:defRPr/>
            </a:pPr>
            <a:r>
              <a:rPr lang="en-US" altLang="zh-CN" sz="280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3049"/>
            <a:ext cx="9311063" cy="77517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1063" y="2179009"/>
            <a:ext cx="853590" cy="779216"/>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494" y="3921752"/>
            <a:ext cx="6905510" cy="169255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4800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flipH="1">
            <a:off x="2870494" y="1857410"/>
            <a:ext cx="77394" cy="77394"/>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4108084" y="1844151"/>
            <a:ext cx="1318794" cy="1318794"/>
          </a:xfrm>
          <a:prstGeom prst="ellipse">
            <a:avLst/>
          </a:prstGeom>
          <a:solidFill>
            <a:srgbClr val="F3C301">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579697" y="2550304"/>
            <a:ext cx="1350032" cy="1350032"/>
          </a:xfrm>
          <a:prstGeom prst="ellipse">
            <a:avLst/>
          </a:prstGeom>
          <a:solidFill>
            <a:srgbClr val="E94E6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3" name="椭圆 12"/>
          <p:cNvSpPr/>
          <p:nvPr/>
        </p:nvSpPr>
        <p:spPr>
          <a:xfrm>
            <a:off x="5376722" y="1031507"/>
            <a:ext cx="1350032" cy="135003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4" name="椭圆 13"/>
          <p:cNvSpPr/>
          <p:nvPr/>
        </p:nvSpPr>
        <p:spPr>
          <a:xfrm>
            <a:off x="6748624" y="1837300"/>
            <a:ext cx="1350032" cy="1350032"/>
          </a:xfrm>
          <a:prstGeom prst="ellipse">
            <a:avLst/>
          </a:prstGeom>
          <a:solidFill>
            <a:srgbClr val="DE6E00">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15" name="椭圆 14"/>
          <p:cNvSpPr/>
          <p:nvPr/>
        </p:nvSpPr>
        <p:spPr>
          <a:xfrm>
            <a:off x="7307488" y="1086063"/>
            <a:ext cx="232304" cy="23230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212494" y="1261665"/>
            <a:ext cx="277108" cy="277108"/>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flipH="1">
            <a:off x="3387193" y="2395322"/>
            <a:ext cx="189470" cy="18947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flipH="1">
            <a:off x="3176036" y="1281314"/>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3642221" y="3607857"/>
            <a:ext cx="189470" cy="18947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2894610" y="3188976"/>
            <a:ext cx="77394" cy="77394"/>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474876" y="2549186"/>
            <a:ext cx="189470" cy="18947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flipH="1">
            <a:off x="8404287" y="1401862"/>
            <a:ext cx="77394" cy="77394"/>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flipH="1">
            <a:off x="9069415" y="2318726"/>
            <a:ext cx="77394" cy="77394"/>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flipH="1">
            <a:off x="8031195" y="3588147"/>
            <a:ext cx="189470" cy="18947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H="1">
            <a:off x="9048377" y="3285681"/>
            <a:ext cx="77394" cy="77394"/>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5889491" y="2775329"/>
            <a:ext cx="1350032" cy="1350032"/>
          </a:xfrm>
          <a:prstGeom prst="ellipse">
            <a:avLst/>
          </a:prstGeom>
          <a:solidFill>
            <a:srgbClr val="028985">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800" b="1" dirty="0">
              <a:latin typeface="微软雅黑" panose="020B0503020204020204" pitchFamily="34" charset="-122"/>
              <a:ea typeface="微软雅黑" panose="020B0503020204020204" pitchFamily="34" charset="-122"/>
            </a:endParaRPr>
          </a:p>
        </p:txBody>
      </p:sp>
      <p:sp>
        <p:nvSpPr>
          <p:cNvPr id="28" name="椭圆 27"/>
          <p:cNvSpPr/>
          <p:nvPr/>
        </p:nvSpPr>
        <p:spPr>
          <a:xfrm>
            <a:off x="4901123" y="1529599"/>
            <a:ext cx="2247442" cy="2247442"/>
          </a:xfrm>
          <a:prstGeom prst="ellipse">
            <a:avLst/>
          </a:prstGeom>
          <a:solidFill>
            <a:srgbClr val="00C3D9">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b="1" dirty="0" smtClean="0">
                <a:latin typeface="微软雅黑" panose="020B0503020204020204" pitchFamily="34" charset="-122"/>
                <a:ea typeface="微软雅黑" panose="020B0503020204020204" pitchFamily="34" charset="-122"/>
              </a:rPr>
              <a:t>A</a:t>
            </a:r>
            <a:endParaRPr lang="zh-CN" altLang="en-US" sz="9600" b="1" dirty="0">
              <a:latin typeface="微软雅黑" panose="020B0503020204020204" pitchFamily="34" charset="-122"/>
              <a:ea typeface="微软雅黑" panose="020B0503020204020204" pitchFamily="34" charset="-122"/>
            </a:endParaRPr>
          </a:p>
        </p:txBody>
      </p:sp>
      <p:grpSp>
        <p:nvGrpSpPr>
          <p:cNvPr id="34" name="组合 33"/>
          <p:cNvGrpSpPr/>
          <p:nvPr/>
        </p:nvGrpSpPr>
        <p:grpSpPr>
          <a:xfrm>
            <a:off x="2440516" y="5501013"/>
            <a:ext cx="7322890" cy="76200"/>
            <a:chOff x="2424953" y="1238297"/>
            <a:chExt cx="7322890" cy="76200"/>
          </a:xfrm>
        </p:grpSpPr>
        <p:sp>
          <p:nvSpPr>
            <p:cNvPr id="3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3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41" name="Rectangle 3"/>
          <p:cNvSpPr txBox="1">
            <a:spLocks noChangeArrowheads="1"/>
          </p:cNvSpPr>
          <p:nvPr/>
        </p:nvSpPr>
        <p:spPr bwMode="auto">
          <a:xfrm>
            <a:off x="1602847" y="4519339"/>
            <a:ext cx="8996438"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6000" b="1" dirty="0" smtClean="0">
                <a:solidFill>
                  <a:srgbClr val="00C3D9"/>
                </a:solidFill>
                <a:latin typeface="微软雅黑" pitchFamily="34" charset="-122"/>
                <a:ea typeface="微软雅黑" pitchFamily="34" charset="-122"/>
              </a:rPr>
              <a:t>加入你的标题</a:t>
            </a:r>
            <a:endParaRPr lang="zh-CN" altLang="en-US" sz="6000" b="1" dirty="0">
              <a:solidFill>
                <a:srgbClr val="00C3D9"/>
              </a:solidFill>
              <a:latin typeface="微软雅黑" pitchFamily="34" charset="-122"/>
              <a:ea typeface="微软雅黑" pitchFamily="34" charset="-122"/>
            </a:endParaRPr>
          </a:p>
        </p:txBody>
      </p:sp>
    </p:spTree>
    <p:extLst>
      <p:ext uri="{BB962C8B-B14F-4D97-AF65-F5344CB8AC3E}">
        <p14:creationId xmlns:p14="http://schemas.microsoft.com/office/powerpoint/2010/main" val="99821976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Effect transition="in" filter="fade">
                                      <p:cBhvr>
                                        <p:cTn id="9" dur="1000"/>
                                        <p:tgtEl>
                                          <p:spTgt spid="19"/>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Effect transition="in" filter="fade">
                                      <p:cBhvr>
                                        <p:cTn id="14" dur="1000"/>
                                        <p:tgtEl>
                                          <p:spTgt spid="11"/>
                                        </p:tgtEl>
                                      </p:cBhvr>
                                    </p:animEffect>
                                  </p:childTnLst>
                                </p:cTn>
                              </p:par>
                              <p:par>
                                <p:cTn id="15" presetID="53" presetClass="entr" presetSubtype="16" fill="hold" grpId="0" nodeType="withEffect">
                                  <p:stCondLst>
                                    <p:cond delay="1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fltVal val="0"/>
                                          </p:val>
                                        </p:tav>
                                        <p:tav tm="100000">
                                          <p:val>
                                            <p:strVal val="#ppt_w"/>
                                          </p:val>
                                        </p:tav>
                                      </p:tavLst>
                                    </p:anim>
                                    <p:anim calcmode="lin" valueType="num">
                                      <p:cBhvr>
                                        <p:cTn id="18" dur="1000" fill="hold"/>
                                        <p:tgtEl>
                                          <p:spTgt spid="12"/>
                                        </p:tgtEl>
                                        <p:attrNameLst>
                                          <p:attrName>ppt_h</p:attrName>
                                        </p:attrNameLst>
                                      </p:cBhvr>
                                      <p:tavLst>
                                        <p:tav tm="0">
                                          <p:val>
                                            <p:fltVal val="0"/>
                                          </p:val>
                                        </p:tav>
                                        <p:tav tm="100000">
                                          <p:val>
                                            <p:strVal val="#ppt_h"/>
                                          </p:val>
                                        </p:tav>
                                      </p:tavLst>
                                    </p:anim>
                                    <p:animEffect transition="in" filter="fade">
                                      <p:cBhvr>
                                        <p:cTn id="19" dur="1000"/>
                                        <p:tgtEl>
                                          <p:spTgt spid="12"/>
                                        </p:tgtEl>
                                      </p:cBhvr>
                                    </p:animEffect>
                                  </p:childTnLst>
                                </p:cTn>
                              </p:par>
                              <p:par>
                                <p:cTn id="20" presetID="53" presetClass="entr" presetSubtype="16" fill="hold" grpId="0" nodeType="withEffect">
                                  <p:stCondLst>
                                    <p:cond delay="1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1000" fill="hold"/>
                                        <p:tgtEl>
                                          <p:spTgt spid="13"/>
                                        </p:tgtEl>
                                        <p:attrNameLst>
                                          <p:attrName>ppt_w</p:attrName>
                                        </p:attrNameLst>
                                      </p:cBhvr>
                                      <p:tavLst>
                                        <p:tav tm="0">
                                          <p:val>
                                            <p:fltVal val="0"/>
                                          </p:val>
                                        </p:tav>
                                        <p:tav tm="100000">
                                          <p:val>
                                            <p:strVal val="#ppt_w"/>
                                          </p:val>
                                        </p:tav>
                                      </p:tavLst>
                                    </p:anim>
                                    <p:anim calcmode="lin" valueType="num">
                                      <p:cBhvr>
                                        <p:cTn id="23" dur="1000" fill="hold"/>
                                        <p:tgtEl>
                                          <p:spTgt spid="13"/>
                                        </p:tgtEl>
                                        <p:attrNameLst>
                                          <p:attrName>ppt_h</p:attrName>
                                        </p:attrNameLst>
                                      </p:cBhvr>
                                      <p:tavLst>
                                        <p:tav tm="0">
                                          <p:val>
                                            <p:fltVal val="0"/>
                                          </p:val>
                                        </p:tav>
                                        <p:tav tm="100000">
                                          <p:val>
                                            <p:strVal val="#ppt_h"/>
                                          </p:val>
                                        </p:tav>
                                      </p:tavLst>
                                    </p:anim>
                                    <p:animEffect transition="in" filter="fade">
                                      <p:cBhvr>
                                        <p:cTn id="24" dur="1000"/>
                                        <p:tgtEl>
                                          <p:spTgt spid="13"/>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14"/>
                                        </p:tgtEl>
                                        <p:attrNameLst>
                                          <p:attrName>style.visibility</p:attrName>
                                        </p:attrNameLst>
                                      </p:cBhvr>
                                      <p:to>
                                        <p:strVal val="visible"/>
                                      </p:to>
                                    </p:set>
                                    <p:anim calcmode="lin" valueType="num">
                                      <p:cBhvr>
                                        <p:cTn id="27" dur="1000" fill="hold"/>
                                        <p:tgtEl>
                                          <p:spTgt spid="14"/>
                                        </p:tgtEl>
                                        <p:attrNameLst>
                                          <p:attrName>ppt_w</p:attrName>
                                        </p:attrNameLst>
                                      </p:cBhvr>
                                      <p:tavLst>
                                        <p:tav tm="0">
                                          <p:val>
                                            <p:fltVal val="0"/>
                                          </p:val>
                                        </p:tav>
                                        <p:tav tm="100000">
                                          <p:val>
                                            <p:strVal val="#ppt_w"/>
                                          </p:val>
                                        </p:tav>
                                      </p:tavLst>
                                    </p:anim>
                                    <p:anim calcmode="lin" valueType="num">
                                      <p:cBhvr>
                                        <p:cTn id="28" dur="1000" fill="hold"/>
                                        <p:tgtEl>
                                          <p:spTgt spid="14"/>
                                        </p:tgtEl>
                                        <p:attrNameLst>
                                          <p:attrName>ppt_h</p:attrName>
                                        </p:attrNameLst>
                                      </p:cBhvr>
                                      <p:tavLst>
                                        <p:tav tm="0">
                                          <p:val>
                                            <p:fltVal val="0"/>
                                          </p:val>
                                        </p:tav>
                                        <p:tav tm="100000">
                                          <p:val>
                                            <p:strVal val="#ppt_h"/>
                                          </p:val>
                                        </p:tav>
                                      </p:tavLst>
                                    </p:anim>
                                    <p:animEffect transition="in" filter="fade">
                                      <p:cBhvr>
                                        <p:cTn id="29" dur="1000"/>
                                        <p:tgtEl>
                                          <p:spTgt spid="14"/>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1000" fill="hold"/>
                                        <p:tgtEl>
                                          <p:spTgt spid="15"/>
                                        </p:tgtEl>
                                        <p:attrNameLst>
                                          <p:attrName>ppt_w</p:attrName>
                                        </p:attrNameLst>
                                      </p:cBhvr>
                                      <p:tavLst>
                                        <p:tav tm="0">
                                          <p:val>
                                            <p:fltVal val="0"/>
                                          </p:val>
                                        </p:tav>
                                        <p:tav tm="100000">
                                          <p:val>
                                            <p:strVal val="#ppt_w"/>
                                          </p:val>
                                        </p:tav>
                                      </p:tavLst>
                                    </p:anim>
                                    <p:anim calcmode="lin" valueType="num">
                                      <p:cBhvr>
                                        <p:cTn id="33" dur="1000" fill="hold"/>
                                        <p:tgtEl>
                                          <p:spTgt spid="15"/>
                                        </p:tgtEl>
                                        <p:attrNameLst>
                                          <p:attrName>ppt_h</p:attrName>
                                        </p:attrNameLst>
                                      </p:cBhvr>
                                      <p:tavLst>
                                        <p:tav tm="0">
                                          <p:val>
                                            <p:fltVal val="0"/>
                                          </p:val>
                                        </p:tav>
                                        <p:tav tm="100000">
                                          <p:val>
                                            <p:strVal val="#ppt_h"/>
                                          </p:val>
                                        </p:tav>
                                      </p:tavLst>
                                    </p:anim>
                                    <p:animEffect transition="in" filter="fade">
                                      <p:cBhvr>
                                        <p:cTn id="34" dur="1000"/>
                                        <p:tgtEl>
                                          <p:spTgt spid="15"/>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fltVal val="0"/>
                                          </p:val>
                                        </p:tav>
                                        <p:tav tm="100000">
                                          <p:val>
                                            <p:strVal val="#ppt_w"/>
                                          </p:val>
                                        </p:tav>
                                      </p:tavLst>
                                    </p:anim>
                                    <p:anim calcmode="lin" valueType="num">
                                      <p:cBhvr>
                                        <p:cTn id="38" dur="1000" fill="hold"/>
                                        <p:tgtEl>
                                          <p:spTgt spid="16"/>
                                        </p:tgtEl>
                                        <p:attrNameLst>
                                          <p:attrName>ppt_h</p:attrName>
                                        </p:attrNameLst>
                                      </p:cBhvr>
                                      <p:tavLst>
                                        <p:tav tm="0">
                                          <p:val>
                                            <p:fltVal val="0"/>
                                          </p:val>
                                        </p:tav>
                                        <p:tav tm="100000">
                                          <p:val>
                                            <p:strVal val="#ppt_h"/>
                                          </p:val>
                                        </p:tav>
                                      </p:tavLst>
                                    </p:anim>
                                    <p:animEffect transition="in" filter="fade">
                                      <p:cBhvr>
                                        <p:cTn id="39" dur="1000"/>
                                        <p:tgtEl>
                                          <p:spTgt spid="16"/>
                                        </p:tgtEl>
                                      </p:cBhvr>
                                    </p:animEffect>
                                  </p:childTnLst>
                                </p:cTn>
                              </p:par>
                              <p:par>
                                <p:cTn id="40" presetID="53" presetClass="entr" presetSubtype="16" fill="hold" grpId="0" nodeType="withEffect">
                                  <p:stCondLst>
                                    <p:cond delay="200"/>
                                  </p:stCondLst>
                                  <p:childTnLst>
                                    <p:set>
                                      <p:cBhvr>
                                        <p:cTn id="41" dur="1" fill="hold">
                                          <p:stCondLst>
                                            <p:cond delay="0"/>
                                          </p:stCondLst>
                                        </p:cTn>
                                        <p:tgtEl>
                                          <p:spTgt spid="17"/>
                                        </p:tgtEl>
                                        <p:attrNameLst>
                                          <p:attrName>style.visibility</p:attrName>
                                        </p:attrNameLst>
                                      </p:cBhvr>
                                      <p:to>
                                        <p:strVal val="visible"/>
                                      </p:to>
                                    </p:set>
                                    <p:anim calcmode="lin" valueType="num">
                                      <p:cBhvr>
                                        <p:cTn id="42" dur="1000" fill="hold"/>
                                        <p:tgtEl>
                                          <p:spTgt spid="17"/>
                                        </p:tgtEl>
                                        <p:attrNameLst>
                                          <p:attrName>ppt_w</p:attrName>
                                        </p:attrNameLst>
                                      </p:cBhvr>
                                      <p:tavLst>
                                        <p:tav tm="0">
                                          <p:val>
                                            <p:fltVal val="0"/>
                                          </p:val>
                                        </p:tav>
                                        <p:tav tm="100000">
                                          <p:val>
                                            <p:strVal val="#ppt_w"/>
                                          </p:val>
                                        </p:tav>
                                      </p:tavLst>
                                    </p:anim>
                                    <p:anim calcmode="lin" valueType="num">
                                      <p:cBhvr>
                                        <p:cTn id="43" dur="1000" fill="hold"/>
                                        <p:tgtEl>
                                          <p:spTgt spid="17"/>
                                        </p:tgtEl>
                                        <p:attrNameLst>
                                          <p:attrName>ppt_h</p:attrName>
                                        </p:attrNameLst>
                                      </p:cBhvr>
                                      <p:tavLst>
                                        <p:tav tm="0">
                                          <p:val>
                                            <p:fltVal val="0"/>
                                          </p:val>
                                        </p:tav>
                                        <p:tav tm="100000">
                                          <p:val>
                                            <p:strVal val="#ppt_h"/>
                                          </p:val>
                                        </p:tav>
                                      </p:tavLst>
                                    </p:anim>
                                    <p:animEffect transition="in" filter="fade">
                                      <p:cBhvr>
                                        <p:cTn id="44" dur="1000"/>
                                        <p:tgtEl>
                                          <p:spTgt spid="17"/>
                                        </p:tgtEl>
                                      </p:cBhvr>
                                    </p:animEffect>
                                  </p:childTnLst>
                                </p:cTn>
                              </p:par>
                              <p:par>
                                <p:cTn id="45" presetID="53" presetClass="entr" presetSubtype="16" fill="hold" grpId="0" nodeType="withEffect">
                                  <p:stCondLst>
                                    <p:cond delay="300"/>
                                  </p:stCondLst>
                                  <p:childTnLst>
                                    <p:set>
                                      <p:cBhvr>
                                        <p:cTn id="46" dur="1" fill="hold">
                                          <p:stCondLst>
                                            <p:cond delay="0"/>
                                          </p:stCondLst>
                                        </p:cTn>
                                        <p:tgtEl>
                                          <p:spTgt spid="18"/>
                                        </p:tgtEl>
                                        <p:attrNameLst>
                                          <p:attrName>style.visibility</p:attrName>
                                        </p:attrNameLst>
                                      </p:cBhvr>
                                      <p:to>
                                        <p:strVal val="visible"/>
                                      </p:to>
                                    </p:set>
                                    <p:anim calcmode="lin" valueType="num">
                                      <p:cBhvr>
                                        <p:cTn id="47" dur="1000" fill="hold"/>
                                        <p:tgtEl>
                                          <p:spTgt spid="18"/>
                                        </p:tgtEl>
                                        <p:attrNameLst>
                                          <p:attrName>ppt_w</p:attrName>
                                        </p:attrNameLst>
                                      </p:cBhvr>
                                      <p:tavLst>
                                        <p:tav tm="0">
                                          <p:val>
                                            <p:fltVal val="0"/>
                                          </p:val>
                                        </p:tav>
                                        <p:tav tm="100000">
                                          <p:val>
                                            <p:strVal val="#ppt_w"/>
                                          </p:val>
                                        </p:tav>
                                      </p:tavLst>
                                    </p:anim>
                                    <p:anim calcmode="lin" valueType="num">
                                      <p:cBhvr>
                                        <p:cTn id="48" dur="1000" fill="hold"/>
                                        <p:tgtEl>
                                          <p:spTgt spid="18"/>
                                        </p:tgtEl>
                                        <p:attrNameLst>
                                          <p:attrName>ppt_h</p:attrName>
                                        </p:attrNameLst>
                                      </p:cBhvr>
                                      <p:tavLst>
                                        <p:tav tm="0">
                                          <p:val>
                                            <p:fltVal val="0"/>
                                          </p:val>
                                        </p:tav>
                                        <p:tav tm="100000">
                                          <p:val>
                                            <p:strVal val="#ppt_h"/>
                                          </p:val>
                                        </p:tav>
                                      </p:tavLst>
                                    </p:anim>
                                    <p:animEffect transition="in" filter="fade">
                                      <p:cBhvr>
                                        <p:cTn id="49" dur="1000"/>
                                        <p:tgtEl>
                                          <p:spTgt spid="18"/>
                                        </p:tgtEl>
                                      </p:cBhvr>
                                    </p:animEffect>
                                  </p:childTnLst>
                                </p:cTn>
                              </p:par>
                              <p:par>
                                <p:cTn id="50" presetID="53" presetClass="entr" presetSubtype="16" fill="hold" grpId="0" nodeType="withEffect">
                                  <p:stCondLst>
                                    <p:cond delay="100"/>
                                  </p:stCondLst>
                                  <p:childTnLst>
                                    <p:set>
                                      <p:cBhvr>
                                        <p:cTn id="51" dur="1" fill="hold">
                                          <p:stCondLst>
                                            <p:cond delay="0"/>
                                          </p:stCondLst>
                                        </p:cTn>
                                        <p:tgtEl>
                                          <p:spTgt spid="20"/>
                                        </p:tgtEl>
                                        <p:attrNameLst>
                                          <p:attrName>style.visibility</p:attrName>
                                        </p:attrNameLst>
                                      </p:cBhvr>
                                      <p:to>
                                        <p:strVal val="visible"/>
                                      </p:to>
                                    </p:set>
                                    <p:anim calcmode="lin" valueType="num">
                                      <p:cBhvr>
                                        <p:cTn id="52" dur="1000" fill="hold"/>
                                        <p:tgtEl>
                                          <p:spTgt spid="20"/>
                                        </p:tgtEl>
                                        <p:attrNameLst>
                                          <p:attrName>ppt_w</p:attrName>
                                        </p:attrNameLst>
                                      </p:cBhvr>
                                      <p:tavLst>
                                        <p:tav tm="0">
                                          <p:val>
                                            <p:fltVal val="0"/>
                                          </p:val>
                                        </p:tav>
                                        <p:tav tm="100000">
                                          <p:val>
                                            <p:strVal val="#ppt_w"/>
                                          </p:val>
                                        </p:tav>
                                      </p:tavLst>
                                    </p:anim>
                                    <p:anim calcmode="lin" valueType="num">
                                      <p:cBhvr>
                                        <p:cTn id="53" dur="1000" fill="hold"/>
                                        <p:tgtEl>
                                          <p:spTgt spid="20"/>
                                        </p:tgtEl>
                                        <p:attrNameLst>
                                          <p:attrName>ppt_h</p:attrName>
                                        </p:attrNameLst>
                                      </p:cBhvr>
                                      <p:tavLst>
                                        <p:tav tm="0">
                                          <p:val>
                                            <p:fltVal val="0"/>
                                          </p:val>
                                        </p:tav>
                                        <p:tav tm="100000">
                                          <p:val>
                                            <p:strVal val="#ppt_h"/>
                                          </p:val>
                                        </p:tav>
                                      </p:tavLst>
                                    </p:anim>
                                    <p:animEffect transition="in" filter="fade">
                                      <p:cBhvr>
                                        <p:cTn id="54" dur="1000"/>
                                        <p:tgtEl>
                                          <p:spTgt spid="20"/>
                                        </p:tgtEl>
                                      </p:cBhvr>
                                    </p:animEffect>
                                  </p:childTnLst>
                                </p:cTn>
                              </p:par>
                              <p:par>
                                <p:cTn id="55" presetID="53" presetClass="entr" presetSubtype="16" fill="hold" grpId="0" nodeType="withEffect">
                                  <p:stCondLst>
                                    <p:cond delay="20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Effect transition="in" filter="fade">
                                      <p:cBhvr>
                                        <p:cTn id="59" dur="1000"/>
                                        <p:tgtEl>
                                          <p:spTgt spid="21"/>
                                        </p:tgtEl>
                                      </p:cBhvr>
                                    </p:animEffect>
                                  </p:childTnLst>
                                </p:cTn>
                              </p:par>
                              <p:par>
                                <p:cTn id="60" presetID="53" presetClass="entr" presetSubtype="16" fill="hold" grpId="0" nodeType="withEffect">
                                  <p:stCondLst>
                                    <p:cond delay="300"/>
                                  </p:stCondLst>
                                  <p:childTnLst>
                                    <p:set>
                                      <p:cBhvr>
                                        <p:cTn id="61" dur="1" fill="hold">
                                          <p:stCondLst>
                                            <p:cond delay="0"/>
                                          </p:stCondLst>
                                        </p:cTn>
                                        <p:tgtEl>
                                          <p:spTgt spid="22"/>
                                        </p:tgtEl>
                                        <p:attrNameLst>
                                          <p:attrName>style.visibility</p:attrName>
                                        </p:attrNameLst>
                                      </p:cBhvr>
                                      <p:to>
                                        <p:strVal val="visible"/>
                                      </p:to>
                                    </p:set>
                                    <p:anim calcmode="lin" valueType="num">
                                      <p:cBhvr>
                                        <p:cTn id="62" dur="1000" fill="hold"/>
                                        <p:tgtEl>
                                          <p:spTgt spid="22"/>
                                        </p:tgtEl>
                                        <p:attrNameLst>
                                          <p:attrName>ppt_w</p:attrName>
                                        </p:attrNameLst>
                                      </p:cBhvr>
                                      <p:tavLst>
                                        <p:tav tm="0">
                                          <p:val>
                                            <p:fltVal val="0"/>
                                          </p:val>
                                        </p:tav>
                                        <p:tav tm="100000">
                                          <p:val>
                                            <p:strVal val="#ppt_w"/>
                                          </p:val>
                                        </p:tav>
                                      </p:tavLst>
                                    </p:anim>
                                    <p:anim calcmode="lin" valueType="num">
                                      <p:cBhvr>
                                        <p:cTn id="63" dur="1000" fill="hold"/>
                                        <p:tgtEl>
                                          <p:spTgt spid="22"/>
                                        </p:tgtEl>
                                        <p:attrNameLst>
                                          <p:attrName>ppt_h</p:attrName>
                                        </p:attrNameLst>
                                      </p:cBhvr>
                                      <p:tavLst>
                                        <p:tav tm="0">
                                          <p:val>
                                            <p:fltVal val="0"/>
                                          </p:val>
                                        </p:tav>
                                        <p:tav tm="100000">
                                          <p:val>
                                            <p:strVal val="#ppt_h"/>
                                          </p:val>
                                        </p:tav>
                                      </p:tavLst>
                                    </p:anim>
                                    <p:animEffect transition="in" filter="fade">
                                      <p:cBhvr>
                                        <p:cTn id="64" dur="10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1000" fill="hold"/>
                                        <p:tgtEl>
                                          <p:spTgt spid="23"/>
                                        </p:tgtEl>
                                        <p:attrNameLst>
                                          <p:attrName>ppt_w</p:attrName>
                                        </p:attrNameLst>
                                      </p:cBhvr>
                                      <p:tavLst>
                                        <p:tav tm="0">
                                          <p:val>
                                            <p:fltVal val="0"/>
                                          </p:val>
                                        </p:tav>
                                        <p:tav tm="100000">
                                          <p:val>
                                            <p:strVal val="#ppt_w"/>
                                          </p:val>
                                        </p:tav>
                                      </p:tavLst>
                                    </p:anim>
                                    <p:anim calcmode="lin" valueType="num">
                                      <p:cBhvr>
                                        <p:cTn id="68" dur="1000" fill="hold"/>
                                        <p:tgtEl>
                                          <p:spTgt spid="23"/>
                                        </p:tgtEl>
                                        <p:attrNameLst>
                                          <p:attrName>ppt_h</p:attrName>
                                        </p:attrNameLst>
                                      </p:cBhvr>
                                      <p:tavLst>
                                        <p:tav tm="0">
                                          <p:val>
                                            <p:fltVal val="0"/>
                                          </p:val>
                                        </p:tav>
                                        <p:tav tm="100000">
                                          <p:val>
                                            <p:strVal val="#ppt_h"/>
                                          </p:val>
                                        </p:tav>
                                      </p:tavLst>
                                    </p:anim>
                                    <p:animEffect transition="in" filter="fade">
                                      <p:cBhvr>
                                        <p:cTn id="69" dur="1000"/>
                                        <p:tgtEl>
                                          <p:spTgt spid="23"/>
                                        </p:tgtEl>
                                      </p:cBhvr>
                                    </p:animEffect>
                                  </p:childTnLst>
                                </p:cTn>
                              </p:par>
                              <p:par>
                                <p:cTn id="70" presetID="53" presetClass="entr" presetSubtype="16" fill="hold" grpId="0" nodeType="withEffect">
                                  <p:stCondLst>
                                    <p:cond delay="400"/>
                                  </p:stCondLst>
                                  <p:childTnLst>
                                    <p:set>
                                      <p:cBhvr>
                                        <p:cTn id="71" dur="1" fill="hold">
                                          <p:stCondLst>
                                            <p:cond delay="0"/>
                                          </p:stCondLst>
                                        </p:cTn>
                                        <p:tgtEl>
                                          <p:spTgt spid="24"/>
                                        </p:tgtEl>
                                        <p:attrNameLst>
                                          <p:attrName>style.visibility</p:attrName>
                                        </p:attrNameLst>
                                      </p:cBhvr>
                                      <p:to>
                                        <p:strVal val="visible"/>
                                      </p:to>
                                    </p:set>
                                    <p:anim calcmode="lin" valueType="num">
                                      <p:cBhvr>
                                        <p:cTn id="72" dur="1000" fill="hold"/>
                                        <p:tgtEl>
                                          <p:spTgt spid="24"/>
                                        </p:tgtEl>
                                        <p:attrNameLst>
                                          <p:attrName>ppt_w</p:attrName>
                                        </p:attrNameLst>
                                      </p:cBhvr>
                                      <p:tavLst>
                                        <p:tav tm="0">
                                          <p:val>
                                            <p:fltVal val="0"/>
                                          </p:val>
                                        </p:tav>
                                        <p:tav tm="100000">
                                          <p:val>
                                            <p:strVal val="#ppt_w"/>
                                          </p:val>
                                        </p:tav>
                                      </p:tavLst>
                                    </p:anim>
                                    <p:anim calcmode="lin" valueType="num">
                                      <p:cBhvr>
                                        <p:cTn id="73" dur="1000" fill="hold"/>
                                        <p:tgtEl>
                                          <p:spTgt spid="24"/>
                                        </p:tgtEl>
                                        <p:attrNameLst>
                                          <p:attrName>ppt_h</p:attrName>
                                        </p:attrNameLst>
                                      </p:cBhvr>
                                      <p:tavLst>
                                        <p:tav tm="0">
                                          <p:val>
                                            <p:fltVal val="0"/>
                                          </p:val>
                                        </p:tav>
                                        <p:tav tm="100000">
                                          <p:val>
                                            <p:strVal val="#ppt_h"/>
                                          </p:val>
                                        </p:tav>
                                      </p:tavLst>
                                    </p:anim>
                                    <p:animEffect transition="in" filter="fade">
                                      <p:cBhvr>
                                        <p:cTn id="74" dur="1000"/>
                                        <p:tgtEl>
                                          <p:spTgt spid="2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1000" fill="hold"/>
                                        <p:tgtEl>
                                          <p:spTgt spid="25"/>
                                        </p:tgtEl>
                                        <p:attrNameLst>
                                          <p:attrName>ppt_w</p:attrName>
                                        </p:attrNameLst>
                                      </p:cBhvr>
                                      <p:tavLst>
                                        <p:tav tm="0">
                                          <p:val>
                                            <p:fltVal val="0"/>
                                          </p:val>
                                        </p:tav>
                                        <p:tav tm="100000">
                                          <p:val>
                                            <p:strVal val="#ppt_w"/>
                                          </p:val>
                                        </p:tav>
                                      </p:tavLst>
                                    </p:anim>
                                    <p:anim calcmode="lin" valueType="num">
                                      <p:cBhvr>
                                        <p:cTn id="78" dur="1000" fill="hold"/>
                                        <p:tgtEl>
                                          <p:spTgt spid="25"/>
                                        </p:tgtEl>
                                        <p:attrNameLst>
                                          <p:attrName>ppt_h</p:attrName>
                                        </p:attrNameLst>
                                      </p:cBhvr>
                                      <p:tavLst>
                                        <p:tav tm="0">
                                          <p:val>
                                            <p:fltVal val="0"/>
                                          </p:val>
                                        </p:tav>
                                        <p:tav tm="100000">
                                          <p:val>
                                            <p:strVal val="#ppt_h"/>
                                          </p:val>
                                        </p:tav>
                                      </p:tavLst>
                                    </p:anim>
                                    <p:animEffect transition="in" filter="fade">
                                      <p:cBhvr>
                                        <p:cTn id="79" dur="1000"/>
                                        <p:tgtEl>
                                          <p:spTgt spid="25"/>
                                        </p:tgtEl>
                                      </p:cBhvr>
                                    </p:animEffect>
                                  </p:childTnLst>
                                </p:cTn>
                              </p:par>
                              <p:par>
                                <p:cTn id="80" presetID="53" presetClass="entr" presetSubtype="16" fill="hold" grpId="0" nodeType="withEffect">
                                  <p:stCondLst>
                                    <p:cond delay="100"/>
                                  </p:stCondLst>
                                  <p:childTnLst>
                                    <p:set>
                                      <p:cBhvr>
                                        <p:cTn id="81" dur="1" fill="hold">
                                          <p:stCondLst>
                                            <p:cond delay="0"/>
                                          </p:stCondLst>
                                        </p:cTn>
                                        <p:tgtEl>
                                          <p:spTgt spid="26"/>
                                        </p:tgtEl>
                                        <p:attrNameLst>
                                          <p:attrName>style.visibility</p:attrName>
                                        </p:attrNameLst>
                                      </p:cBhvr>
                                      <p:to>
                                        <p:strVal val="visible"/>
                                      </p:to>
                                    </p:set>
                                    <p:anim calcmode="lin" valueType="num">
                                      <p:cBhvr>
                                        <p:cTn id="82" dur="1000" fill="hold"/>
                                        <p:tgtEl>
                                          <p:spTgt spid="26"/>
                                        </p:tgtEl>
                                        <p:attrNameLst>
                                          <p:attrName>ppt_w</p:attrName>
                                        </p:attrNameLst>
                                      </p:cBhvr>
                                      <p:tavLst>
                                        <p:tav tm="0">
                                          <p:val>
                                            <p:fltVal val="0"/>
                                          </p:val>
                                        </p:tav>
                                        <p:tav tm="100000">
                                          <p:val>
                                            <p:strVal val="#ppt_w"/>
                                          </p:val>
                                        </p:tav>
                                      </p:tavLst>
                                    </p:anim>
                                    <p:anim calcmode="lin" valueType="num">
                                      <p:cBhvr>
                                        <p:cTn id="83" dur="1000" fill="hold"/>
                                        <p:tgtEl>
                                          <p:spTgt spid="26"/>
                                        </p:tgtEl>
                                        <p:attrNameLst>
                                          <p:attrName>ppt_h</p:attrName>
                                        </p:attrNameLst>
                                      </p:cBhvr>
                                      <p:tavLst>
                                        <p:tav tm="0">
                                          <p:val>
                                            <p:fltVal val="0"/>
                                          </p:val>
                                        </p:tav>
                                        <p:tav tm="100000">
                                          <p:val>
                                            <p:strVal val="#ppt_h"/>
                                          </p:val>
                                        </p:tav>
                                      </p:tavLst>
                                    </p:anim>
                                    <p:animEffect transition="in" filter="fade">
                                      <p:cBhvr>
                                        <p:cTn id="84" dur="1000"/>
                                        <p:tgtEl>
                                          <p:spTgt spid="2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 calcmode="lin" valueType="num">
                                      <p:cBhvr>
                                        <p:cTn id="87" dur="1000" fill="hold"/>
                                        <p:tgtEl>
                                          <p:spTgt spid="27"/>
                                        </p:tgtEl>
                                        <p:attrNameLst>
                                          <p:attrName>ppt_w</p:attrName>
                                        </p:attrNameLst>
                                      </p:cBhvr>
                                      <p:tavLst>
                                        <p:tav tm="0">
                                          <p:val>
                                            <p:fltVal val="0"/>
                                          </p:val>
                                        </p:tav>
                                        <p:tav tm="100000">
                                          <p:val>
                                            <p:strVal val="#ppt_w"/>
                                          </p:val>
                                        </p:tav>
                                      </p:tavLst>
                                    </p:anim>
                                    <p:anim calcmode="lin" valueType="num">
                                      <p:cBhvr>
                                        <p:cTn id="88" dur="1000" fill="hold"/>
                                        <p:tgtEl>
                                          <p:spTgt spid="27"/>
                                        </p:tgtEl>
                                        <p:attrNameLst>
                                          <p:attrName>ppt_h</p:attrName>
                                        </p:attrNameLst>
                                      </p:cBhvr>
                                      <p:tavLst>
                                        <p:tav tm="0">
                                          <p:val>
                                            <p:fltVal val="0"/>
                                          </p:val>
                                        </p:tav>
                                        <p:tav tm="100000">
                                          <p:val>
                                            <p:strVal val="#ppt_h"/>
                                          </p:val>
                                        </p:tav>
                                      </p:tavLst>
                                    </p:anim>
                                    <p:animEffect transition="in" filter="fade">
                                      <p:cBhvr>
                                        <p:cTn id="89" dur="1000"/>
                                        <p:tgtEl>
                                          <p:spTgt spid="27"/>
                                        </p:tgtEl>
                                      </p:cBhvr>
                                    </p:animEffect>
                                  </p:childTnLst>
                                </p:cTn>
                              </p:par>
                              <p:par>
                                <p:cTn id="90" presetID="53" presetClass="entr" presetSubtype="16" fill="hold" grpId="0" nodeType="withEffect">
                                  <p:stCondLst>
                                    <p:cond delay="200"/>
                                  </p:stCondLst>
                                  <p:childTnLst>
                                    <p:set>
                                      <p:cBhvr>
                                        <p:cTn id="91" dur="1" fill="hold">
                                          <p:stCondLst>
                                            <p:cond delay="0"/>
                                          </p:stCondLst>
                                        </p:cTn>
                                        <p:tgtEl>
                                          <p:spTgt spid="28"/>
                                        </p:tgtEl>
                                        <p:attrNameLst>
                                          <p:attrName>style.visibility</p:attrName>
                                        </p:attrNameLst>
                                      </p:cBhvr>
                                      <p:to>
                                        <p:strVal val="visible"/>
                                      </p:to>
                                    </p:set>
                                    <p:anim calcmode="lin" valueType="num">
                                      <p:cBhvr>
                                        <p:cTn id="92" dur="1000" fill="hold"/>
                                        <p:tgtEl>
                                          <p:spTgt spid="28"/>
                                        </p:tgtEl>
                                        <p:attrNameLst>
                                          <p:attrName>ppt_w</p:attrName>
                                        </p:attrNameLst>
                                      </p:cBhvr>
                                      <p:tavLst>
                                        <p:tav tm="0">
                                          <p:val>
                                            <p:fltVal val="0"/>
                                          </p:val>
                                        </p:tav>
                                        <p:tav tm="100000">
                                          <p:val>
                                            <p:strVal val="#ppt_w"/>
                                          </p:val>
                                        </p:tav>
                                      </p:tavLst>
                                    </p:anim>
                                    <p:anim calcmode="lin" valueType="num">
                                      <p:cBhvr>
                                        <p:cTn id="93" dur="1000" fill="hold"/>
                                        <p:tgtEl>
                                          <p:spTgt spid="28"/>
                                        </p:tgtEl>
                                        <p:attrNameLst>
                                          <p:attrName>ppt_h</p:attrName>
                                        </p:attrNameLst>
                                      </p:cBhvr>
                                      <p:tavLst>
                                        <p:tav tm="0">
                                          <p:val>
                                            <p:fltVal val="0"/>
                                          </p:val>
                                        </p:tav>
                                        <p:tav tm="100000">
                                          <p:val>
                                            <p:strVal val="#ppt_h"/>
                                          </p:val>
                                        </p:tav>
                                      </p:tavLst>
                                    </p:anim>
                                    <p:animEffect transition="in" filter="fade">
                                      <p:cBhvr>
                                        <p:cTn id="94" dur="1000"/>
                                        <p:tgtEl>
                                          <p:spTgt spid="28"/>
                                        </p:tgtEl>
                                      </p:cBhvr>
                                    </p:animEffect>
                                  </p:childTnLst>
                                </p:cTn>
                              </p:par>
                            </p:childTnLst>
                          </p:cTn>
                        </p:par>
                        <p:par>
                          <p:cTn id="95" fill="hold">
                            <p:stCondLst>
                              <p:cond delay="1400"/>
                            </p:stCondLst>
                            <p:childTnLst>
                              <p:par>
                                <p:cTn id="96" presetID="56" presetClass="entr" presetSubtype="0" fill="hold" grpId="0" nodeType="afterEffect">
                                  <p:stCondLst>
                                    <p:cond delay="0"/>
                                  </p:stCondLst>
                                  <p:iterate type="lt">
                                    <p:tmPct val="10000"/>
                                  </p:iterate>
                                  <p:childTnLst>
                                    <p:set>
                                      <p:cBhvr>
                                        <p:cTn id="97" dur="1" fill="hold">
                                          <p:stCondLst>
                                            <p:cond delay="0"/>
                                          </p:stCondLst>
                                        </p:cTn>
                                        <p:tgtEl>
                                          <p:spTgt spid="41"/>
                                        </p:tgtEl>
                                        <p:attrNameLst>
                                          <p:attrName>style.visibility</p:attrName>
                                        </p:attrNameLst>
                                      </p:cBhvr>
                                      <p:to>
                                        <p:strVal val="visible"/>
                                      </p:to>
                                    </p:set>
                                    <p:anim by="(-#ppt_w*2)" calcmode="lin" valueType="num">
                                      <p:cBhvr rctx="PPT">
                                        <p:cTn id="98" dur="500" autoRev="1" fill="hold">
                                          <p:stCondLst>
                                            <p:cond delay="0"/>
                                          </p:stCondLst>
                                        </p:cTn>
                                        <p:tgtEl>
                                          <p:spTgt spid="41"/>
                                        </p:tgtEl>
                                        <p:attrNameLst>
                                          <p:attrName>ppt_w</p:attrName>
                                        </p:attrNameLst>
                                      </p:cBhvr>
                                    </p:anim>
                                    <p:anim by="(#ppt_w*0.50)" calcmode="lin" valueType="num">
                                      <p:cBhvr>
                                        <p:cTn id="99" dur="500" decel="50000" autoRev="1" fill="hold">
                                          <p:stCondLst>
                                            <p:cond delay="0"/>
                                          </p:stCondLst>
                                        </p:cTn>
                                        <p:tgtEl>
                                          <p:spTgt spid="41"/>
                                        </p:tgtEl>
                                        <p:attrNameLst>
                                          <p:attrName>ppt_x</p:attrName>
                                        </p:attrNameLst>
                                      </p:cBhvr>
                                    </p:anim>
                                    <p:anim from="(-#ppt_h/2)" to="(#ppt_y)" calcmode="lin" valueType="num">
                                      <p:cBhvr>
                                        <p:cTn id="100" dur="1000" fill="hold">
                                          <p:stCondLst>
                                            <p:cond delay="0"/>
                                          </p:stCondLst>
                                        </p:cTn>
                                        <p:tgtEl>
                                          <p:spTgt spid="41"/>
                                        </p:tgtEl>
                                        <p:attrNameLst>
                                          <p:attrName>ppt_y</p:attrName>
                                        </p:attrNameLst>
                                      </p:cBhvr>
                                    </p:anim>
                                    <p:animRot by="21600000">
                                      <p:cBhvr>
                                        <p:cTn id="101" dur="1000" fill="hold">
                                          <p:stCondLst>
                                            <p:cond delay="0"/>
                                          </p:stCondLst>
                                        </p:cTn>
                                        <p:tgtEl>
                                          <p:spTgt spid="41"/>
                                        </p:tgtEl>
                                        <p:attrNameLst>
                                          <p:attrName>r</p:attrName>
                                        </p:attrNameLst>
                                      </p:cBhvr>
                                    </p:animRot>
                                  </p:childTnLst>
                                </p:cTn>
                              </p:par>
                              <p:par>
                                <p:cTn id="102" presetID="22" presetClass="entr" presetSubtype="8" fill="hold" nodeType="withEffect">
                                  <p:stCondLst>
                                    <p:cond delay="250"/>
                                  </p:stCondLst>
                                  <p:childTnLst>
                                    <p:set>
                                      <p:cBhvr>
                                        <p:cTn id="103" dur="1" fill="hold">
                                          <p:stCondLst>
                                            <p:cond delay="0"/>
                                          </p:stCondLst>
                                        </p:cTn>
                                        <p:tgtEl>
                                          <p:spTgt spid="34"/>
                                        </p:tgtEl>
                                        <p:attrNameLst>
                                          <p:attrName>style.visibility</p:attrName>
                                        </p:attrNameLst>
                                      </p:cBhvr>
                                      <p:to>
                                        <p:strVal val="visible"/>
                                      </p:to>
                                    </p:set>
                                    <p:animEffect transition="in" filter="wipe(left)">
                                      <p:cBhvr>
                                        <p:cTn id="104"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12" grpId="0" animBg="1"/>
      <p:bldP spid="13" grpId="0" animBg="1"/>
      <p:bldP spid="14" grpId="0" animBg="1"/>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4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40484"/>
            <a:chOff x="3879320" y="484463"/>
            <a:chExt cx="3867978" cy="740484"/>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itchFamily="34" charset="-122"/>
                  <a:ea typeface="微软雅黑" pitchFamily="34" charset="-122"/>
                </a:rPr>
                <a:t>1</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1" y="495853"/>
              <a:ext cx="262890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点击加入标题文字</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Click add title text description</a:t>
              </a:r>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grpSp>
        <p:nvGrpSpPr>
          <p:cNvPr id="26" name="Group 10"/>
          <p:cNvGrpSpPr/>
          <p:nvPr/>
        </p:nvGrpSpPr>
        <p:grpSpPr>
          <a:xfrm>
            <a:off x="6505727" y="3539556"/>
            <a:ext cx="775903" cy="776184"/>
            <a:chOff x="6253939" y="2516220"/>
            <a:chExt cx="831273" cy="831273"/>
          </a:xfrm>
        </p:grpSpPr>
        <p:sp>
          <p:nvSpPr>
            <p:cNvPr id="27" name="Oval 11"/>
            <p:cNvSpPr/>
            <p:nvPr/>
          </p:nvSpPr>
          <p:spPr>
            <a:xfrm>
              <a:off x="6253939" y="2516220"/>
              <a:ext cx="831273" cy="831273"/>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sp>
          <p:nvSpPr>
            <p:cNvPr id="28" name="AutoShape 117"/>
            <p:cNvSpPr>
              <a:spLocks/>
            </p:cNvSpPr>
            <p:nvPr/>
          </p:nvSpPr>
          <p:spPr bwMode="auto">
            <a:xfrm>
              <a:off x="6437403" y="2772142"/>
              <a:ext cx="464344" cy="34845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nvGrpSpPr>
          <p:cNvPr id="29" name="Group 13"/>
          <p:cNvGrpSpPr/>
          <p:nvPr/>
        </p:nvGrpSpPr>
        <p:grpSpPr>
          <a:xfrm>
            <a:off x="6505727" y="4445983"/>
            <a:ext cx="775903" cy="776184"/>
            <a:chOff x="5716910" y="3464598"/>
            <a:chExt cx="831273" cy="831273"/>
          </a:xfrm>
        </p:grpSpPr>
        <p:sp>
          <p:nvSpPr>
            <p:cNvPr id="30" name="Oval 14"/>
            <p:cNvSpPr/>
            <p:nvPr/>
          </p:nvSpPr>
          <p:spPr>
            <a:xfrm>
              <a:off x="5716910" y="3464598"/>
              <a:ext cx="831273" cy="831273"/>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grpSp>
          <p:nvGrpSpPr>
            <p:cNvPr id="31" name="Group 15"/>
            <p:cNvGrpSpPr/>
            <p:nvPr/>
          </p:nvGrpSpPr>
          <p:grpSpPr>
            <a:xfrm>
              <a:off x="5900374" y="3655628"/>
              <a:ext cx="464344" cy="464344"/>
              <a:chOff x="4439444" y="2582069"/>
              <a:chExt cx="464344" cy="464344"/>
            </a:xfrm>
            <a:solidFill>
              <a:schemeClr val="bg1"/>
            </a:solidFill>
          </p:grpSpPr>
          <p:sp>
            <p:nvSpPr>
              <p:cNvPr id="32" name="AutoShape 123"/>
              <p:cNvSpPr>
                <a:spLocks/>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33" name="AutoShape 124"/>
              <p:cNvSpPr>
                <a:spLocks/>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34" name="AutoShape 125"/>
              <p:cNvSpPr>
                <a:spLocks/>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35" name="Group 19"/>
          <p:cNvGrpSpPr/>
          <p:nvPr/>
        </p:nvGrpSpPr>
        <p:grpSpPr>
          <a:xfrm>
            <a:off x="6505727" y="2634559"/>
            <a:ext cx="775903" cy="776184"/>
            <a:chOff x="6678551" y="1578185"/>
            <a:chExt cx="831273" cy="831273"/>
          </a:xfrm>
        </p:grpSpPr>
        <p:sp>
          <p:nvSpPr>
            <p:cNvPr id="36" name="Oval 20"/>
            <p:cNvSpPr/>
            <p:nvPr/>
          </p:nvSpPr>
          <p:spPr>
            <a:xfrm>
              <a:off x="6678551" y="1578185"/>
              <a:ext cx="831273" cy="831273"/>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lumMod val="65000"/>
                    <a:lumOff val="35000"/>
                  </a:schemeClr>
                </a:solidFill>
              </a:endParaRPr>
            </a:p>
          </p:txBody>
        </p:sp>
        <p:sp>
          <p:nvSpPr>
            <p:cNvPr id="37" name="AutoShape 139"/>
            <p:cNvSpPr>
              <a:spLocks/>
            </p:cNvSpPr>
            <p:nvPr/>
          </p:nvSpPr>
          <p:spPr bwMode="auto">
            <a:xfrm>
              <a:off x="6862015" y="1768792"/>
              <a:ext cx="464344" cy="45005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sp>
        <p:nvSpPr>
          <p:cNvPr id="38" name="TextBox 37"/>
          <p:cNvSpPr txBox="1"/>
          <p:nvPr/>
        </p:nvSpPr>
        <p:spPr>
          <a:xfrm>
            <a:off x="7217501" y="2595060"/>
            <a:ext cx="1761960" cy="569519"/>
          </a:xfrm>
          <a:prstGeom prst="rect">
            <a:avLst/>
          </a:prstGeom>
          <a:noFill/>
        </p:spPr>
        <p:txBody>
          <a:bodyPr wrap="square" lIns="91436" tIns="45718" rIns="91436" bIns="45718" rtlCol="0">
            <a:spAutoFit/>
          </a:bodyPr>
          <a:lstStyle/>
          <a:p>
            <a:r>
              <a:rPr lang="zh-CN" altLang="en-US" sz="1600" b="1" dirty="0">
                <a:solidFill>
                  <a:schemeClr val="bg1">
                    <a:lumMod val="50000"/>
                  </a:schemeClr>
                </a:solidFill>
                <a:latin typeface="微软雅黑" pitchFamily="34" charset="-122"/>
                <a:ea typeface="微软雅黑" pitchFamily="34" charset="-122"/>
              </a:rPr>
              <a:t>点击添加文本</a:t>
            </a:r>
          </a:p>
          <a:p>
            <a:endParaRPr lang="en-GB" sz="1500" b="1" dirty="0">
              <a:solidFill>
                <a:schemeClr val="bg1">
                  <a:lumMod val="50000"/>
                </a:schemeClr>
              </a:solidFill>
            </a:endParaRPr>
          </a:p>
        </p:txBody>
      </p:sp>
      <p:sp>
        <p:nvSpPr>
          <p:cNvPr id="39" name="Rectangle 24"/>
          <p:cNvSpPr/>
          <p:nvPr/>
        </p:nvSpPr>
        <p:spPr>
          <a:xfrm>
            <a:off x="7217501" y="2879321"/>
            <a:ext cx="3617185" cy="584910"/>
          </a:xfrm>
          <a:prstGeom prst="rect">
            <a:avLst/>
          </a:prstGeom>
        </p:spPr>
        <p:txBody>
          <a:bodyPr wrap="square" lIns="91436" tIns="45718" rIns="91436" bIns="45718">
            <a:spAutoFit/>
          </a:bodyPr>
          <a:lstStyle/>
          <a:p>
            <a:r>
              <a:rPr lang="zh-CN" altLang="en-US" sz="1600" dirty="0">
                <a:solidFill>
                  <a:schemeClr val="bg1">
                    <a:lumMod val="50000"/>
                  </a:schemeClr>
                </a:solidFill>
                <a:latin typeface="微软雅黑" pitchFamily="34" charset="-122"/>
                <a:ea typeface="微软雅黑" pitchFamily="34" charset="-122"/>
              </a:rPr>
              <a:t>点击输入简要文本内容，文字内容需概况精炼的说明专业设计</a:t>
            </a:r>
            <a:r>
              <a:rPr lang="en-US" altLang="zh-CN" sz="1600" dirty="0">
                <a:solidFill>
                  <a:schemeClr val="bg1">
                    <a:lumMod val="50000"/>
                  </a:schemeClr>
                </a:solidFill>
                <a:latin typeface="微软雅黑" pitchFamily="34" charset="-122"/>
                <a:ea typeface="微软雅黑" pitchFamily="34" charset="-122"/>
              </a:rPr>
              <a:t>……</a:t>
            </a:r>
          </a:p>
        </p:txBody>
      </p:sp>
      <p:sp>
        <p:nvSpPr>
          <p:cNvPr id="40" name="TextBox 39"/>
          <p:cNvSpPr txBox="1"/>
          <p:nvPr/>
        </p:nvSpPr>
        <p:spPr>
          <a:xfrm>
            <a:off x="7217501" y="3505741"/>
            <a:ext cx="1761960" cy="569519"/>
          </a:xfrm>
          <a:prstGeom prst="rect">
            <a:avLst/>
          </a:prstGeom>
          <a:noFill/>
        </p:spPr>
        <p:txBody>
          <a:bodyPr wrap="square" lIns="91436" tIns="45718" rIns="91436" bIns="45718" rtlCol="0">
            <a:spAutoFit/>
          </a:bodyPr>
          <a:lstStyle/>
          <a:p>
            <a:r>
              <a:rPr lang="zh-CN" altLang="en-US" sz="1600" b="1" dirty="0">
                <a:solidFill>
                  <a:schemeClr val="bg1">
                    <a:lumMod val="50000"/>
                  </a:schemeClr>
                </a:solidFill>
                <a:latin typeface="微软雅黑" pitchFamily="34" charset="-122"/>
                <a:ea typeface="微软雅黑" pitchFamily="34" charset="-122"/>
              </a:rPr>
              <a:t>点击添加文本</a:t>
            </a:r>
          </a:p>
          <a:p>
            <a:endParaRPr lang="en-GB" sz="1500" b="1" dirty="0">
              <a:solidFill>
                <a:schemeClr val="bg1">
                  <a:lumMod val="50000"/>
                </a:schemeClr>
              </a:solidFill>
            </a:endParaRPr>
          </a:p>
        </p:txBody>
      </p:sp>
      <p:sp>
        <p:nvSpPr>
          <p:cNvPr id="41" name="Rectangle 24"/>
          <p:cNvSpPr/>
          <p:nvPr/>
        </p:nvSpPr>
        <p:spPr>
          <a:xfrm>
            <a:off x="7217501" y="3751892"/>
            <a:ext cx="3617185" cy="584910"/>
          </a:xfrm>
          <a:prstGeom prst="rect">
            <a:avLst/>
          </a:prstGeom>
        </p:spPr>
        <p:txBody>
          <a:bodyPr wrap="square" lIns="91436" tIns="45718" rIns="91436" bIns="45718">
            <a:spAutoFit/>
          </a:bodyPr>
          <a:lstStyle/>
          <a:p>
            <a:r>
              <a:rPr lang="zh-CN" altLang="en-US" sz="1600" dirty="0">
                <a:solidFill>
                  <a:schemeClr val="bg1">
                    <a:lumMod val="50000"/>
                  </a:schemeClr>
                </a:solidFill>
                <a:latin typeface="微软雅黑" pitchFamily="34" charset="-122"/>
                <a:ea typeface="微软雅黑" pitchFamily="34" charset="-122"/>
              </a:rPr>
              <a:t>点击输入简要文本内容，文字内容需概况精炼的说明专业设计</a:t>
            </a:r>
            <a:r>
              <a:rPr lang="en-US" altLang="zh-CN" sz="1600" dirty="0">
                <a:solidFill>
                  <a:schemeClr val="bg1">
                    <a:lumMod val="50000"/>
                  </a:schemeClr>
                </a:solidFill>
                <a:latin typeface="微软雅黑" pitchFamily="34" charset="-122"/>
                <a:ea typeface="微软雅黑" pitchFamily="34" charset="-122"/>
              </a:rPr>
              <a:t>……</a:t>
            </a:r>
          </a:p>
        </p:txBody>
      </p:sp>
      <p:sp>
        <p:nvSpPr>
          <p:cNvPr id="42" name="TextBox 41"/>
          <p:cNvSpPr txBox="1"/>
          <p:nvPr/>
        </p:nvSpPr>
        <p:spPr>
          <a:xfrm>
            <a:off x="7217501" y="4377148"/>
            <a:ext cx="1761960" cy="569519"/>
          </a:xfrm>
          <a:prstGeom prst="rect">
            <a:avLst/>
          </a:prstGeom>
          <a:noFill/>
        </p:spPr>
        <p:txBody>
          <a:bodyPr wrap="square" lIns="91436" tIns="45718" rIns="91436" bIns="45718" rtlCol="0">
            <a:spAutoFit/>
          </a:bodyPr>
          <a:lstStyle/>
          <a:p>
            <a:r>
              <a:rPr lang="zh-CN" altLang="en-US" sz="1600" b="1" dirty="0">
                <a:solidFill>
                  <a:schemeClr val="bg1">
                    <a:lumMod val="50000"/>
                  </a:schemeClr>
                </a:solidFill>
                <a:latin typeface="微软雅黑" pitchFamily="34" charset="-122"/>
                <a:ea typeface="微软雅黑" pitchFamily="34" charset="-122"/>
              </a:rPr>
              <a:t>点击添加文本</a:t>
            </a:r>
          </a:p>
          <a:p>
            <a:endParaRPr lang="en-GB" sz="1500" b="1" dirty="0">
              <a:solidFill>
                <a:schemeClr val="bg1">
                  <a:lumMod val="50000"/>
                </a:schemeClr>
              </a:solidFill>
            </a:endParaRPr>
          </a:p>
        </p:txBody>
      </p:sp>
      <p:sp>
        <p:nvSpPr>
          <p:cNvPr id="43" name="Rectangle 24"/>
          <p:cNvSpPr/>
          <p:nvPr/>
        </p:nvSpPr>
        <p:spPr>
          <a:xfrm>
            <a:off x="7217501" y="4661407"/>
            <a:ext cx="3617185" cy="584910"/>
          </a:xfrm>
          <a:prstGeom prst="rect">
            <a:avLst/>
          </a:prstGeom>
        </p:spPr>
        <p:txBody>
          <a:bodyPr wrap="square" lIns="91436" tIns="45718" rIns="91436" bIns="45718">
            <a:spAutoFit/>
          </a:bodyPr>
          <a:lstStyle/>
          <a:p>
            <a:r>
              <a:rPr lang="zh-CN" altLang="en-US" sz="1600" dirty="0">
                <a:solidFill>
                  <a:schemeClr val="bg1">
                    <a:lumMod val="50000"/>
                  </a:schemeClr>
                </a:solidFill>
                <a:latin typeface="微软雅黑" pitchFamily="34" charset="-122"/>
                <a:ea typeface="微软雅黑" pitchFamily="34" charset="-122"/>
              </a:rPr>
              <a:t>点击输入简要文本内容，文字内容需概况精炼的说明专业设计</a:t>
            </a:r>
            <a:r>
              <a:rPr lang="en-US" altLang="zh-CN" sz="1600" dirty="0">
                <a:solidFill>
                  <a:schemeClr val="bg1">
                    <a:lumMod val="50000"/>
                  </a:schemeClr>
                </a:solidFill>
                <a:latin typeface="微软雅黑" pitchFamily="34" charset="-122"/>
                <a:ea typeface="微软雅黑" pitchFamily="34" charset="-122"/>
              </a:rPr>
              <a:t>……</a:t>
            </a:r>
          </a:p>
        </p:txBody>
      </p:sp>
      <p:sp>
        <p:nvSpPr>
          <p:cNvPr id="44" name="矩形 43"/>
          <p:cNvSpPr/>
          <p:nvPr/>
        </p:nvSpPr>
        <p:spPr>
          <a:xfrm>
            <a:off x="1466091" y="2603473"/>
            <a:ext cx="4322975" cy="267391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p>
        </p:txBody>
      </p:sp>
    </p:spTree>
    <p:extLst>
      <p:ext uri="{BB962C8B-B14F-4D97-AF65-F5344CB8AC3E}">
        <p14:creationId xmlns:p14="http://schemas.microsoft.com/office/powerpoint/2010/main" val="309114370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fade">
                                      <p:cBhvr>
                                        <p:cTn id="14" dur="500"/>
                                        <p:tgtEl>
                                          <p:spTgt spid="44"/>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p:cTn id="18" dur="500" fill="hold"/>
                                        <p:tgtEl>
                                          <p:spTgt spid="35"/>
                                        </p:tgtEl>
                                        <p:attrNameLst>
                                          <p:attrName>ppt_w</p:attrName>
                                        </p:attrNameLst>
                                      </p:cBhvr>
                                      <p:tavLst>
                                        <p:tav tm="0">
                                          <p:val>
                                            <p:fltVal val="0"/>
                                          </p:val>
                                        </p:tav>
                                        <p:tav tm="100000">
                                          <p:val>
                                            <p:strVal val="#ppt_w"/>
                                          </p:val>
                                        </p:tav>
                                      </p:tavLst>
                                    </p:anim>
                                    <p:anim calcmode="lin" valueType="num">
                                      <p:cBhvr>
                                        <p:cTn id="19" dur="500" fill="hold"/>
                                        <p:tgtEl>
                                          <p:spTgt spid="35"/>
                                        </p:tgtEl>
                                        <p:attrNameLst>
                                          <p:attrName>ppt_h</p:attrName>
                                        </p:attrNameLst>
                                      </p:cBhvr>
                                      <p:tavLst>
                                        <p:tav tm="0">
                                          <p:val>
                                            <p:fltVal val="0"/>
                                          </p:val>
                                        </p:tav>
                                        <p:tav tm="100000">
                                          <p:val>
                                            <p:strVal val="#ppt_h"/>
                                          </p:val>
                                        </p:tav>
                                      </p:tavLst>
                                    </p:anim>
                                    <p:animEffect transition="in" filter="fade">
                                      <p:cBhvr>
                                        <p:cTn id="20" dur="500"/>
                                        <p:tgtEl>
                                          <p:spTgt spid="35"/>
                                        </p:tgtEl>
                                      </p:cBhvr>
                                    </p:animEffect>
                                  </p:childTnLst>
                                </p:cTn>
                              </p:par>
                            </p:childTnLst>
                          </p:cTn>
                        </p:par>
                        <p:par>
                          <p:cTn id="21" fill="hold">
                            <p:stCondLst>
                              <p:cond delay="2000"/>
                            </p:stCondLst>
                            <p:childTnLst>
                              <p:par>
                                <p:cTn id="22" presetID="53" presetClass="entr" presetSubtype="16" fill="hold"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p:cTn id="24" dur="500" fill="hold"/>
                                        <p:tgtEl>
                                          <p:spTgt spid="26"/>
                                        </p:tgtEl>
                                        <p:attrNameLst>
                                          <p:attrName>ppt_w</p:attrName>
                                        </p:attrNameLst>
                                      </p:cBhvr>
                                      <p:tavLst>
                                        <p:tav tm="0">
                                          <p:val>
                                            <p:fltVal val="0"/>
                                          </p:val>
                                        </p:tav>
                                        <p:tav tm="100000">
                                          <p:val>
                                            <p:strVal val="#ppt_w"/>
                                          </p:val>
                                        </p:tav>
                                      </p:tavLst>
                                    </p:anim>
                                    <p:anim calcmode="lin" valueType="num">
                                      <p:cBhvr>
                                        <p:cTn id="25" dur="500" fill="hold"/>
                                        <p:tgtEl>
                                          <p:spTgt spid="26"/>
                                        </p:tgtEl>
                                        <p:attrNameLst>
                                          <p:attrName>ppt_h</p:attrName>
                                        </p:attrNameLst>
                                      </p:cBhvr>
                                      <p:tavLst>
                                        <p:tav tm="0">
                                          <p:val>
                                            <p:fltVal val="0"/>
                                          </p:val>
                                        </p:tav>
                                        <p:tav tm="100000">
                                          <p:val>
                                            <p:strVal val="#ppt_h"/>
                                          </p:val>
                                        </p:tav>
                                      </p:tavLst>
                                    </p:anim>
                                    <p:animEffect transition="in" filter="fade">
                                      <p:cBhvr>
                                        <p:cTn id="26" dur="500"/>
                                        <p:tgtEl>
                                          <p:spTgt spid="26"/>
                                        </p:tgtEl>
                                      </p:cBhvr>
                                    </p:animEffect>
                                  </p:childTnLst>
                                </p:cTn>
                              </p:par>
                            </p:childTnLst>
                          </p:cTn>
                        </p:par>
                        <p:par>
                          <p:cTn id="27" fill="hold">
                            <p:stCondLst>
                              <p:cond delay="2500"/>
                            </p:stCondLst>
                            <p:childTnLst>
                              <p:par>
                                <p:cTn id="28" presetID="53" presetClass="entr" presetSubtype="16" fill="hold" nodeType="after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p:cTn id="30" dur="500" fill="hold"/>
                                        <p:tgtEl>
                                          <p:spTgt spid="29"/>
                                        </p:tgtEl>
                                        <p:attrNameLst>
                                          <p:attrName>ppt_w</p:attrName>
                                        </p:attrNameLst>
                                      </p:cBhvr>
                                      <p:tavLst>
                                        <p:tav tm="0">
                                          <p:val>
                                            <p:fltVal val="0"/>
                                          </p:val>
                                        </p:tav>
                                        <p:tav tm="100000">
                                          <p:val>
                                            <p:strVal val="#ppt_w"/>
                                          </p:val>
                                        </p:tav>
                                      </p:tavLst>
                                    </p:anim>
                                    <p:anim calcmode="lin" valueType="num">
                                      <p:cBhvr>
                                        <p:cTn id="31" dur="500" fill="hold"/>
                                        <p:tgtEl>
                                          <p:spTgt spid="29"/>
                                        </p:tgtEl>
                                        <p:attrNameLst>
                                          <p:attrName>ppt_h</p:attrName>
                                        </p:attrNameLst>
                                      </p:cBhvr>
                                      <p:tavLst>
                                        <p:tav tm="0">
                                          <p:val>
                                            <p:fltVal val="0"/>
                                          </p:val>
                                        </p:tav>
                                        <p:tav tm="100000">
                                          <p:val>
                                            <p:strVal val="#ppt_h"/>
                                          </p:val>
                                        </p:tav>
                                      </p:tavLst>
                                    </p:anim>
                                    <p:animEffect transition="in" filter="fade">
                                      <p:cBhvr>
                                        <p:cTn id="32" dur="500"/>
                                        <p:tgtEl>
                                          <p:spTgt spid="29"/>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left)">
                                      <p:cBhvr>
                                        <p:cTn id="36" dur="500"/>
                                        <p:tgtEl>
                                          <p:spTgt spid="3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left)">
                                      <p:cBhvr>
                                        <p:cTn id="39" dur="500"/>
                                        <p:tgtEl>
                                          <p:spTgt spid="39"/>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left)">
                                      <p:cBhvr>
                                        <p:cTn id="42" dur="500"/>
                                        <p:tgtEl>
                                          <p:spTgt spid="40"/>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left)">
                                      <p:cBhvr>
                                        <p:cTn id="48" dur="500"/>
                                        <p:tgtEl>
                                          <p:spTgt spid="42"/>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left)">
                                      <p:cBhvr>
                                        <p:cTn id="5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3" grpId="0"/>
      <p:bldP spid="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40484"/>
            <a:chOff x="3879320" y="484463"/>
            <a:chExt cx="3867978" cy="740484"/>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itchFamily="34" charset="-122"/>
                  <a:ea typeface="微软雅黑" pitchFamily="34" charset="-122"/>
                </a:rPr>
                <a:t>2</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1" y="495853"/>
              <a:ext cx="262890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点击加入标题文字</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Click add title text description</a:t>
              </a:r>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29" name="Oval 16"/>
          <p:cNvSpPr/>
          <p:nvPr/>
        </p:nvSpPr>
        <p:spPr>
          <a:xfrm>
            <a:off x="1409700" y="2558862"/>
            <a:ext cx="1168400" cy="1168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a:solidFill>
                <a:srgbClr val="FFFFFF"/>
              </a:solidFill>
            </a:endParaRPr>
          </a:p>
        </p:txBody>
      </p:sp>
      <p:sp>
        <p:nvSpPr>
          <p:cNvPr id="30" name="Oval 17"/>
          <p:cNvSpPr/>
          <p:nvPr/>
        </p:nvSpPr>
        <p:spPr>
          <a:xfrm>
            <a:off x="4132263" y="2558862"/>
            <a:ext cx="1168400" cy="1168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a:solidFill>
                <a:srgbClr val="FFFFFF"/>
              </a:solidFill>
            </a:endParaRPr>
          </a:p>
        </p:txBody>
      </p:sp>
      <p:sp>
        <p:nvSpPr>
          <p:cNvPr id="31" name="Oval 18"/>
          <p:cNvSpPr/>
          <p:nvPr/>
        </p:nvSpPr>
        <p:spPr>
          <a:xfrm>
            <a:off x="6854825" y="2558862"/>
            <a:ext cx="1168400" cy="1168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a:solidFill>
                <a:srgbClr val="FFFFFF"/>
              </a:solidFill>
            </a:endParaRPr>
          </a:p>
        </p:txBody>
      </p:sp>
      <p:sp>
        <p:nvSpPr>
          <p:cNvPr id="32" name="Oval 19"/>
          <p:cNvSpPr/>
          <p:nvPr/>
        </p:nvSpPr>
        <p:spPr>
          <a:xfrm>
            <a:off x="9577388" y="2558862"/>
            <a:ext cx="1168400" cy="1168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a:solidFill>
                <a:srgbClr val="FFFFFF"/>
              </a:solidFill>
            </a:endParaRPr>
          </a:p>
        </p:txBody>
      </p:sp>
      <p:sp>
        <p:nvSpPr>
          <p:cNvPr id="33" name="Arc 20"/>
          <p:cNvSpPr/>
          <p:nvPr/>
        </p:nvSpPr>
        <p:spPr>
          <a:xfrm>
            <a:off x="1222375" y="2371537"/>
            <a:ext cx="1546225" cy="1546225"/>
          </a:xfrm>
          <a:prstGeom prst="arc">
            <a:avLst>
              <a:gd name="adj1" fmla="val 20172577"/>
              <a:gd name="adj2" fmla="val 16297434"/>
            </a:avLst>
          </a:prstGeom>
          <a:ln w="76200">
            <a:solidFill>
              <a:srgbClr val="00C3D9"/>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34" name="Arc 21"/>
          <p:cNvSpPr/>
          <p:nvPr/>
        </p:nvSpPr>
        <p:spPr>
          <a:xfrm>
            <a:off x="3941763" y="2368362"/>
            <a:ext cx="1544637" cy="1546225"/>
          </a:xfrm>
          <a:prstGeom prst="arc">
            <a:avLst>
              <a:gd name="adj1" fmla="val 17379292"/>
              <a:gd name="adj2" fmla="val 8825709"/>
            </a:avLst>
          </a:prstGeom>
          <a:ln w="76200">
            <a:solidFill>
              <a:srgbClr val="DE6E00"/>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35" name="Arc 22"/>
          <p:cNvSpPr/>
          <p:nvPr/>
        </p:nvSpPr>
        <p:spPr>
          <a:xfrm>
            <a:off x="6661150" y="2368362"/>
            <a:ext cx="1544638" cy="1546225"/>
          </a:xfrm>
          <a:prstGeom prst="arc">
            <a:avLst>
              <a:gd name="adj1" fmla="val 14283035"/>
              <a:gd name="adj2" fmla="val 8268073"/>
            </a:avLst>
          </a:prstGeom>
          <a:ln w="76200">
            <a:solidFill>
              <a:srgbClr val="028985"/>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36" name="Arc 23"/>
          <p:cNvSpPr/>
          <p:nvPr/>
        </p:nvSpPr>
        <p:spPr>
          <a:xfrm>
            <a:off x="9390063" y="2368362"/>
            <a:ext cx="1546225" cy="1546225"/>
          </a:xfrm>
          <a:prstGeom prst="arc">
            <a:avLst>
              <a:gd name="adj1" fmla="val 17026676"/>
              <a:gd name="adj2" fmla="val 13044588"/>
            </a:avLst>
          </a:prstGeom>
          <a:ln w="76200">
            <a:solidFill>
              <a:srgbClr val="F3C30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37" name="TextBox 36"/>
          <p:cNvSpPr txBox="1"/>
          <p:nvPr/>
        </p:nvSpPr>
        <p:spPr>
          <a:xfrm>
            <a:off x="1660525" y="2912875"/>
            <a:ext cx="666750" cy="460375"/>
          </a:xfrm>
          <a:prstGeom prst="rect">
            <a:avLst/>
          </a:prstGeom>
          <a:noFill/>
        </p:spPr>
        <p:txBody>
          <a:bodyPr wrap="none">
            <a:spAutoFit/>
          </a:bodyPr>
          <a:lstStyle/>
          <a:p>
            <a:pPr eaLnBrk="1" fontAlgn="auto" hangingPunct="1">
              <a:spcBef>
                <a:spcPts val="0"/>
              </a:spcBef>
              <a:spcAft>
                <a:spcPts val="0"/>
              </a:spcAft>
              <a:defRPr/>
            </a:pPr>
            <a:r>
              <a:rPr lang="en-US" sz="2400">
                <a:solidFill>
                  <a:schemeClr val="bg1">
                    <a:lumMod val="50000"/>
                  </a:schemeClr>
                </a:solidFill>
                <a:latin typeface="GeosansLight" panose="02000603020000020003" pitchFamily="2" charset="0"/>
              </a:rPr>
              <a:t>85%</a:t>
            </a:r>
          </a:p>
        </p:txBody>
      </p:sp>
      <p:sp>
        <p:nvSpPr>
          <p:cNvPr id="38" name="TextBox 37"/>
          <p:cNvSpPr txBox="1"/>
          <p:nvPr/>
        </p:nvSpPr>
        <p:spPr>
          <a:xfrm>
            <a:off x="4379913" y="2912875"/>
            <a:ext cx="655637" cy="460375"/>
          </a:xfrm>
          <a:prstGeom prst="rect">
            <a:avLst/>
          </a:prstGeom>
          <a:noFill/>
        </p:spPr>
        <p:txBody>
          <a:bodyPr wrap="none">
            <a:spAutoFit/>
          </a:bodyPr>
          <a:lstStyle/>
          <a:p>
            <a:pPr eaLnBrk="1" fontAlgn="auto" hangingPunct="1">
              <a:spcBef>
                <a:spcPts val="0"/>
              </a:spcBef>
              <a:spcAft>
                <a:spcPts val="0"/>
              </a:spcAft>
              <a:defRPr/>
            </a:pPr>
            <a:r>
              <a:rPr lang="en-US" sz="2400">
                <a:solidFill>
                  <a:schemeClr val="bg1">
                    <a:lumMod val="50000"/>
                  </a:schemeClr>
                </a:solidFill>
                <a:latin typeface="GeosansLight" panose="02000603020000020003" pitchFamily="2" charset="0"/>
              </a:rPr>
              <a:t>73%</a:t>
            </a:r>
          </a:p>
        </p:txBody>
      </p:sp>
      <p:sp>
        <p:nvSpPr>
          <p:cNvPr id="39" name="TextBox 38"/>
          <p:cNvSpPr txBox="1"/>
          <p:nvPr/>
        </p:nvSpPr>
        <p:spPr>
          <a:xfrm>
            <a:off x="7099300" y="2914462"/>
            <a:ext cx="663575" cy="461963"/>
          </a:xfrm>
          <a:prstGeom prst="rect">
            <a:avLst/>
          </a:prstGeom>
          <a:noFill/>
        </p:spPr>
        <p:txBody>
          <a:bodyPr wrap="none">
            <a:spAutoFit/>
          </a:bodyPr>
          <a:lstStyle/>
          <a:p>
            <a:pPr eaLnBrk="1" fontAlgn="auto" hangingPunct="1">
              <a:spcBef>
                <a:spcPts val="0"/>
              </a:spcBef>
              <a:spcAft>
                <a:spcPts val="0"/>
              </a:spcAft>
              <a:defRPr/>
            </a:pPr>
            <a:r>
              <a:rPr lang="en-US" sz="2400">
                <a:solidFill>
                  <a:schemeClr val="bg1">
                    <a:lumMod val="50000"/>
                  </a:schemeClr>
                </a:solidFill>
                <a:latin typeface="GeosansLight" panose="02000603020000020003" pitchFamily="2" charset="0"/>
              </a:rPr>
              <a:t>78%</a:t>
            </a:r>
          </a:p>
        </p:txBody>
      </p:sp>
      <p:sp>
        <p:nvSpPr>
          <p:cNvPr id="40" name="TextBox 39"/>
          <p:cNvSpPr txBox="1"/>
          <p:nvPr/>
        </p:nvSpPr>
        <p:spPr>
          <a:xfrm>
            <a:off x="9828213" y="2912875"/>
            <a:ext cx="646331" cy="461665"/>
          </a:xfrm>
          <a:prstGeom prst="rect">
            <a:avLst/>
          </a:prstGeom>
          <a:noFill/>
        </p:spPr>
        <p:txBody>
          <a:bodyPr wrap="none">
            <a:spAutoFit/>
          </a:bodyPr>
          <a:lstStyle/>
          <a:p>
            <a:pPr eaLnBrk="1" fontAlgn="auto" hangingPunct="1">
              <a:spcBef>
                <a:spcPts val="0"/>
              </a:spcBef>
              <a:spcAft>
                <a:spcPts val="0"/>
              </a:spcAft>
              <a:defRPr/>
            </a:pPr>
            <a:r>
              <a:rPr lang="en-US" sz="2400">
                <a:solidFill>
                  <a:schemeClr val="bg1">
                    <a:lumMod val="50000"/>
                  </a:schemeClr>
                </a:solidFill>
                <a:latin typeface="GeosansLight" panose="02000603020000020003" pitchFamily="2" charset="0"/>
              </a:rPr>
              <a:t>90%</a:t>
            </a:r>
          </a:p>
        </p:txBody>
      </p:sp>
      <p:sp>
        <p:nvSpPr>
          <p:cNvPr id="41" name="TextBox 40"/>
          <p:cNvSpPr txBox="1"/>
          <p:nvPr/>
        </p:nvSpPr>
        <p:spPr>
          <a:xfrm>
            <a:off x="1295308" y="4147950"/>
            <a:ext cx="1425390" cy="338554"/>
          </a:xfrm>
          <a:prstGeom prst="rect">
            <a:avLst/>
          </a:prstGeom>
          <a:noFill/>
        </p:spPr>
        <p:txBody>
          <a:bodyPr wrap="none">
            <a:spAutoFit/>
          </a:bodyPr>
          <a:lstStyle/>
          <a:p>
            <a:pPr algn="ctr" eaLnBrk="1" fontAlgn="auto" hangingPunct="1">
              <a:spcBef>
                <a:spcPts val="0"/>
              </a:spcBef>
              <a:spcAft>
                <a:spcPts val="0"/>
              </a:spcAft>
              <a:defRPr/>
            </a:pPr>
            <a:r>
              <a:rPr lang="zh-CN" altLang="en-US" sz="1600" b="1" dirty="0" smtClean="0">
                <a:solidFill>
                  <a:schemeClr val="bg1">
                    <a:lumMod val="50000"/>
                  </a:schemeClr>
                </a:solidFill>
                <a:latin typeface="微软雅黑" pitchFamily="34" charset="-122"/>
                <a:ea typeface="微软雅黑" pitchFamily="34" charset="-122"/>
                <a:cs typeface="Open Sans" panose="020B0606030504020204" pitchFamily="34" charset="0"/>
              </a:rPr>
              <a:t>加入文字描述</a:t>
            </a:r>
            <a:endParaRPr lang="en-US" sz="1600" b="1" dirty="0">
              <a:solidFill>
                <a:schemeClr val="bg1">
                  <a:lumMod val="50000"/>
                </a:schemeClr>
              </a:solidFill>
              <a:latin typeface="微软雅黑" pitchFamily="34" charset="-122"/>
              <a:ea typeface="微软雅黑" pitchFamily="34" charset="-122"/>
              <a:cs typeface="Open Sans" panose="020B0606030504020204" pitchFamily="34" charset="0"/>
            </a:endParaRPr>
          </a:p>
        </p:txBody>
      </p:sp>
      <p:sp>
        <p:nvSpPr>
          <p:cNvPr id="42" name="TextBox 41"/>
          <p:cNvSpPr txBox="1"/>
          <p:nvPr/>
        </p:nvSpPr>
        <p:spPr>
          <a:xfrm>
            <a:off x="4041600" y="4147950"/>
            <a:ext cx="1415773" cy="338554"/>
          </a:xfrm>
          <a:prstGeom prst="rect">
            <a:avLst/>
          </a:prstGeom>
          <a:noFill/>
        </p:spPr>
        <p:txBody>
          <a:bodyPr wrap="none">
            <a:spAutoFit/>
          </a:bodyPr>
          <a:lstStyle/>
          <a:p>
            <a:pPr lvl="0" algn="ctr">
              <a:defRPr/>
            </a:pPr>
            <a:r>
              <a:rPr lang="zh-CN" altLang="en-US" sz="1600" b="1" dirty="0">
                <a:solidFill>
                  <a:srgbClr val="FFFFFF">
                    <a:lumMod val="50000"/>
                  </a:srgbClr>
                </a:solidFill>
                <a:latin typeface="微软雅黑" pitchFamily="34" charset="-122"/>
                <a:ea typeface="微软雅黑" pitchFamily="34" charset="-122"/>
                <a:cs typeface="Open Sans" panose="020B0606030504020204" pitchFamily="34" charset="0"/>
              </a:rPr>
              <a:t>加入文字描述</a:t>
            </a:r>
            <a:endParaRPr lang="en-US" altLang="zh-CN" sz="1600" b="1" dirty="0">
              <a:solidFill>
                <a:srgbClr val="FFFFFF">
                  <a:lumMod val="50000"/>
                </a:srgbClr>
              </a:solidFill>
              <a:latin typeface="微软雅黑" pitchFamily="34" charset="-122"/>
              <a:ea typeface="微软雅黑" pitchFamily="34" charset="-122"/>
              <a:cs typeface="Open Sans" panose="020B0606030504020204" pitchFamily="34" charset="0"/>
            </a:endParaRPr>
          </a:p>
        </p:txBody>
      </p:sp>
      <p:sp>
        <p:nvSpPr>
          <p:cNvPr id="43" name="TextBox 42"/>
          <p:cNvSpPr txBox="1"/>
          <p:nvPr/>
        </p:nvSpPr>
        <p:spPr>
          <a:xfrm>
            <a:off x="6723995" y="4147950"/>
            <a:ext cx="1415773" cy="338554"/>
          </a:xfrm>
          <a:prstGeom prst="rect">
            <a:avLst/>
          </a:prstGeom>
          <a:noFill/>
        </p:spPr>
        <p:txBody>
          <a:bodyPr wrap="none">
            <a:spAutoFit/>
          </a:bodyPr>
          <a:lstStyle/>
          <a:p>
            <a:pPr lvl="0" algn="ctr">
              <a:defRPr/>
            </a:pPr>
            <a:r>
              <a:rPr lang="zh-CN" altLang="en-US" sz="1600" b="1" dirty="0">
                <a:solidFill>
                  <a:srgbClr val="FFFFFF">
                    <a:lumMod val="50000"/>
                  </a:srgbClr>
                </a:solidFill>
                <a:latin typeface="微软雅黑" pitchFamily="34" charset="-122"/>
                <a:ea typeface="微软雅黑" pitchFamily="34" charset="-122"/>
                <a:cs typeface="Open Sans" panose="020B0606030504020204" pitchFamily="34" charset="0"/>
              </a:rPr>
              <a:t>加入文字描述</a:t>
            </a:r>
            <a:endParaRPr lang="en-US" altLang="zh-CN" sz="1600" b="1" dirty="0">
              <a:solidFill>
                <a:srgbClr val="FFFFFF">
                  <a:lumMod val="50000"/>
                </a:srgbClr>
              </a:solidFill>
              <a:latin typeface="微软雅黑" pitchFamily="34" charset="-122"/>
              <a:ea typeface="微软雅黑" pitchFamily="34" charset="-122"/>
              <a:cs typeface="Open Sans" panose="020B0606030504020204" pitchFamily="34" charset="0"/>
            </a:endParaRPr>
          </a:p>
        </p:txBody>
      </p:sp>
      <p:sp>
        <p:nvSpPr>
          <p:cNvPr id="44" name="TextBox 43"/>
          <p:cNvSpPr txBox="1"/>
          <p:nvPr/>
        </p:nvSpPr>
        <p:spPr>
          <a:xfrm>
            <a:off x="9470619" y="4141600"/>
            <a:ext cx="1415773" cy="338554"/>
          </a:xfrm>
          <a:prstGeom prst="rect">
            <a:avLst/>
          </a:prstGeom>
          <a:noFill/>
        </p:spPr>
        <p:txBody>
          <a:bodyPr wrap="none">
            <a:spAutoFit/>
          </a:bodyPr>
          <a:lstStyle/>
          <a:p>
            <a:pPr lvl="0" algn="ctr">
              <a:defRPr/>
            </a:pPr>
            <a:r>
              <a:rPr lang="zh-CN" altLang="en-US" sz="1600" b="1" dirty="0">
                <a:solidFill>
                  <a:srgbClr val="FFFFFF">
                    <a:lumMod val="50000"/>
                  </a:srgbClr>
                </a:solidFill>
                <a:latin typeface="微软雅黑" pitchFamily="34" charset="-122"/>
                <a:ea typeface="微软雅黑" pitchFamily="34" charset="-122"/>
                <a:cs typeface="Open Sans" panose="020B0606030504020204" pitchFamily="34" charset="0"/>
              </a:rPr>
              <a:t>加入文字描述</a:t>
            </a:r>
            <a:endParaRPr lang="en-US" altLang="zh-CN" sz="1600" b="1" dirty="0">
              <a:solidFill>
                <a:srgbClr val="FFFFFF">
                  <a:lumMod val="50000"/>
                </a:srgbClr>
              </a:solidFill>
              <a:latin typeface="微软雅黑" pitchFamily="34" charset="-122"/>
              <a:ea typeface="微软雅黑" pitchFamily="34" charset="-122"/>
              <a:cs typeface="Open Sans" panose="020B0606030504020204" pitchFamily="34" charset="0"/>
            </a:endParaRPr>
          </a:p>
        </p:txBody>
      </p:sp>
      <p:sp>
        <p:nvSpPr>
          <p:cNvPr id="46" name="矩形 45"/>
          <p:cNvSpPr/>
          <p:nvPr/>
        </p:nvSpPr>
        <p:spPr>
          <a:xfrm flipV="1">
            <a:off x="2137" y="4899708"/>
            <a:ext cx="12188276" cy="6096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a:endParaRPr lang="zh-CN" altLang="en-US"/>
          </a:p>
        </p:txBody>
      </p:sp>
      <p:sp>
        <p:nvSpPr>
          <p:cNvPr id="47" name="TextBox 504"/>
          <p:cNvSpPr txBox="1"/>
          <p:nvPr/>
        </p:nvSpPr>
        <p:spPr>
          <a:xfrm>
            <a:off x="2068933" y="5142567"/>
            <a:ext cx="8260282" cy="700568"/>
          </a:xfrm>
          <a:prstGeom prst="rect">
            <a:avLst/>
          </a:prstGeom>
          <a:noFill/>
        </p:spPr>
        <p:txBody>
          <a:bodyPr wrap="square" lIns="91433" tIns="45716" rIns="91433" bIns="45716"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pPr algn="just">
              <a:lnSpc>
                <a:spcPct val="150000"/>
              </a:lnSpc>
              <a:spcAft>
                <a:spcPts val="1200"/>
              </a:spcAft>
            </a:pPr>
            <a:r>
              <a:rPr lang="zh-CN" altLang="en-US" dirty="0" smtClean="0">
                <a:solidFill>
                  <a:schemeClr val="bg1">
                    <a:lumMod val="50000"/>
                  </a:schemeClr>
                </a:solidFill>
                <a:sym typeface="微软雅黑" pitchFamily="34" charset="-122"/>
              </a:rPr>
              <a:t>右键</a:t>
            </a:r>
            <a:r>
              <a:rPr lang="zh-CN" altLang="en-US" dirty="0">
                <a:solidFill>
                  <a:schemeClr val="bg1">
                    <a:lumMod val="50000"/>
                  </a:schemeClr>
                </a:solidFill>
                <a:sym typeface="微软雅黑" pitchFamily="34" charset="-122"/>
              </a:rPr>
              <a:t>点击图片选择设置图片格式可直接替换图片。</a:t>
            </a:r>
            <a:r>
              <a:rPr lang="zh-CN" altLang="en-US" dirty="0">
                <a:solidFill>
                  <a:schemeClr val="bg1">
                    <a:lumMod val="50000"/>
                  </a:schemeClr>
                </a:solidFill>
              </a:rPr>
              <a:t>您的内容打在这里，或者通过复制您的文本后，在此框中选择</a:t>
            </a:r>
            <a:r>
              <a:rPr lang="zh-CN" altLang="en-US" dirty="0" smtClean="0">
                <a:solidFill>
                  <a:schemeClr val="bg1">
                    <a:lumMod val="50000"/>
                  </a:schemeClr>
                </a:solidFill>
              </a:rPr>
              <a:t>粘贴。</a:t>
            </a:r>
            <a:r>
              <a:rPr lang="zh-CN" altLang="en-US" dirty="0" smtClean="0">
                <a:solidFill>
                  <a:schemeClr val="bg1">
                    <a:lumMod val="50000"/>
                  </a:schemeClr>
                </a:solidFill>
                <a:sym typeface="微软雅黑" pitchFamily="34" charset="-122"/>
              </a:rPr>
              <a:t>在此</a:t>
            </a:r>
            <a:r>
              <a:rPr lang="zh-CN" altLang="en-US" dirty="0">
                <a:solidFill>
                  <a:schemeClr val="bg1">
                    <a:lumMod val="50000"/>
                  </a:schemeClr>
                </a:solidFill>
                <a:sym typeface="微软雅黑" pitchFamily="34" charset="-122"/>
              </a:rPr>
              <a:t>录入上述图表的综合描述</a:t>
            </a:r>
            <a:r>
              <a:rPr lang="zh-CN" altLang="en-US" dirty="0" smtClean="0">
                <a:solidFill>
                  <a:schemeClr val="bg1">
                    <a:lumMod val="50000"/>
                  </a:schemeClr>
                </a:solidFill>
                <a:sym typeface="微软雅黑" pitchFamily="34" charset="-122"/>
              </a:rPr>
              <a:t>说明</a:t>
            </a:r>
            <a:r>
              <a:rPr lang="zh-CN" altLang="en-US" dirty="0">
                <a:solidFill>
                  <a:schemeClr val="bg1">
                    <a:lumMod val="50000"/>
                  </a:schemeClr>
                </a:solidFill>
                <a:sym typeface="微软雅黑" pitchFamily="34" charset="-122"/>
              </a:rPr>
              <a:t>在此录入上述图表的综合描述说明</a:t>
            </a:r>
            <a:r>
              <a:rPr lang="zh-CN" altLang="en-US" dirty="0" smtClean="0">
                <a:solidFill>
                  <a:schemeClr val="bg1">
                    <a:lumMod val="50000"/>
                  </a:schemeClr>
                </a:solidFill>
                <a:sym typeface="微软雅黑" pitchFamily="34" charset="-122"/>
              </a:rPr>
              <a:t>。</a:t>
            </a:r>
            <a:endParaRPr lang="en-US" altLang="zh-CN" dirty="0">
              <a:solidFill>
                <a:schemeClr val="bg1">
                  <a:lumMod val="50000"/>
                </a:schemeClr>
              </a:solidFill>
              <a:sym typeface="微软雅黑" pitchFamily="34" charset="-122"/>
            </a:endParaRPr>
          </a:p>
        </p:txBody>
      </p:sp>
    </p:spTree>
    <p:extLst>
      <p:ext uri="{BB962C8B-B14F-4D97-AF65-F5344CB8AC3E}">
        <p14:creationId xmlns:p14="http://schemas.microsoft.com/office/powerpoint/2010/main" val="322122984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21" presetClass="entr" presetSubtype="1"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heel(1)">
                                      <p:cBhvr>
                                        <p:cTn id="14" dur="2000"/>
                                        <p:tgtEl>
                                          <p:spTgt spid="29"/>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heel(1)">
                                      <p:cBhvr>
                                        <p:cTn id="17" dur="2000"/>
                                        <p:tgtEl>
                                          <p:spTgt spid="30"/>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heel(1)">
                                      <p:cBhvr>
                                        <p:cTn id="20" dur="2000"/>
                                        <p:tgtEl>
                                          <p:spTgt spid="31"/>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heel(1)">
                                      <p:cBhvr>
                                        <p:cTn id="23" dur="2000"/>
                                        <p:tgtEl>
                                          <p:spTgt spid="32"/>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heel(1)">
                                      <p:cBhvr>
                                        <p:cTn id="26" dur="2000"/>
                                        <p:tgtEl>
                                          <p:spTgt spid="33"/>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wheel(1)">
                                      <p:cBhvr>
                                        <p:cTn id="29" dur="2000"/>
                                        <p:tgtEl>
                                          <p:spTgt spid="34"/>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heel(1)">
                                      <p:cBhvr>
                                        <p:cTn id="32" dur="2000"/>
                                        <p:tgtEl>
                                          <p:spTgt spid="35"/>
                                        </p:tgtEl>
                                      </p:cBhvr>
                                    </p:animEffect>
                                  </p:childTnLst>
                                </p:cTn>
                              </p:par>
                              <p:par>
                                <p:cTn id="33" presetID="21" presetClass="entr" presetSubtype="1"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heel(1)">
                                      <p:cBhvr>
                                        <p:cTn id="35" dur="2000"/>
                                        <p:tgtEl>
                                          <p:spTgt spid="36"/>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heel(1)">
                                      <p:cBhvr>
                                        <p:cTn id="38" dur="2000"/>
                                        <p:tgtEl>
                                          <p:spTgt spid="37"/>
                                        </p:tgtEl>
                                      </p:cBhvr>
                                    </p:animEffect>
                                  </p:childTnLst>
                                </p:cTn>
                              </p:par>
                              <p:par>
                                <p:cTn id="39" presetID="21" presetClass="entr" presetSubtype="1"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heel(1)">
                                      <p:cBhvr>
                                        <p:cTn id="41" dur="2000"/>
                                        <p:tgtEl>
                                          <p:spTgt spid="38"/>
                                        </p:tgtEl>
                                      </p:cBhvr>
                                    </p:animEffect>
                                  </p:childTnLst>
                                </p:cTn>
                              </p:par>
                              <p:par>
                                <p:cTn id="42" presetID="21" presetClass="entr" presetSubtype="1"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heel(1)">
                                      <p:cBhvr>
                                        <p:cTn id="44" dur="2000"/>
                                        <p:tgtEl>
                                          <p:spTgt spid="39"/>
                                        </p:tgtEl>
                                      </p:cBhvr>
                                    </p:animEffect>
                                  </p:childTnLst>
                                </p:cTn>
                              </p:par>
                              <p:par>
                                <p:cTn id="45" presetID="21" presetClass="entr" presetSubtype="1" fill="hold" grpId="0"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heel(1)">
                                      <p:cBhvr>
                                        <p:cTn id="47" dur="2000"/>
                                        <p:tgtEl>
                                          <p:spTgt spid="40"/>
                                        </p:tgtEl>
                                      </p:cBhvr>
                                    </p:animEffect>
                                  </p:childTnLst>
                                </p:cTn>
                              </p:par>
                              <p:par>
                                <p:cTn id="48" presetID="21" presetClass="entr" presetSubtype="1"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heel(1)">
                                      <p:cBhvr>
                                        <p:cTn id="50" dur="2000"/>
                                        <p:tgtEl>
                                          <p:spTgt spid="41"/>
                                        </p:tgtEl>
                                      </p:cBhvr>
                                    </p:animEffect>
                                  </p:childTnLst>
                                </p:cTn>
                              </p:par>
                              <p:par>
                                <p:cTn id="51" presetID="21" presetClass="entr" presetSubtype="1"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wheel(1)">
                                      <p:cBhvr>
                                        <p:cTn id="53" dur="2000"/>
                                        <p:tgtEl>
                                          <p:spTgt spid="42"/>
                                        </p:tgtEl>
                                      </p:cBhvr>
                                    </p:animEffect>
                                  </p:childTnLst>
                                </p:cTn>
                              </p:par>
                              <p:par>
                                <p:cTn id="54" presetID="21" presetClass="entr" presetSubtype="1" fill="hold" grpId="0"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wheel(1)">
                                      <p:cBhvr>
                                        <p:cTn id="56" dur="2000"/>
                                        <p:tgtEl>
                                          <p:spTgt spid="43"/>
                                        </p:tgtEl>
                                      </p:cBhvr>
                                    </p:animEffect>
                                  </p:childTnLst>
                                </p:cTn>
                              </p:par>
                              <p:par>
                                <p:cTn id="57" presetID="21" presetClass="entr" presetSubtype="1"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wheel(1)">
                                      <p:cBhvr>
                                        <p:cTn id="59" dur="2000"/>
                                        <p:tgtEl>
                                          <p:spTgt spid="44"/>
                                        </p:tgtEl>
                                      </p:cBhvr>
                                    </p:animEffect>
                                  </p:childTnLst>
                                </p:cTn>
                              </p:par>
                            </p:childTnLst>
                          </p:cTn>
                        </p:par>
                        <p:par>
                          <p:cTn id="60" fill="hold">
                            <p:stCondLst>
                              <p:cond delay="3000"/>
                            </p:stCondLst>
                            <p:childTnLst>
                              <p:par>
                                <p:cTn id="61" presetID="22" presetClass="entr" presetSubtype="8" fill="hold" grpId="0" nodeType="after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wipe(left)">
                                      <p:cBhvr>
                                        <p:cTn id="63" dur="500"/>
                                        <p:tgtEl>
                                          <p:spTgt spid="46"/>
                                        </p:tgtEl>
                                      </p:cBhvr>
                                    </p:animEffect>
                                  </p:childTnLst>
                                </p:cTn>
                              </p:par>
                            </p:childTnLst>
                          </p:cTn>
                        </p:par>
                        <p:par>
                          <p:cTn id="64" fill="hold">
                            <p:stCondLst>
                              <p:cond delay="3500"/>
                            </p:stCondLst>
                            <p:childTnLst>
                              <p:par>
                                <p:cTn id="65" presetID="10" presetClass="entr" presetSubtype="0" fill="hold" grpId="0" nodeType="after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p:bldP spid="38" grpId="0"/>
      <p:bldP spid="39" grpId="0"/>
      <p:bldP spid="40" grpId="0"/>
      <p:bldP spid="41" grpId="0"/>
      <p:bldP spid="42" grpId="0"/>
      <p:bldP spid="43" grpId="0"/>
      <p:bldP spid="44" grpId="0"/>
      <p:bldP spid="46" grpId="0" animBg="1"/>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40484"/>
            <a:chOff x="3879320" y="484463"/>
            <a:chExt cx="3867978" cy="740484"/>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itchFamily="34" charset="-122"/>
                  <a:ea typeface="微软雅黑" pitchFamily="34" charset="-122"/>
                </a:rPr>
                <a:t>3</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1" y="495853"/>
              <a:ext cx="262890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点击加入标题文字</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Click add title text description</a:t>
              </a:r>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86" name="Oval 6"/>
          <p:cNvSpPr/>
          <p:nvPr/>
        </p:nvSpPr>
        <p:spPr>
          <a:xfrm>
            <a:off x="1309407" y="2923333"/>
            <a:ext cx="571500" cy="57150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dirty="0">
                <a:solidFill>
                  <a:srgbClr val="F2F2F2"/>
                </a:solidFill>
                <a:latin typeface="FontAwesome" pitchFamily="2" charset="0"/>
              </a:rPr>
              <a:t></a:t>
            </a:r>
            <a:endParaRPr lang="en-US" altLang="zh-CN" dirty="0">
              <a:solidFill>
                <a:srgbClr val="F2F2F2"/>
              </a:solidFill>
            </a:endParaRPr>
          </a:p>
        </p:txBody>
      </p:sp>
      <p:sp>
        <p:nvSpPr>
          <p:cNvPr id="87" name="Rectangle 8"/>
          <p:cNvSpPr/>
          <p:nvPr/>
        </p:nvSpPr>
        <p:spPr>
          <a:xfrm>
            <a:off x="2085695" y="2801282"/>
            <a:ext cx="2551112" cy="830997"/>
          </a:xfrm>
          <a:prstGeom prst="rect">
            <a:avLst/>
          </a:prstGeom>
        </p:spPr>
        <p:txBody>
          <a:bodyPr wrap="square">
            <a:spAutoFit/>
          </a:bodyPr>
          <a:lstStyle/>
          <a:p>
            <a:pPr eaLnBrk="1" hangingPunct="1"/>
            <a:r>
              <a:rPr lang="zh-CN" altLang="en-US" sz="1600" b="1" dirty="0" smtClean="0">
                <a:solidFill>
                  <a:schemeClr val="bg1">
                    <a:lumMod val="50000"/>
                  </a:schemeClr>
                </a:solidFill>
                <a:latin typeface="Open Sans" pitchFamily="34" charset="0"/>
                <a:cs typeface="Calibri" pitchFamily="34" charset="0"/>
              </a:rPr>
              <a:t>点击加入标题</a:t>
            </a:r>
            <a:endParaRPr lang="en-US" altLang="zh-CN" sz="1600" b="1" dirty="0">
              <a:solidFill>
                <a:schemeClr val="bg1">
                  <a:lumMod val="50000"/>
                </a:schemeClr>
              </a:solidFill>
              <a:latin typeface="Open Sans" pitchFamily="34" charset="0"/>
              <a:cs typeface="Calibri" pitchFamily="34" charset="0"/>
            </a:endParaRPr>
          </a:p>
          <a:p>
            <a:r>
              <a:rPr lang="zh-CN" altLang="en-US" sz="1600" dirty="0">
                <a:solidFill>
                  <a:schemeClr val="bg1">
                    <a:lumMod val="50000"/>
                  </a:schemeClr>
                </a:solidFill>
                <a:latin typeface="Open Sans" pitchFamily="34" charset="0"/>
                <a:cs typeface="Calibri" pitchFamily="34" charset="0"/>
              </a:rPr>
              <a:t>加入文字描述文案</a:t>
            </a:r>
            <a:r>
              <a:rPr lang="zh-CN" altLang="en-US" sz="1600" dirty="0" smtClean="0">
                <a:solidFill>
                  <a:schemeClr val="bg1">
                    <a:lumMod val="50000"/>
                  </a:schemeClr>
                </a:solidFill>
                <a:latin typeface="Open Sans" pitchFamily="34" charset="0"/>
                <a:cs typeface="Calibri" pitchFamily="34" charset="0"/>
              </a:rPr>
              <a:t>描述，</a:t>
            </a:r>
            <a:endParaRPr lang="en-US" altLang="zh-CN" sz="1600" dirty="0" smtClean="0">
              <a:solidFill>
                <a:schemeClr val="bg1">
                  <a:lumMod val="50000"/>
                </a:schemeClr>
              </a:solidFill>
              <a:latin typeface="Open Sans" pitchFamily="34" charset="0"/>
              <a:cs typeface="Calibri" pitchFamily="34" charset="0"/>
            </a:endParaRPr>
          </a:p>
          <a:p>
            <a:r>
              <a:rPr lang="zh-CN" altLang="en-US" sz="1600" dirty="0" smtClean="0">
                <a:solidFill>
                  <a:schemeClr val="bg1">
                    <a:lumMod val="50000"/>
                  </a:schemeClr>
                </a:solidFill>
                <a:latin typeface="Open Sans" pitchFamily="34" charset="0"/>
                <a:cs typeface="Calibri" pitchFamily="34" charset="0"/>
              </a:rPr>
              <a:t>文字</a:t>
            </a:r>
            <a:r>
              <a:rPr lang="zh-CN" altLang="en-US" sz="1600" dirty="0">
                <a:solidFill>
                  <a:schemeClr val="bg1">
                    <a:lumMod val="50000"/>
                  </a:schemeClr>
                </a:solidFill>
                <a:latin typeface="Open Sans" pitchFamily="34" charset="0"/>
                <a:cs typeface="Calibri" pitchFamily="34" charset="0"/>
              </a:rPr>
              <a:t>描述文案</a:t>
            </a:r>
            <a:r>
              <a:rPr lang="zh-CN" altLang="en-US" sz="1600" dirty="0" smtClean="0">
                <a:solidFill>
                  <a:schemeClr val="bg1">
                    <a:lumMod val="50000"/>
                  </a:schemeClr>
                </a:solidFill>
                <a:latin typeface="Open Sans" pitchFamily="34" charset="0"/>
                <a:cs typeface="Calibri" pitchFamily="34" charset="0"/>
              </a:rPr>
              <a:t>描述表达。</a:t>
            </a:r>
            <a:endParaRPr lang="en-US" altLang="zh-CN" sz="1600" dirty="0">
              <a:solidFill>
                <a:schemeClr val="bg1">
                  <a:lumMod val="50000"/>
                </a:schemeClr>
              </a:solidFill>
            </a:endParaRPr>
          </a:p>
        </p:txBody>
      </p:sp>
      <p:sp>
        <p:nvSpPr>
          <p:cNvPr id="88" name="Oval 9"/>
          <p:cNvSpPr/>
          <p:nvPr/>
        </p:nvSpPr>
        <p:spPr>
          <a:xfrm>
            <a:off x="1295120" y="4304458"/>
            <a:ext cx="571500" cy="571500"/>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dirty="0">
                <a:solidFill>
                  <a:srgbClr val="F2F2F2"/>
                </a:solidFill>
                <a:latin typeface="FontAwesome" pitchFamily="2" charset="0"/>
              </a:rPr>
              <a:t></a:t>
            </a:r>
            <a:endParaRPr lang="en-US" altLang="zh-CN" dirty="0">
              <a:solidFill>
                <a:srgbClr val="F2F2F2"/>
              </a:solidFill>
            </a:endParaRPr>
          </a:p>
        </p:txBody>
      </p:sp>
      <p:sp>
        <p:nvSpPr>
          <p:cNvPr id="89" name="Rectangle 10"/>
          <p:cNvSpPr/>
          <p:nvPr/>
        </p:nvSpPr>
        <p:spPr>
          <a:xfrm>
            <a:off x="2071407" y="4155513"/>
            <a:ext cx="2409825" cy="830997"/>
          </a:xfrm>
          <a:prstGeom prst="rect">
            <a:avLst/>
          </a:prstGeom>
        </p:spPr>
        <p:txBody>
          <a:bodyPr>
            <a:spAutoFit/>
          </a:bodyPr>
          <a:lstStyle/>
          <a:p>
            <a:pPr lvl="0"/>
            <a:r>
              <a:rPr lang="zh-CN" altLang="en-US" sz="1600" b="1" dirty="0">
                <a:solidFill>
                  <a:srgbClr val="FFFFFF">
                    <a:lumMod val="50000"/>
                  </a:srgbClr>
                </a:solidFill>
                <a:latin typeface="Open Sans" pitchFamily="34" charset="0"/>
                <a:cs typeface="Calibri" pitchFamily="34" charset="0"/>
              </a:rPr>
              <a:t>点击加入标题</a:t>
            </a:r>
            <a:endParaRPr lang="en-US" altLang="zh-CN" sz="1600" b="1" dirty="0">
              <a:solidFill>
                <a:srgbClr val="FFFFFF">
                  <a:lumMod val="50000"/>
                </a:srgbClr>
              </a:solidFill>
              <a:latin typeface="Open Sans" pitchFamily="34" charset="0"/>
              <a:cs typeface="Calibri" pitchFamily="34" charset="0"/>
            </a:endParaRPr>
          </a:p>
          <a:p>
            <a:pPr lvl="0"/>
            <a:r>
              <a:rPr lang="zh-CN" altLang="en-US" sz="1600" dirty="0">
                <a:solidFill>
                  <a:srgbClr val="FFFFFF">
                    <a:lumMod val="50000"/>
                  </a:srgbClr>
                </a:solidFill>
                <a:latin typeface="Open Sans" pitchFamily="34" charset="0"/>
                <a:cs typeface="Calibri" pitchFamily="34" charset="0"/>
              </a:rPr>
              <a:t>加入文字描述文案描述，</a:t>
            </a:r>
            <a:endParaRPr lang="en-US" altLang="zh-CN" sz="1600" dirty="0">
              <a:solidFill>
                <a:srgbClr val="FFFFFF">
                  <a:lumMod val="50000"/>
                </a:srgbClr>
              </a:solidFill>
              <a:latin typeface="Open Sans" pitchFamily="34" charset="0"/>
              <a:cs typeface="Calibri" pitchFamily="34" charset="0"/>
            </a:endParaRPr>
          </a:p>
          <a:p>
            <a:pPr lvl="0"/>
            <a:r>
              <a:rPr lang="zh-CN" altLang="en-US" sz="1600" dirty="0">
                <a:solidFill>
                  <a:srgbClr val="FFFFFF">
                    <a:lumMod val="50000"/>
                  </a:srgbClr>
                </a:solidFill>
                <a:latin typeface="Open Sans" pitchFamily="34" charset="0"/>
                <a:cs typeface="Calibri" pitchFamily="34" charset="0"/>
              </a:rPr>
              <a:t>文字描述文案描述表达。</a:t>
            </a:r>
            <a:endParaRPr lang="en-US" altLang="zh-CN" sz="1600" dirty="0">
              <a:solidFill>
                <a:srgbClr val="FFFFFF">
                  <a:lumMod val="50000"/>
                </a:srgbClr>
              </a:solidFill>
            </a:endParaRPr>
          </a:p>
        </p:txBody>
      </p:sp>
      <p:sp>
        <p:nvSpPr>
          <p:cNvPr id="90" name="Oval 12"/>
          <p:cNvSpPr/>
          <p:nvPr/>
        </p:nvSpPr>
        <p:spPr>
          <a:xfrm>
            <a:off x="4651095" y="2923333"/>
            <a:ext cx="571500" cy="571500"/>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a:solidFill>
                  <a:srgbClr val="F2F2F2"/>
                </a:solidFill>
                <a:latin typeface="FontAwesome" pitchFamily="2" charset="0"/>
              </a:rPr>
              <a:t></a:t>
            </a:r>
            <a:endParaRPr lang="en-US" altLang="zh-CN">
              <a:solidFill>
                <a:srgbClr val="F2F2F2"/>
              </a:solidFill>
            </a:endParaRPr>
          </a:p>
        </p:txBody>
      </p:sp>
      <p:sp>
        <p:nvSpPr>
          <p:cNvPr id="91" name="Rectangle 13"/>
          <p:cNvSpPr/>
          <p:nvPr/>
        </p:nvSpPr>
        <p:spPr>
          <a:xfrm>
            <a:off x="5427382" y="2801282"/>
            <a:ext cx="2409825" cy="830997"/>
          </a:xfrm>
          <a:prstGeom prst="rect">
            <a:avLst/>
          </a:prstGeom>
        </p:spPr>
        <p:txBody>
          <a:bodyPr>
            <a:spAutoFit/>
          </a:bodyPr>
          <a:lstStyle/>
          <a:p>
            <a:pPr lvl="0"/>
            <a:r>
              <a:rPr lang="zh-CN" altLang="en-US" sz="1600" b="1" dirty="0">
                <a:solidFill>
                  <a:srgbClr val="FFFFFF">
                    <a:lumMod val="50000"/>
                  </a:srgbClr>
                </a:solidFill>
                <a:latin typeface="Open Sans" pitchFamily="34" charset="0"/>
                <a:cs typeface="Calibri" pitchFamily="34" charset="0"/>
              </a:rPr>
              <a:t>点击加入标题</a:t>
            </a:r>
            <a:endParaRPr lang="en-US" altLang="zh-CN" sz="1600" b="1" dirty="0">
              <a:solidFill>
                <a:srgbClr val="FFFFFF">
                  <a:lumMod val="50000"/>
                </a:srgbClr>
              </a:solidFill>
              <a:latin typeface="Open Sans" pitchFamily="34" charset="0"/>
              <a:cs typeface="Calibri" pitchFamily="34" charset="0"/>
            </a:endParaRPr>
          </a:p>
          <a:p>
            <a:pPr lvl="0"/>
            <a:r>
              <a:rPr lang="zh-CN" altLang="en-US" sz="1600" dirty="0">
                <a:solidFill>
                  <a:srgbClr val="FFFFFF">
                    <a:lumMod val="50000"/>
                  </a:srgbClr>
                </a:solidFill>
                <a:latin typeface="Open Sans" pitchFamily="34" charset="0"/>
                <a:cs typeface="Calibri" pitchFamily="34" charset="0"/>
              </a:rPr>
              <a:t>加入文字描述文案描述，</a:t>
            </a:r>
            <a:endParaRPr lang="en-US" altLang="zh-CN" sz="1600" dirty="0">
              <a:solidFill>
                <a:srgbClr val="FFFFFF">
                  <a:lumMod val="50000"/>
                </a:srgbClr>
              </a:solidFill>
              <a:latin typeface="Open Sans" pitchFamily="34" charset="0"/>
              <a:cs typeface="Calibri" pitchFamily="34" charset="0"/>
            </a:endParaRPr>
          </a:p>
          <a:p>
            <a:pPr lvl="0"/>
            <a:r>
              <a:rPr lang="zh-CN" altLang="en-US" sz="1600" dirty="0">
                <a:solidFill>
                  <a:srgbClr val="FFFFFF">
                    <a:lumMod val="50000"/>
                  </a:srgbClr>
                </a:solidFill>
                <a:latin typeface="Open Sans" pitchFamily="34" charset="0"/>
                <a:cs typeface="Calibri" pitchFamily="34" charset="0"/>
              </a:rPr>
              <a:t>文字描述文案描述表达。</a:t>
            </a:r>
            <a:endParaRPr lang="en-US" altLang="zh-CN" sz="1600" dirty="0">
              <a:solidFill>
                <a:srgbClr val="FFFFFF">
                  <a:lumMod val="50000"/>
                </a:srgbClr>
              </a:solidFill>
            </a:endParaRPr>
          </a:p>
        </p:txBody>
      </p:sp>
      <p:sp>
        <p:nvSpPr>
          <p:cNvPr id="92" name="Oval 14"/>
          <p:cNvSpPr/>
          <p:nvPr/>
        </p:nvSpPr>
        <p:spPr>
          <a:xfrm>
            <a:off x="4636807" y="4304458"/>
            <a:ext cx="571500" cy="571500"/>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dirty="0">
                <a:solidFill>
                  <a:srgbClr val="F2F2F2"/>
                </a:solidFill>
                <a:latin typeface="FontAwesome" pitchFamily="2" charset="0"/>
              </a:rPr>
              <a:t></a:t>
            </a:r>
            <a:endParaRPr lang="en-US" altLang="zh-CN" dirty="0">
              <a:solidFill>
                <a:srgbClr val="F2F2F2"/>
              </a:solidFill>
            </a:endParaRPr>
          </a:p>
        </p:txBody>
      </p:sp>
      <p:sp>
        <p:nvSpPr>
          <p:cNvPr id="93" name="Rectangle 15"/>
          <p:cNvSpPr/>
          <p:nvPr/>
        </p:nvSpPr>
        <p:spPr>
          <a:xfrm>
            <a:off x="5413095" y="4155513"/>
            <a:ext cx="2409825" cy="830997"/>
          </a:xfrm>
          <a:prstGeom prst="rect">
            <a:avLst/>
          </a:prstGeom>
        </p:spPr>
        <p:txBody>
          <a:bodyPr>
            <a:spAutoFit/>
          </a:bodyPr>
          <a:lstStyle/>
          <a:p>
            <a:pPr lvl="0"/>
            <a:r>
              <a:rPr lang="zh-CN" altLang="en-US" sz="1600" b="1" dirty="0">
                <a:solidFill>
                  <a:srgbClr val="FFFFFF">
                    <a:lumMod val="50000"/>
                  </a:srgbClr>
                </a:solidFill>
                <a:latin typeface="Open Sans" pitchFamily="34" charset="0"/>
                <a:cs typeface="Calibri" pitchFamily="34" charset="0"/>
              </a:rPr>
              <a:t>点击加入标题</a:t>
            </a:r>
            <a:endParaRPr lang="en-US" altLang="zh-CN" sz="1600" b="1" dirty="0">
              <a:solidFill>
                <a:srgbClr val="FFFFFF">
                  <a:lumMod val="50000"/>
                </a:srgbClr>
              </a:solidFill>
              <a:latin typeface="Open Sans" pitchFamily="34" charset="0"/>
              <a:cs typeface="Calibri" pitchFamily="34" charset="0"/>
            </a:endParaRPr>
          </a:p>
          <a:p>
            <a:pPr lvl="0"/>
            <a:r>
              <a:rPr lang="zh-CN" altLang="en-US" sz="1600" dirty="0">
                <a:solidFill>
                  <a:srgbClr val="FFFFFF">
                    <a:lumMod val="50000"/>
                  </a:srgbClr>
                </a:solidFill>
                <a:latin typeface="Open Sans" pitchFamily="34" charset="0"/>
                <a:cs typeface="Calibri" pitchFamily="34" charset="0"/>
              </a:rPr>
              <a:t>加入文字描述文案描述，</a:t>
            </a:r>
            <a:endParaRPr lang="en-US" altLang="zh-CN" sz="1600" dirty="0">
              <a:solidFill>
                <a:srgbClr val="FFFFFF">
                  <a:lumMod val="50000"/>
                </a:srgbClr>
              </a:solidFill>
              <a:latin typeface="Open Sans" pitchFamily="34" charset="0"/>
              <a:cs typeface="Calibri" pitchFamily="34" charset="0"/>
            </a:endParaRPr>
          </a:p>
          <a:p>
            <a:pPr lvl="0"/>
            <a:r>
              <a:rPr lang="zh-CN" altLang="en-US" sz="1600" dirty="0">
                <a:solidFill>
                  <a:srgbClr val="FFFFFF">
                    <a:lumMod val="50000"/>
                  </a:srgbClr>
                </a:solidFill>
                <a:latin typeface="Open Sans" pitchFamily="34" charset="0"/>
                <a:cs typeface="Calibri" pitchFamily="34" charset="0"/>
              </a:rPr>
              <a:t>文字描述文案描述表达。</a:t>
            </a:r>
            <a:endParaRPr lang="en-US" altLang="zh-CN" sz="1600" dirty="0">
              <a:solidFill>
                <a:srgbClr val="FFFFFF">
                  <a:lumMod val="50000"/>
                </a:srgbClr>
              </a:solidFill>
            </a:endParaRPr>
          </a:p>
        </p:txBody>
      </p:sp>
      <p:sp>
        <p:nvSpPr>
          <p:cNvPr id="94" name="Oval 16"/>
          <p:cNvSpPr/>
          <p:nvPr/>
        </p:nvSpPr>
        <p:spPr>
          <a:xfrm>
            <a:off x="8005482" y="2923333"/>
            <a:ext cx="571500" cy="571500"/>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a:solidFill>
                  <a:srgbClr val="F2F2F2"/>
                </a:solidFill>
                <a:latin typeface="FontAwesome" pitchFamily="2" charset="0"/>
              </a:rPr>
              <a:t></a:t>
            </a:r>
            <a:endParaRPr lang="en-US" altLang="zh-CN">
              <a:solidFill>
                <a:srgbClr val="F2F2F2"/>
              </a:solidFill>
            </a:endParaRPr>
          </a:p>
        </p:txBody>
      </p:sp>
      <p:sp>
        <p:nvSpPr>
          <p:cNvPr id="95" name="Rectangle 17"/>
          <p:cNvSpPr/>
          <p:nvPr/>
        </p:nvSpPr>
        <p:spPr>
          <a:xfrm>
            <a:off x="8781770" y="2801282"/>
            <a:ext cx="2409825" cy="830997"/>
          </a:xfrm>
          <a:prstGeom prst="rect">
            <a:avLst/>
          </a:prstGeom>
        </p:spPr>
        <p:txBody>
          <a:bodyPr>
            <a:spAutoFit/>
          </a:bodyPr>
          <a:lstStyle/>
          <a:p>
            <a:pPr lvl="0"/>
            <a:r>
              <a:rPr lang="zh-CN" altLang="en-US" sz="1600" b="1" dirty="0">
                <a:solidFill>
                  <a:srgbClr val="FFFFFF">
                    <a:lumMod val="50000"/>
                  </a:srgbClr>
                </a:solidFill>
                <a:latin typeface="Open Sans" pitchFamily="34" charset="0"/>
                <a:cs typeface="Calibri" pitchFamily="34" charset="0"/>
              </a:rPr>
              <a:t>点击加入标题</a:t>
            </a:r>
            <a:endParaRPr lang="en-US" altLang="zh-CN" sz="1600" b="1" dirty="0">
              <a:solidFill>
                <a:srgbClr val="FFFFFF">
                  <a:lumMod val="50000"/>
                </a:srgbClr>
              </a:solidFill>
              <a:latin typeface="Open Sans" pitchFamily="34" charset="0"/>
              <a:cs typeface="Calibri" pitchFamily="34" charset="0"/>
            </a:endParaRPr>
          </a:p>
          <a:p>
            <a:pPr lvl="0"/>
            <a:r>
              <a:rPr lang="zh-CN" altLang="en-US" sz="1600" dirty="0">
                <a:solidFill>
                  <a:srgbClr val="FFFFFF">
                    <a:lumMod val="50000"/>
                  </a:srgbClr>
                </a:solidFill>
                <a:latin typeface="Open Sans" pitchFamily="34" charset="0"/>
                <a:cs typeface="Calibri" pitchFamily="34" charset="0"/>
              </a:rPr>
              <a:t>加入文字描述文案描述，</a:t>
            </a:r>
            <a:endParaRPr lang="en-US" altLang="zh-CN" sz="1600" dirty="0">
              <a:solidFill>
                <a:srgbClr val="FFFFFF">
                  <a:lumMod val="50000"/>
                </a:srgbClr>
              </a:solidFill>
              <a:latin typeface="Open Sans" pitchFamily="34" charset="0"/>
              <a:cs typeface="Calibri" pitchFamily="34" charset="0"/>
            </a:endParaRPr>
          </a:p>
          <a:p>
            <a:pPr lvl="0"/>
            <a:r>
              <a:rPr lang="zh-CN" altLang="en-US" sz="1600" dirty="0">
                <a:solidFill>
                  <a:srgbClr val="FFFFFF">
                    <a:lumMod val="50000"/>
                  </a:srgbClr>
                </a:solidFill>
                <a:latin typeface="Open Sans" pitchFamily="34" charset="0"/>
                <a:cs typeface="Calibri" pitchFamily="34" charset="0"/>
              </a:rPr>
              <a:t>文字描述文案描述表达。</a:t>
            </a:r>
            <a:endParaRPr lang="en-US" altLang="zh-CN" sz="1600" dirty="0">
              <a:solidFill>
                <a:srgbClr val="FFFFFF">
                  <a:lumMod val="50000"/>
                </a:srgbClr>
              </a:solidFill>
            </a:endParaRPr>
          </a:p>
        </p:txBody>
      </p:sp>
      <p:sp>
        <p:nvSpPr>
          <p:cNvPr id="96" name="Oval 18"/>
          <p:cNvSpPr/>
          <p:nvPr/>
        </p:nvSpPr>
        <p:spPr>
          <a:xfrm>
            <a:off x="7991195" y="4304458"/>
            <a:ext cx="571500" cy="571500"/>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a:solidFill>
                  <a:srgbClr val="F2F2F2"/>
                </a:solidFill>
                <a:latin typeface="FontAwesome" pitchFamily="2" charset="0"/>
              </a:rPr>
              <a:t></a:t>
            </a:r>
            <a:endParaRPr lang="en-US" altLang="zh-CN">
              <a:solidFill>
                <a:srgbClr val="F2F2F2"/>
              </a:solidFill>
            </a:endParaRPr>
          </a:p>
        </p:txBody>
      </p:sp>
      <p:sp>
        <p:nvSpPr>
          <p:cNvPr id="97" name="Rectangle 19"/>
          <p:cNvSpPr/>
          <p:nvPr/>
        </p:nvSpPr>
        <p:spPr>
          <a:xfrm>
            <a:off x="8767482" y="4155513"/>
            <a:ext cx="2409825" cy="830997"/>
          </a:xfrm>
          <a:prstGeom prst="rect">
            <a:avLst/>
          </a:prstGeom>
        </p:spPr>
        <p:txBody>
          <a:bodyPr>
            <a:spAutoFit/>
          </a:bodyPr>
          <a:lstStyle/>
          <a:p>
            <a:pPr lvl="0"/>
            <a:r>
              <a:rPr lang="zh-CN" altLang="en-US" sz="1600" b="1" dirty="0">
                <a:solidFill>
                  <a:srgbClr val="FFFFFF">
                    <a:lumMod val="50000"/>
                  </a:srgbClr>
                </a:solidFill>
                <a:latin typeface="Open Sans" pitchFamily="34" charset="0"/>
                <a:cs typeface="Calibri" pitchFamily="34" charset="0"/>
              </a:rPr>
              <a:t>点击加入标题</a:t>
            </a:r>
            <a:endParaRPr lang="en-US" altLang="zh-CN" sz="1600" b="1" dirty="0">
              <a:solidFill>
                <a:srgbClr val="FFFFFF">
                  <a:lumMod val="50000"/>
                </a:srgbClr>
              </a:solidFill>
              <a:latin typeface="Open Sans" pitchFamily="34" charset="0"/>
              <a:cs typeface="Calibri" pitchFamily="34" charset="0"/>
            </a:endParaRPr>
          </a:p>
          <a:p>
            <a:pPr lvl="0"/>
            <a:r>
              <a:rPr lang="zh-CN" altLang="en-US" sz="1600" dirty="0">
                <a:solidFill>
                  <a:srgbClr val="FFFFFF">
                    <a:lumMod val="50000"/>
                  </a:srgbClr>
                </a:solidFill>
                <a:latin typeface="Open Sans" pitchFamily="34" charset="0"/>
                <a:cs typeface="Calibri" pitchFamily="34" charset="0"/>
              </a:rPr>
              <a:t>加入文字描述文案描述，</a:t>
            </a:r>
            <a:endParaRPr lang="en-US" altLang="zh-CN" sz="1600" dirty="0">
              <a:solidFill>
                <a:srgbClr val="FFFFFF">
                  <a:lumMod val="50000"/>
                </a:srgbClr>
              </a:solidFill>
              <a:latin typeface="Open Sans" pitchFamily="34" charset="0"/>
              <a:cs typeface="Calibri" pitchFamily="34" charset="0"/>
            </a:endParaRPr>
          </a:p>
          <a:p>
            <a:pPr lvl="0"/>
            <a:r>
              <a:rPr lang="zh-CN" altLang="en-US" sz="1600" dirty="0">
                <a:solidFill>
                  <a:srgbClr val="FFFFFF">
                    <a:lumMod val="50000"/>
                  </a:srgbClr>
                </a:solidFill>
                <a:latin typeface="Open Sans" pitchFamily="34" charset="0"/>
                <a:cs typeface="Calibri" pitchFamily="34" charset="0"/>
              </a:rPr>
              <a:t>文字描述文案描述表达。</a:t>
            </a:r>
            <a:endParaRPr lang="en-US" altLang="zh-CN" sz="1600" dirty="0">
              <a:solidFill>
                <a:srgbClr val="FFFFFF">
                  <a:lumMod val="50000"/>
                </a:srgbClr>
              </a:solidFill>
            </a:endParaRPr>
          </a:p>
        </p:txBody>
      </p:sp>
    </p:spTree>
    <p:extLst>
      <p:ext uri="{BB962C8B-B14F-4D97-AF65-F5344CB8AC3E}">
        <p14:creationId xmlns:p14="http://schemas.microsoft.com/office/powerpoint/2010/main" val="309114370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86"/>
                                        </p:tgtEl>
                                        <p:attrNameLst>
                                          <p:attrName>style.visibility</p:attrName>
                                        </p:attrNameLst>
                                      </p:cBhvr>
                                      <p:to>
                                        <p:strVal val="visible"/>
                                      </p:to>
                                    </p:set>
                                    <p:animEffect transition="in" filter="fade">
                                      <p:cBhvr>
                                        <p:cTn id="14" dur="500"/>
                                        <p:tgtEl>
                                          <p:spTgt spid="86"/>
                                        </p:tgtEl>
                                      </p:cBhvr>
                                    </p:animEffect>
                                    <p:anim calcmode="lin" valueType="num">
                                      <p:cBhvr>
                                        <p:cTn id="15" dur="500" fill="hold"/>
                                        <p:tgtEl>
                                          <p:spTgt spid="86"/>
                                        </p:tgtEl>
                                        <p:attrNameLst>
                                          <p:attrName>ppt_x</p:attrName>
                                        </p:attrNameLst>
                                      </p:cBhvr>
                                      <p:tavLst>
                                        <p:tav tm="0">
                                          <p:val>
                                            <p:strVal val="#ppt_x"/>
                                          </p:val>
                                        </p:tav>
                                        <p:tav tm="100000">
                                          <p:val>
                                            <p:strVal val="#ppt_x"/>
                                          </p:val>
                                        </p:tav>
                                      </p:tavLst>
                                    </p:anim>
                                    <p:anim calcmode="lin" valueType="num">
                                      <p:cBhvr>
                                        <p:cTn id="16" dur="500" fill="hold"/>
                                        <p:tgtEl>
                                          <p:spTgt spid="86"/>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fade">
                                      <p:cBhvr>
                                        <p:cTn id="20" dur="500"/>
                                        <p:tgtEl>
                                          <p:spTgt spid="87"/>
                                        </p:tgtEl>
                                      </p:cBhvr>
                                    </p:animEffect>
                                    <p:anim calcmode="lin" valueType="num">
                                      <p:cBhvr>
                                        <p:cTn id="21" dur="500" fill="hold"/>
                                        <p:tgtEl>
                                          <p:spTgt spid="87"/>
                                        </p:tgtEl>
                                        <p:attrNameLst>
                                          <p:attrName>ppt_x</p:attrName>
                                        </p:attrNameLst>
                                      </p:cBhvr>
                                      <p:tavLst>
                                        <p:tav tm="0">
                                          <p:val>
                                            <p:strVal val="#ppt_x"/>
                                          </p:val>
                                        </p:tav>
                                        <p:tav tm="100000">
                                          <p:val>
                                            <p:strVal val="#ppt_x"/>
                                          </p:val>
                                        </p:tav>
                                      </p:tavLst>
                                    </p:anim>
                                    <p:anim calcmode="lin" valueType="num">
                                      <p:cBhvr>
                                        <p:cTn id="22" dur="500" fill="hold"/>
                                        <p:tgtEl>
                                          <p:spTgt spid="87"/>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grpId="0" nodeType="afterEffect">
                                  <p:stCondLst>
                                    <p:cond delay="0"/>
                                  </p:stCondLst>
                                  <p:childTnLst>
                                    <p:set>
                                      <p:cBhvr>
                                        <p:cTn id="25" dur="1" fill="hold">
                                          <p:stCondLst>
                                            <p:cond delay="0"/>
                                          </p:stCondLst>
                                        </p:cTn>
                                        <p:tgtEl>
                                          <p:spTgt spid="88"/>
                                        </p:tgtEl>
                                        <p:attrNameLst>
                                          <p:attrName>style.visibility</p:attrName>
                                        </p:attrNameLst>
                                      </p:cBhvr>
                                      <p:to>
                                        <p:strVal val="visible"/>
                                      </p:to>
                                    </p:set>
                                    <p:animEffect transition="in" filter="fade">
                                      <p:cBhvr>
                                        <p:cTn id="26" dur="500"/>
                                        <p:tgtEl>
                                          <p:spTgt spid="88"/>
                                        </p:tgtEl>
                                      </p:cBhvr>
                                    </p:animEffect>
                                    <p:anim calcmode="lin" valueType="num">
                                      <p:cBhvr>
                                        <p:cTn id="27" dur="500" fill="hold"/>
                                        <p:tgtEl>
                                          <p:spTgt spid="88"/>
                                        </p:tgtEl>
                                        <p:attrNameLst>
                                          <p:attrName>ppt_x</p:attrName>
                                        </p:attrNameLst>
                                      </p:cBhvr>
                                      <p:tavLst>
                                        <p:tav tm="0">
                                          <p:val>
                                            <p:strVal val="#ppt_x"/>
                                          </p:val>
                                        </p:tav>
                                        <p:tav tm="100000">
                                          <p:val>
                                            <p:strVal val="#ppt_x"/>
                                          </p:val>
                                        </p:tav>
                                      </p:tavLst>
                                    </p:anim>
                                    <p:anim calcmode="lin" valueType="num">
                                      <p:cBhvr>
                                        <p:cTn id="28" dur="500" fill="hold"/>
                                        <p:tgtEl>
                                          <p:spTgt spid="88"/>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42" presetClass="entr" presetSubtype="0" fill="hold" grpId="0" nodeType="after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fade">
                                      <p:cBhvr>
                                        <p:cTn id="32" dur="500"/>
                                        <p:tgtEl>
                                          <p:spTgt spid="89"/>
                                        </p:tgtEl>
                                      </p:cBhvr>
                                    </p:animEffect>
                                    <p:anim calcmode="lin" valueType="num">
                                      <p:cBhvr>
                                        <p:cTn id="33" dur="500" fill="hold"/>
                                        <p:tgtEl>
                                          <p:spTgt spid="89"/>
                                        </p:tgtEl>
                                        <p:attrNameLst>
                                          <p:attrName>ppt_x</p:attrName>
                                        </p:attrNameLst>
                                      </p:cBhvr>
                                      <p:tavLst>
                                        <p:tav tm="0">
                                          <p:val>
                                            <p:strVal val="#ppt_x"/>
                                          </p:val>
                                        </p:tav>
                                        <p:tav tm="100000">
                                          <p:val>
                                            <p:strVal val="#ppt_x"/>
                                          </p:val>
                                        </p:tav>
                                      </p:tavLst>
                                    </p:anim>
                                    <p:anim calcmode="lin" valueType="num">
                                      <p:cBhvr>
                                        <p:cTn id="34" dur="500" fill="hold"/>
                                        <p:tgtEl>
                                          <p:spTgt spid="89"/>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90"/>
                                        </p:tgtEl>
                                        <p:attrNameLst>
                                          <p:attrName>style.visibility</p:attrName>
                                        </p:attrNameLst>
                                      </p:cBhvr>
                                      <p:to>
                                        <p:strVal val="visible"/>
                                      </p:to>
                                    </p:set>
                                    <p:animEffect transition="in" filter="fade">
                                      <p:cBhvr>
                                        <p:cTn id="38" dur="500"/>
                                        <p:tgtEl>
                                          <p:spTgt spid="90"/>
                                        </p:tgtEl>
                                      </p:cBhvr>
                                    </p:animEffect>
                                    <p:anim calcmode="lin" valueType="num">
                                      <p:cBhvr>
                                        <p:cTn id="39" dur="500" fill="hold"/>
                                        <p:tgtEl>
                                          <p:spTgt spid="90"/>
                                        </p:tgtEl>
                                        <p:attrNameLst>
                                          <p:attrName>ppt_x</p:attrName>
                                        </p:attrNameLst>
                                      </p:cBhvr>
                                      <p:tavLst>
                                        <p:tav tm="0">
                                          <p:val>
                                            <p:strVal val="#ppt_x"/>
                                          </p:val>
                                        </p:tav>
                                        <p:tav tm="100000">
                                          <p:val>
                                            <p:strVal val="#ppt_x"/>
                                          </p:val>
                                        </p:tav>
                                      </p:tavLst>
                                    </p:anim>
                                    <p:anim calcmode="lin" valueType="num">
                                      <p:cBhvr>
                                        <p:cTn id="40" dur="500" fill="hold"/>
                                        <p:tgtEl>
                                          <p:spTgt spid="90"/>
                                        </p:tgtEl>
                                        <p:attrNameLst>
                                          <p:attrName>ppt_y</p:attrName>
                                        </p:attrNameLst>
                                      </p:cBhvr>
                                      <p:tavLst>
                                        <p:tav tm="0">
                                          <p:val>
                                            <p:strVal val="#ppt_y+.1"/>
                                          </p:val>
                                        </p:tav>
                                        <p:tav tm="100000">
                                          <p:val>
                                            <p:strVal val="#ppt_y"/>
                                          </p:val>
                                        </p:tav>
                                      </p:tavLst>
                                    </p:anim>
                                  </p:childTnLst>
                                </p:cTn>
                              </p:par>
                            </p:childTnLst>
                          </p:cTn>
                        </p:par>
                        <p:par>
                          <p:cTn id="41" fill="hold">
                            <p:stCondLst>
                              <p:cond delay="3500"/>
                            </p:stCondLst>
                            <p:childTnLst>
                              <p:par>
                                <p:cTn id="42" presetID="42" presetClass="entr" presetSubtype="0" fill="hold" grpId="0" nodeType="afterEffect">
                                  <p:stCondLst>
                                    <p:cond delay="0"/>
                                  </p:stCondLst>
                                  <p:childTnLst>
                                    <p:set>
                                      <p:cBhvr>
                                        <p:cTn id="43" dur="1" fill="hold">
                                          <p:stCondLst>
                                            <p:cond delay="0"/>
                                          </p:stCondLst>
                                        </p:cTn>
                                        <p:tgtEl>
                                          <p:spTgt spid="91"/>
                                        </p:tgtEl>
                                        <p:attrNameLst>
                                          <p:attrName>style.visibility</p:attrName>
                                        </p:attrNameLst>
                                      </p:cBhvr>
                                      <p:to>
                                        <p:strVal val="visible"/>
                                      </p:to>
                                    </p:set>
                                    <p:animEffect transition="in" filter="fade">
                                      <p:cBhvr>
                                        <p:cTn id="44" dur="500"/>
                                        <p:tgtEl>
                                          <p:spTgt spid="91"/>
                                        </p:tgtEl>
                                      </p:cBhvr>
                                    </p:animEffect>
                                    <p:anim calcmode="lin" valueType="num">
                                      <p:cBhvr>
                                        <p:cTn id="45" dur="500" fill="hold"/>
                                        <p:tgtEl>
                                          <p:spTgt spid="91"/>
                                        </p:tgtEl>
                                        <p:attrNameLst>
                                          <p:attrName>ppt_x</p:attrName>
                                        </p:attrNameLst>
                                      </p:cBhvr>
                                      <p:tavLst>
                                        <p:tav tm="0">
                                          <p:val>
                                            <p:strVal val="#ppt_x"/>
                                          </p:val>
                                        </p:tav>
                                        <p:tav tm="100000">
                                          <p:val>
                                            <p:strVal val="#ppt_x"/>
                                          </p:val>
                                        </p:tav>
                                      </p:tavLst>
                                    </p:anim>
                                    <p:anim calcmode="lin" valueType="num">
                                      <p:cBhvr>
                                        <p:cTn id="46" dur="500" fill="hold"/>
                                        <p:tgtEl>
                                          <p:spTgt spid="91"/>
                                        </p:tgtEl>
                                        <p:attrNameLst>
                                          <p:attrName>ppt_y</p:attrName>
                                        </p:attrNameLst>
                                      </p:cBhvr>
                                      <p:tavLst>
                                        <p:tav tm="0">
                                          <p:val>
                                            <p:strVal val="#ppt_y+.1"/>
                                          </p:val>
                                        </p:tav>
                                        <p:tav tm="100000">
                                          <p:val>
                                            <p:strVal val="#ppt_y"/>
                                          </p:val>
                                        </p:tav>
                                      </p:tavLst>
                                    </p:anim>
                                  </p:childTnLst>
                                </p:cTn>
                              </p:par>
                            </p:childTnLst>
                          </p:cTn>
                        </p:par>
                        <p:par>
                          <p:cTn id="47" fill="hold">
                            <p:stCondLst>
                              <p:cond delay="4000"/>
                            </p:stCondLst>
                            <p:childTnLst>
                              <p:par>
                                <p:cTn id="48" presetID="42" presetClass="entr" presetSubtype="0" fill="hold" grpId="0" nodeType="afterEffect">
                                  <p:stCondLst>
                                    <p:cond delay="0"/>
                                  </p:stCondLst>
                                  <p:childTnLst>
                                    <p:set>
                                      <p:cBhvr>
                                        <p:cTn id="49" dur="1" fill="hold">
                                          <p:stCondLst>
                                            <p:cond delay="0"/>
                                          </p:stCondLst>
                                        </p:cTn>
                                        <p:tgtEl>
                                          <p:spTgt spid="92"/>
                                        </p:tgtEl>
                                        <p:attrNameLst>
                                          <p:attrName>style.visibility</p:attrName>
                                        </p:attrNameLst>
                                      </p:cBhvr>
                                      <p:to>
                                        <p:strVal val="visible"/>
                                      </p:to>
                                    </p:set>
                                    <p:animEffect transition="in" filter="fade">
                                      <p:cBhvr>
                                        <p:cTn id="50" dur="500"/>
                                        <p:tgtEl>
                                          <p:spTgt spid="92"/>
                                        </p:tgtEl>
                                      </p:cBhvr>
                                    </p:animEffect>
                                    <p:anim calcmode="lin" valueType="num">
                                      <p:cBhvr>
                                        <p:cTn id="51" dur="500" fill="hold"/>
                                        <p:tgtEl>
                                          <p:spTgt spid="92"/>
                                        </p:tgtEl>
                                        <p:attrNameLst>
                                          <p:attrName>ppt_x</p:attrName>
                                        </p:attrNameLst>
                                      </p:cBhvr>
                                      <p:tavLst>
                                        <p:tav tm="0">
                                          <p:val>
                                            <p:strVal val="#ppt_x"/>
                                          </p:val>
                                        </p:tav>
                                        <p:tav tm="100000">
                                          <p:val>
                                            <p:strVal val="#ppt_x"/>
                                          </p:val>
                                        </p:tav>
                                      </p:tavLst>
                                    </p:anim>
                                    <p:anim calcmode="lin" valueType="num">
                                      <p:cBhvr>
                                        <p:cTn id="52" dur="500" fill="hold"/>
                                        <p:tgtEl>
                                          <p:spTgt spid="92"/>
                                        </p:tgtEl>
                                        <p:attrNameLst>
                                          <p:attrName>ppt_y</p:attrName>
                                        </p:attrNameLst>
                                      </p:cBhvr>
                                      <p:tavLst>
                                        <p:tav tm="0">
                                          <p:val>
                                            <p:strVal val="#ppt_y+.1"/>
                                          </p:val>
                                        </p:tav>
                                        <p:tav tm="100000">
                                          <p:val>
                                            <p:strVal val="#ppt_y"/>
                                          </p:val>
                                        </p:tav>
                                      </p:tavLst>
                                    </p:anim>
                                  </p:childTnLst>
                                </p:cTn>
                              </p:par>
                            </p:childTnLst>
                          </p:cTn>
                        </p:par>
                        <p:par>
                          <p:cTn id="53" fill="hold">
                            <p:stCondLst>
                              <p:cond delay="4500"/>
                            </p:stCondLst>
                            <p:childTnLst>
                              <p:par>
                                <p:cTn id="54" presetID="42" presetClass="entr" presetSubtype="0" fill="hold" grpId="0" nodeType="afterEffect">
                                  <p:stCondLst>
                                    <p:cond delay="0"/>
                                  </p:stCondLst>
                                  <p:childTnLst>
                                    <p:set>
                                      <p:cBhvr>
                                        <p:cTn id="55" dur="1" fill="hold">
                                          <p:stCondLst>
                                            <p:cond delay="0"/>
                                          </p:stCondLst>
                                        </p:cTn>
                                        <p:tgtEl>
                                          <p:spTgt spid="93"/>
                                        </p:tgtEl>
                                        <p:attrNameLst>
                                          <p:attrName>style.visibility</p:attrName>
                                        </p:attrNameLst>
                                      </p:cBhvr>
                                      <p:to>
                                        <p:strVal val="visible"/>
                                      </p:to>
                                    </p:set>
                                    <p:animEffect transition="in" filter="fade">
                                      <p:cBhvr>
                                        <p:cTn id="56" dur="500"/>
                                        <p:tgtEl>
                                          <p:spTgt spid="93"/>
                                        </p:tgtEl>
                                      </p:cBhvr>
                                    </p:animEffect>
                                    <p:anim calcmode="lin" valueType="num">
                                      <p:cBhvr>
                                        <p:cTn id="57" dur="500" fill="hold"/>
                                        <p:tgtEl>
                                          <p:spTgt spid="93"/>
                                        </p:tgtEl>
                                        <p:attrNameLst>
                                          <p:attrName>ppt_x</p:attrName>
                                        </p:attrNameLst>
                                      </p:cBhvr>
                                      <p:tavLst>
                                        <p:tav tm="0">
                                          <p:val>
                                            <p:strVal val="#ppt_x"/>
                                          </p:val>
                                        </p:tav>
                                        <p:tav tm="100000">
                                          <p:val>
                                            <p:strVal val="#ppt_x"/>
                                          </p:val>
                                        </p:tav>
                                      </p:tavLst>
                                    </p:anim>
                                    <p:anim calcmode="lin" valueType="num">
                                      <p:cBhvr>
                                        <p:cTn id="58" dur="500" fill="hold"/>
                                        <p:tgtEl>
                                          <p:spTgt spid="93"/>
                                        </p:tgtEl>
                                        <p:attrNameLst>
                                          <p:attrName>ppt_y</p:attrName>
                                        </p:attrNameLst>
                                      </p:cBhvr>
                                      <p:tavLst>
                                        <p:tav tm="0">
                                          <p:val>
                                            <p:strVal val="#ppt_y+.1"/>
                                          </p:val>
                                        </p:tav>
                                        <p:tav tm="100000">
                                          <p:val>
                                            <p:strVal val="#ppt_y"/>
                                          </p:val>
                                        </p:tav>
                                      </p:tavLst>
                                    </p:anim>
                                  </p:childTnLst>
                                </p:cTn>
                              </p:par>
                            </p:childTnLst>
                          </p:cTn>
                        </p:par>
                        <p:par>
                          <p:cTn id="59" fill="hold">
                            <p:stCondLst>
                              <p:cond delay="5000"/>
                            </p:stCondLst>
                            <p:childTnLst>
                              <p:par>
                                <p:cTn id="60" presetID="42" presetClass="entr" presetSubtype="0" fill="hold" grpId="0" nodeType="afterEffect">
                                  <p:stCondLst>
                                    <p:cond delay="0"/>
                                  </p:stCondLst>
                                  <p:childTnLst>
                                    <p:set>
                                      <p:cBhvr>
                                        <p:cTn id="61" dur="1" fill="hold">
                                          <p:stCondLst>
                                            <p:cond delay="0"/>
                                          </p:stCondLst>
                                        </p:cTn>
                                        <p:tgtEl>
                                          <p:spTgt spid="94"/>
                                        </p:tgtEl>
                                        <p:attrNameLst>
                                          <p:attrName>style.visibility</p:attrName>
                                        </p:attrNameLst>
                                      </p:cBhvr>
                                      <p:to>
                                        <p:strVal val="visible"/>
                                      </p:to>
                                    </p:set>
                                    <p:animEffect transition="in" filter="fade">
                                      <p:cBhvr>
                                        <p:cTn id="62" dur="500"/>
                                        <p:tgtEl>
                                          <p:spTgt spid="94"/>
                                        </p:tgtEl>
                                      </p:cBhvr>
                                    </p:animEffect>
                                    <p:anim calcmode="lin" valueType="num">
                                      <p:cBhvr>
                                        <p:cTn id="63" dur="500" fill="hold"/>
                                        <p:tgtEl>
                                          <p:spTgt spid="94"/>
                                        </p:tgtEl>
                                        <p:attrNameLst>
                                          <p:attrName>ppt_x</p:attrName>
                                        </p:attrNameLst>
                                      </p:cBhvr>
                                      <p:tavLst>
                                        <p:tav tm="0">
                                          <p:val>
                                            <p:strVal val="#ppt_x"/>
                                          </p:val>
                                        </p:tav>
                                        <p:tav tm="100000">
                                          <p:val>
                                            <p:strVal val="#ppt_x"/>
                                          </p:val>
                                        </p:tav>
                                      </p:tavLst>
                                    </p:anim>
                                    <p:anim calcmode="lin" valueType="num">
                                      <p:cBhvr>
                                        <p:cTn id="64" dur="500" fill="hold"/>
                                        <p:tgtEl>
                                          <p:spTgt spid="94"/>
                                        </p:tgtEl>
                                        <p:attrNameLst>
                                          <p:attrName>ppt_y</p:attrName>
                                        </p:attrNameLst>
                                      </p:cBhvr>
                                      <p:tavLst>
                                        <p:tav tm="0">
                                          <p:val>
                                            <p:strVal val="#ppt_y+.1"/>
                                          </p:val>
                                        </p:tav>
                                        <p:tav tm="100000">
                                          <p:val>
                                            <p:strVal val="#ppt_y"/>
                                          </p:val>
                                        </p:tav>
                                      </p:tavLst>
                                    </p:anim>
                                  </p:childTnLst>
                                </p:cTn>
                              </p:par>
                            </p:childTnLst>
                          </p:cTn>
                        </p:par>
                        <p:par>
                          <p:cTn id="65" fill="hold">
                            <p:stCondLst>
                              <p:cond delay="5500"/>
                            </p:stCondLst>
                            <p:childTnLst>
                              <p:par>
                                <p:cTn id="66" presetID="42" presetClass="entr" presetSubtype="0" fill="hold" grpId="0" nodeType="afterEffect">
                                  <p:stCondLst>
                                    <p:cond delay="0"/>
                                  </p:stCondLst>
                                  <p:childTnLst>
                                    <p:set>
                                      <p:cBhvr>
                                        <p:cTn id="67" dur="1" fill="hold">
                                          <p:stCondLst>
                                            <p:cond delay="0"/>
                                          </p:stCondLst>
                                        </p:cTn>
                                        <p:tgtEl>
                                          <p:spTgt spid="95"/>
                                        </p:tgtEl>
                                        <p:attrNameLst>
                                          <p:attrName>style.visibility</p:attrName>
                                        </p:attrNameLst>
                                      </p:cBhvr>
                                      <p:to>
                                        <p:strVal val="visible"/>
                                      </p:to>
                                    </p:set>
                                    <p:animEffect transition="in" filter="fade">
                                      <p:cBhvr>
                                        <p:cTn id="68" dur="500"/>
                                        <p:tgtEl>
                                          <p:spTgt spid="95"/>
                                        </p:tgtEl>
                                      </p:cBhvr>
                                    </p:animEffect>
                                    <p:anim calcmode="lin" valueType="num">
                                      <p:cBhvr>
                                        <p:cTn id="69" dur="500" fill="hold"/>
                                        <p:tgtEl>
                                          <p:spTgt spid="95"/>
                                        </p:tgtEl>
                                        <p:attrNameLst>
                                          <p:attrName>ppt_x</p:attrName>
                                        </p:attrNameLst>
                                      </p:cBhvr>
                                      <p:tavLst>
                                        <p:tav tm="0">
                                          <p:val>
                                            <p:strVal val="#ppt_x"/>
                                          </p:val>
                                        </p:tav>
                                        <p:tav tm="100000">
                                          <p:val>
                                            <p:strVal val="#ppt_x"/>
                                          </p:val>
                                        </p:tav>
                                      </p:tavLst>
                                    </p:anim>
                                    <p:anim calcmode="lin" valueType="num">
                                      <p:cBhvr>
                                        <p:cTn id="70" dur="500" fill="hold"/>
                                        <p:tgtEl>
                                          <p:spTgt spid="95"/>
                                        </p:tgtEl>
                                        <p:attrNameLst>
                                          <p:attrName>ppt_y</p:attrName>
                                        </p:attrNameLst>
                                      </p:cBhvr>
                                      <p:tavLst>
                                        <p:tav tm="0">
                                          <p:val>
                                            <p:strVal val="#ppt_y+.1"/>
                                          </p:val>
                                        </p:tav>
                                        <p:tav tm="100000">
                                          <p:val>
                                            <p:strVal val="#ppt_y"/>
                                          </p:val>
                                        </p:tav>
                                      </p:tavLst>
                                    </p:anim>
                                  </p:childTnLst>
                                </p:cTn>
                              </p:par>
                            </p:childTnLst>
                          </p:cTn>
                        </p:par>
                        <p:par>
                          <p:cTn id="71" fill="hold">
                            <p:stCondLst>
                              <p:cond delay="6000"/>
                            </p:stCondLst>
                            <p:childTnLst>
                              <p:par>
                                <p:cTn id="72" presetID="42" presetClass="entr" presetSubtype="0" fill="hold" grpId="0" nodeType="afterEffect">
                                  <p:stCondLst>
                                    <p:cond delay="0"/>
                                  </p:stCondLst>
                                  <p:childTnLst>
                                    <p:set>
                                      <p:cBhvr>
                                        <p:cTn id="73" dur="1" fill="hold">
                                          <p:stCondLst>
                                            <p:cond delay="0"/>
                                          </p:stCondLst>
                                        </p:cTn>
                                        <p:tgtEl>
                                          <p:spTgt spid="96"/>
                                        </p:tgtEl>
                                        <p:attrNameLst>
                                          <p:attrName>style.visibility</p:attrName>
                                        </p:attrNameLst>
                                      </p:cBhvr>
                                      <p:to>
                                        <p:strVal val="visible"/>
                                      </p:to>
                                    </p:set>
                                    <p:animEffect transition="in" filter="fade">
                                      <p:cBhvr>
                                        <p:cTn id="74" dur="500"/>
                                        <p:tgtEl>
                                          <p:spTgt spid="96"/>
                                        </p:tgtEl>
                                      </p:cBhvr>
                                    </p:animEffect>
                                    <p:anim calcmode="lin" valueType="num">
                                      <p:cBhvr>
                                        <p:cTn id="75" dur="500" fill="hold"/>
                                        <p:tgtEl>
                                          <p:spTgt spid="96"/>
                                        </p:tgtEl>
                                        <p:attrNameLst>
                                          <p:attrName>ppt_x</p:attrName>
                                        </p:attrNameLst>
                                      </p:cBhvr>
                                      <p:tavLst>
                                        <p:tav tm="0">
                                          <p:val>
                                            <p:strVal val="#ppt_x"/>
                                          </p:val>
                                        </p:tav>
                                        <p:tav tm="100000">
                                          <p:val>
                                            <p:strVal val="#ppt_x"/>
                                          </p:val>
                                        </p:tav>
                                      </p:tavLst>
                                    </p:anim>
                                    <p:anim calcmode="lin" valueType="num">
                                      <p:cBhvr>
                                        <p:cTn id="76" dur="500" fill="hold"/>
                                        <p:tgtEl>
                                          <p:spTgt spid="96"/>
                                        </p:tgtEl>
                                        <p:attrNameLst>
                                          <p:attrName>ppt_y</p:attrName>
                                        </p:attrNameLst>
                                      </p:cBhvr>
                                      <p:tavLst>
                                        <p:tav tm="0">
                                          <p:val>
                                            <p:strVal val="#ppt_y+.1"/>
                                          </p:val>
                                        </p:tav>
                                        <p:tav tm="100000">
                                          <p:val>
                                            <p:strVal val="#ppt_y"/>
                                          </p:val>
                                        </p:tav>
                                      </p:tavLst>
                                    </p:anim>
                                  </p:childTnLst>
                                </p:cTn>
                              </p:par>
                            </p:childTnLst>
                          </p:cTn>
                        </p:par>
                        <p:par>
                          <p:cTn id="77" fill="hold">
                            <p:stCondLst>
                              <p:cond delay="6500"/>
                            </p:stCondLst>
                            <p:childTnLst>
                              <p:par>
                                <p:cTn id="78" presetID="42" presetClass="entr" presetSubtype="0" fill="hold" grpId="0" nodeType="afterEffect">
                                  <p:stCondLst>
                                    <p:cond delay="0"/>
                                  </p:stCondLst>
                                  <p:childTnLst>
                                    <p:set>
                                      <p:cBhvr>
                                        <p:cTn id="79" dur="1" fill="hold">
                                          <p:stCondLst>
                                            <p:cond delay="0"/>
                                          </p:stCondLst>
                                        </p:cTn>
                                        <p:tgtEl>
                                          <p:spTgt spid="97"/>
                                        </p:tgtEl>
                                        <p:attrNameLst>
                                          <p:attrName>style.visibility</p:attrName>
                                        </p:attrNameLst>
                                      </p:cBhvr>
                                      <p:to>
                                        <p:strVal val="visible"/>
                                      </p:to>
                                    </p:set>
                                    <p:animEffect transition="in" filter="fade">
                                      <p:cBhvr>
                                        <p:cTn id="80" dur="500"/>
                                        <p:tgtEl>
                                          <p:spTgt spid="97"/>
                                        </p:tgtEl>
                                      </p:cBhvr>
                                    </p:animEffect>
                                    <p:anim calcmode="lin" valueType="num">
                                      <p:cBhvr>
                                        <p:cTn id="81" dur="500" fill="hold"/>
                                        <p:tgtEl>
                                          <p:spTgt spid="97"/>
                                        </p:tgtEl>
                                        <p:attrNameLst>
                                          <p:attrName>ppt_x</p:attrName>
                                        </p:attrNameLst>
                                      </p:cBhvr>
                                      <p:tavLst>
                                        <p:tav tm="0">
                                          <p:val>
                                            <p:strVal val="#ppt_x"/>
                                          </p:val>
                                        </p:tav>
                                        <p:tav tm="100000">
                                          <p:val>
                                            <p:strVal val="#ppt_x"/>
                                          </p:val>
                                        </p:tav>
                                      </p:tavLst>
                                    </p:anim>
                                    <p:anim calcmode="lin" valueType="num">
                                      <p:cBhvr>
                                        <p:cTn id="82" dur="5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p:bldP spid="88" grpId="0" animBg="1"/>
      <p:bldP spid="89" grpId="0"/>
      <p:bldP spid="90" grpId="0" animBg="1"/>
      <p:bldP spid="91" grpId="0"/>
      <p:bldP spid="92" grpId="0" animBg="1"/>
      <p:bldP spid="93" grpId="0"/>
      <p:bldP spid="94" grpId="0" animBg="1"/>
      <p:bldP spid="95" grpId="0"/>
      <p:bldP spid="96" grpId="0" animBg="1"/>
      <p:bldP spid="9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40484"/>
            <a:chOff x="3879320" y="484463"/>
            <a:chExt cx="3867978" cy="740484"/>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itchFamily="34" charset="-122"/>
                  <a:ea typeface="微软雅黑" pitchFamily="34" charset="-122"/>
                </a:rPr>
                <a:t>4</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1" y="495853"/>
              <a:ext cx="262890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点击加入标题文字</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Click add title text description</a:t>
              </a:r>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24" name="Arc 2"/>
          <p:cNvSpPr/>
          <p:nvPr/>
        </p:nvSpPr>
        <p:spPr>
          <a:xfrm flipV="1">
            <a:off x="1148697" y="2513851"/>
            <a:ext cx="1695450" cy="1695450"/>
          </a:xfrm>
          <a:prstGeom prst="arc">
            <a:avLst>
              <a:gd name="adj1" fmla="val 17688587"/>
              <a:gd name="adj2" fmla="val 14471894"/>
            </a:avLst>
          </a:prstGeom>
          <a:ln w="63500">
            <a:solidFill>
              <a:schemeClr val="accent1"/>
            </a:solidFill>
            <a:headEnd type="none"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schemeClr val="bg1">
                  <a:lumMod val="85000"/>
                </a:schemeClr>
              </a:solidFill>
            </a:endParaRPr>
          </a:p>
        </p:txBody>
      </p:sp>
      <p:sp>
        <p:nvSpPr>
          <p:cNvPr id="25" name="TextBox 24"/>
          <p:cNvSpPr txBox="1"/>
          <p:nvPr/>
        </p:nvSpPr>
        <p:spPr>
          <a:xfrm>
            <a:off x="1667809" y="3972764"/>
            <a:ext cx="654050" cy="307975"/>
          </a:xfrm>
          <a:prstGeom prst="rect">
            <a:avLst/>
          </a:prstGeom>
          <a:noFill/>
        </p:spPr>
        <p:txBody>
          <a:bodyPr wrap="none">
            <a:spAutoFit/>
          </a:bodyPr>
          <a:lstStyle/>
          <a:p>
            <a:pPr algn="ctr" eaLnBrk="1" fontAlgn="auto" hangingPunct="1">
              <a:spcBef>
                <a:spcPts val="0"/>
              </a:spcBef>
              <a:spcAft>
                <a:spcPts val="0"/>
              </a:spcAft>
              <a:defRPr/>
            </a:pPr>
            <a:r>
              <a:rPr lang="en-US" sz="1400" b="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135%</a:t>
            </a:r>
          </a:p>
        </p:txBody>
      </p:sp>
      <p:grpSp>
        <p:nvGrpSpPr>
          <p:cNvPr id="12" name="组合 11"/>
          <p:cNvGrpSpPr/>
          <p:nvPr/>
        </p:nvGrpSpPr>
        <p:grpSpPr>
          <a:xfrm>
            <a:off x="1032343" y="4569554"/>
            <a:ext cx="2030001" cy="892843"/>
            <a:chOff x="1018896" y="4523533"/>
            <a:chExt cx="2030001" cy="892843"/>
          </a:xfrm>
        </p:grpSpPr>
        <p:sp>
          <p:nvSpPr>
            <p:cNvPr id="27" name="TextBox 26"/>
            <p:cNvSpPr txBox="1"/>
            <p:nvPr/>
          </p:nvSpPr>
          <p:spPr>
            <a:xfrm>
              <a:off x="1321201" y="4523533"/>
              <a:ext cx="1425390" cy="492443"/>
            </a:xfrm>
            <a:prstGeom prst="rect">
              <a:avLst/>
            </a:prstGeom>
            <a:noFill/>
          </p:spPr>
          <p:txBody>
            <a:bodyPr wrap="none">
              <a:spAutoFit/>
            </a:bodyPr>
            <a:lstStyle/>
            <a:p>
              <a:pPr lvl="0" algn="ctr"/>
              <a:r>
                <a:rPr lang="zh-CN" altLang="en-US" sz="1600" b="1" dirty="0">
                  <a:solidFill>
                    <a:srgbClr val="FFFFFF">
                      <a:lumMod val="50000"/>
                    </a:srgbClr>
                  </a:solidFill>
                  <a:latin typeface="Open Sans" pitchFamily="34" charset="0"/>
                  <a:cs typeface="Calibri" pitchFamily="34" charset="0"/>
                </a:rPr>
                <a:t>点击加入标题</a:t>
              </a:r>
              <a:endParaRPr lang="en-US" altLang="zh-CN" sz="1600" b="1" dirty="0">
                <a:solidFill>
                  <a:srgbClr val="FFFFFF">
                    <a:lumMod val="50000"/>
                  </a:srgbClr>
                </a:solidFill>
                <a:latin typeface="Open Sans" pitchFamily="34" charset="0"/>
                <a:cs typeface="Calibri" pitchFamily="34" charset="0"/>
              </a:endParaRPr>
            </a:p>
            <a:p>
              <a:pPr algn="ctr" eaLnBrk="1" fontAlgn="auto" hangingPunct="1">
                <a:spcBef>
                  <a:spcPts val="0"/>
                </a:spcBef>
                <a:spcAft>
                  <a:spcPts val="0"/>
                </a:spcAft>
                <a:defRPr/>
              </a:pPr>
              <a:endParaRPr lang="en-US" sz="1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Rectangle 27"/>
            <p:cNvSpPr/>
            <p:nvPr/>
          </p:nvSpPr>
          <p:spPr>
            <a:xfrm>
              <a:off x="1018896" y="4831601"/>
              <a:ext cx="2030001" cy="584775"/>
            </a:xfrm>
            <a:prstGeom prst="rect">
              <a:avLst/>
            </a:prstGeom>
          </p:spPr>
          <p:txBody>
            <a:bodyPr wrap="square">
              <a:spAutoFit/>
            </a:bodyPr>
            <a:lstStyle/>
            <a:p>
              <a:pPr lvl="0" algn="ctr"/>
              <a:r>
                <a:rPr lang="zh-CN" altLang="en-US" sz="1600" dirty="0">
                  <a:solidFill>
                    <a:srgbClr val="FFFFFF">
                      <a:lumMod val="50000"/>
                    </a:srgbClr>
                  </a:solidFill>
                  <a:latin typeface="Open Sans" pitchFamily="34" charset="0"/>
                  <a:cs typeface="Calibri" pitchFamily="34" charset="0"/>
                </a:rPr>
                <a:t>加入文字</a:t>
              </a:r>
              <a:r>
                <a:rPr lang="zh-CN" altLang="en-US" sz="1600" dirty="0" smtClean="0">
                  <a:solidFill>
                    <a:srgbClr val="FFFFFF">
                      <a:lumMod val="50000"/>
                    </a:srgbClr>
                  </a:solidFill>
                  <a:latin typeface="Open Sans" pitchFamily="34" charset="0"/>
                  <a:cs typeface="Calibri" pitchFamily="34" charset="0"/>
                </a:rPr>
                <a:t>描文字</a:t>
              </a:r>
              <a:r>
                <a:rPr lang="zh-CN" altLang="en-US" sz="1600" dirty="0">
                  <a:solidFill>
                    <a:srgbClr val="FFFFFF">
                      <a:lumMod val="50000"/>
                    </a:srgbClr>
                  </a:solidFill>
                  <a:latin typeface="Open Sans" pitchFamily="34" charset="0"/>
                  <a:cs typeface="Calibri" pitchFamily="34" charset="0"/>
                </a:rPr>
                <a:t>描述文案描述表达。</a:t>
              </a:r>
              <a:endParaRPr lang="en-US" altLang="zh-CN" sz="1600" dirty="0">
                <a:solidFill>
                  <a:srgbClr val="FFFFFF">
                    <a:lumMod val="50000"/>
                  </a:srgbClr>
                </a:solidFill>
              </a:endParaRPr>
            </a:p>
          </p:txBody>
        </p:sp>
      </p:grpSp>
      <p:sp>
        <p:nvSpPr>
          <p:cNvPr id="29" name="Arc 20"/>
          <p:cNvSpPr/>
          <p:nvPr/>
        </p:nvSpPr>
        <p:spPr>
          <a:xfrm flipV="1">
            <a:off x="3847447" y="2513851"/>
            <a:ext cx="1695450" cy="1695450"/>
          </a:xfrm>
          <a:prstGeom prst="arc">
            <a:avLst>
              <a:gd name="adj1" fmla="val 17688587"/>
              <a:gd name="adj2" fmla="val 14471894"/>
            </a:avLst>
          </a:prstGeom>
          <a:ln w="63500">
            <a:solidFill>
              <a:schemeClr val="accent2"/>
            </a:solidFill>
            <a:headEnd type="none"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schemeClr val="bg1">
                  <a:lumMod val="85000"/>
                </a:schemeClr>
              </a:solidFill>
            </a:endParaRPr>
          </a:p>
        </p:txBody>
      </p:sp>
      <p:sp>
        <p:nvSpPr>
          <p:cNvPr id="30" name="TextBox 29"/>
          <p:cNvSpPr txBox="1"/>
          <p:nvPr/>
        </p:nvSpPr>
        <p:spPr>
          <a:xfrm>
            <a:off x="4366559" y="3972764"/>
            <a:ext cx="654050" cy="307975"/>
          </a:xfrm>
          <a:prstGeom prst="rect">
            <a:avLst/>
          </a:prstGeom>
          <a:noFill/>
        </p:spPr>
        <p:txBody>
          <a:bodyPr wrap="none">
            <a:spAutoFit/>
          </a:bodyPr>
          <a:lstStyle/>
          <a:p>
            <a:pPr algn="ctr" eaLnBrk="1" fontAlgn="auto" hangingPunct="1">
              <a:spcBef>
                <a:spcPts val="0"/>
              </a:spcBef>
              <a:spcAft>
                <a:spcPts val="0"/>
              </a:spcAft>
              <a:defRPr/>
            </a:pPr>
            <a:r>
              <a:rPr lang="en-US" sz="1400" b="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174%</a:t>
            </a:r>
          </a:p>
        </p:txBody>
      </p:sp>
      <p:sp>
        <p:nvSpPr>
          <p:cNvPr id="34" name="Arc 16"/>
          <p:cNvSpPr/>
          <p:nvPr/>
        </p:nvSpPr>
        <p:spPr>
          <a:xfrm flipV="1">
            <a:off x="6541434" y="2513851"/>
            <a:ext cx="1695450" cy="1695450"/>
          </a:xfrm>
          <a:prstGeom prst="arc">
            <a:avLst>
              <a:gd name="adj1" fmla="val 17688587"/>
              <a:gd name="adj2" fmla="val 14471894"/>
            </a:avLst>
          </a:prstGeom>
          <a:ln w="63500">
            <a:solidFill>
              <a:schemeClr val="accent4"/>
            </a:solidFill>
            <a:headEnd type="none"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schemeClr val="bg1">
                  <a:lumMod val="85000"/>
                </a:schemeClr>
              </a:solidFill>
            </a:endParaRPr>
          </a:p>
        </p:txBody>
      </p:sp>
      <p:sp>
        <p:nvSpPr>
          <p:cNvPr id="35" name="TextBox 34"/>
          <p:cNvSpPr txBox="1"/>
          <p:nvPr/>
        </p:nvSpPr>
        <p:spPr>
          <a:xfrm>
            <a:off x="7060547" y="3972764"/>
            <a:ext cx="654050" cy="307975"/>
          </a:xfrm>
          <a:prstGeom prst="rect">
            <a:avLst/>
          </a:prstGeom>
          <a:noFill/>
        </p:spPr>
        <p:txBody>
          <a:bodyPr wrap="none">
            <a:spAutoFit/>
          </a:bodyPr>
          <a:lstStyle/>
          <a:p>
            <a:pPr algn="ctr" eaLnBrk="1" fontAlgn="auto" hangingPunct="1">
              <a:spcBef>
                <a:spcPts val="0"/>
              </a:spcBef>
              <a:spcAft>
                <a:spcPts val="0"/>
              </a:spcAft>
              <a:defRPr/>
            </a:pPr>
            <a:r>
              <a:rPr lang="en-US" sz="1400" b="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105%</a:t>
            </a:r>
          </a:p>
        </p:txBody>
      </p:sp>
      <p:sp>
        <p:nvSpPr>
          <p:cNvPr id="39" name="Arc 12"/>
          <p:cNvSpPr/>
          <p:nvPr/>
        </p:nvSpPr>
        <p:spPr>
          <a:xfrm flipV="1">
            <a:off x="9237009" y="2497976"/>
            <a:ext cx="1695450" cy="1695450"/>
          </a:xfrm>
          <a:prstGeom prst="arc">
            <a:avLst>
              <a:gd name="adj1" fmla="val 17688587"/>
              <a:gd name="adj2" fmla="val 14471894"/>
            </a:avLst>
          </a:prstGeom>
          <a:ln w="63500">
            <a:solidFill>
              <a:schemeClr val="accent1"/>
            </a:solidFill>
            <a:headEnd type="none"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solidFill>
                <a:schemeClr val="bg1">
                  <a:lumMod val="85000"/>
                </a:schemeClr>
              </a:solidFill>
            </a:endParaRPr>
          </a:p>
        </p:txBody>
      </p:sp>
      <p:sp>
        <p:nvSpPr>
          <p:cNvPr id="40" name="TextBox 39"/>
          <p:cNvSpPr txBox="1"/>
          <p:nvPr/>
        </p:nvSpPr>
        <p:spPr>
          <a:xfrm>
            <a:off x="9756122" y="3958476"/>
            <a:ext cx="654050" cy="307975"/>
          </a:xfrm>
          <a:prstGeom prst="rect">
            <a:avLst/>
          </a:prstGeom>
          <a:noFill/>
        </p:spPr>
        <p:txBody>
          <a:bodyPr wrap="none">
            <a:spAutoFit/>
          </a:bodyPr>
          <a:lstStyle/>
          <a:p>
            <a:pPr algn="ctr" eaLnBrk="1" fontAlgn="auto" hangingPunct="1">
              <a:spcBef>
                <a:spcPts val="0"/>
              </a:spcBef>
              <a:spcAft>
                <a:spcPts val="0"/>
              </a:spcAft>
              <a:defRPr/>
            </a:pPr>
            <a:r>
              <a:rPr lang="en-US" sz="1400" b="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188%</a:t>
            </a:r>
          </a:p>
        </p:txBody>
      </p:sp>
      <p:grpSp>
        <p:nvGrpSpPr>
          <p:cNvPr id="45" name="组合 44"/>
          <p:cNvGrpSpPr/>
          <p:nvPr/>
        </p:nvGrpSpPr>
        <p:grpSpPr>
          <a:xfrm>
            <a:off x="3720512" y="4569554"/>
            <a:ext cx="2030001" cy="892843"/>
            <a:chOff x="1018896" y="4523533"/>
            <a:chExt cx="2030001" cy="892843"/>
          </a:xfrm>
        </p:grpSpPr>
        <p:sp>
          <p:nvSpPr>
            <p:cNvPr id="46" name="TextBox 45"/>
            <p:cNvSpPr txBox="1"/>
            <p:nvPr/>
          </p:nvSpPr>
          <p:spPr>
            <a:xfrm>
              <a:off x="1321201" y="4523533"/>
              <a:ext cx="1425390" cy="492443"/>
            </a:xfrm>
            <a:prstGeom prst="rect">
              <a:avLst/>
            </a:prstGeom>
            <a:noFill/>
          </p:spPr>
          <p:txBody>
            <a:bodyPr wrap="none">
              <a:spAutoFit/>
            </a:bodyPr>
            <a:lstStyle/>
            <a:p>
              <a:pPr lvl="0" algn="ctr"/>
              <a:r>
                <a:rPr lang="zh-CN" altLang="en-US" sz="1600" b="1" dirty="0">
                  <a:solidFill>
                    <a:srgbClr val="FFFFFF">
                      <a:lumMod val="50000"/>
                    </a:srgbClr>
                  </a:solidFill>
                  <a:latin typeface="Open Sans" pitchFamily="34" charset="0"/>
                  <a:cs typeface="Calibri" pitchFamily="34" charset="0"/>
                </a:rPr>
                <a:t>点击加入标题</a:t>
              </a:r>
              <a:endParaRPr lang="en-US" altLang="zh-CN" sz="1600" b="1" dirty="0">
                <a:solidFill>
                  <a:srgbClr val="FFFFFF">
                    <a:lumMod val="50000"/>
                  </a:srgbClr>
                </a:solidFill>
                <a:latin typeface="Open Sans" pitchFamily="34" charset="0"/>
                <a:cs typeface="Calibri" pitchFamily="34" charset="0"/>
              </a:endParaRPr>
            </a:p>
            <a:p>
              <a:pPr algn="ctr" eaLnBrk="1" fontAlgn="auto" hangingPunct="1">
                <a:spcBef>
                  <a:spcPts val="0"/>
                </a:spcBef>
                <a:spcAft>
                  <a:spcPts val="0"/>
                </a:spcAft>
                <a:defRPr/>
              </a:pPr>
              <a:endParaRPr lang="en-US" sz="1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7" name="Rectangle 27"/>
            <p:cNvSpPr/>
            <p:nvPr/>
          </p:nvSpPr>
          <p:spPr>
            <a:xfrm>
              <a:off x="1018896" y="4831601"/>
              <a:ext cx="2030001" cy="584775"/>
            </a:xfrm>
            <a:prstGeom prst="rect">
              <a:avLst/>
            </a:prstGeom>
          </p:spPr>
          <p:txBody>
            <a:bodyPr wrap="square">
              <a:spAutoFit/>
            </a:bodyPr>
            <a:lstStyle/>
            <a:p>
              <a:pPr lvl="0" algn="ctr"/>
              <a:r>
                <a:rPr lang="zh-CN" altLang="en-US" sz="1600" dirty="0">
                  <a:solidFill>
                    <a:srgbClr val="FFFFFF">
                      <a:lumMod val="50000"/>
                    </a:srgbClr>
                  </a:solidFill>
                  <a:latin typeface="Open Sans" pitchFamily="34" charset="0"/>
                  <a:cs typeface="Calibri" pitchFamily="34" charset="0"/>
                </a:rPr>
                <a:t>加入文字</a:t>
              </a:r>
              <a:r>
                <a:rPr lang="zh-CN" altLang="en-US" sz="1600" dirty="0" smtClean="0">
                  <a:solidFill>
                    <a:srgbClr val="FFFFFF">
                      <a:lumMod val="50000"/>
                    </a:srgbClr>
                  </a:solidFill>
                  <a:latin typeface="Open Sans" pitchFamily="34" charset="0"/>
                  <a:cs typeface="Calibri" pitchFamily="34" charset="0"/>
                </a:rPr>
                <a:t>描文字</a:t>
              </a:r>
              <a:r>
                <a:rPr lang="zh-CN" altLang="en-US" sz="1600" dirty="0">
                  <a:solidFill>
                    <a:srgbClr val="FFFFFF">
                      <a:lumMod val="50000"/>
                    </a:srgbClr>
                  </a:solidFill>
                  <a:latin typeface="Open Sans" pitchFamily="34" charset="0"/>
                  <a:cs typeface="Calibri" pitchFamily="34" charset="0"/>
                </a:rPr>
                <a:t>描述文案描述表达。</a:t>
              </a:r>
              <a:endParaRPr lang="en-US" altLang="zh-CN" sz="1600" dirty="0">
                <a:solidFill>
                  <a:srgbClr val="FFFFFF">
                    <a:lumMod val="50000"/>
                  </a:srgbClr>
                </a:solidFill>
              </a:endParaRPr>
            </a:p>
          </p:txBody>
        </p:sp>
      </p:grpSp>
      <p:grpSp>
        <p:nvGrpSpPr>
          <p:cNvPr id="48" name="组合 47"/>
          <p:cNvGrpSpPr/>
          <p:nvPr/>
        </p:nvGrpSpPr>
        <p:grpSpPr>
          <a:xfrm>
            <a:off x="6479055" y="4569554"/>
            <a:ext cx="2030001" cy="892843"/>
            <a:chOff x="1018896" y="4523533"/>
            <a:chExt cx="2030001" cy="892843"/>
          </a:xfrm>
        </p:grpSpPr>
        <p:sp>
          <p:nvSpPr>
            <p:cNvPr id="49" name="TextBox 48"/>
            <p:cNvSpPr txBox="1"/>
            <p:nvPr/>
          </p:nvSpPr>
          <p:spPr>
            <a:xfrm>
              <a:off x="1321201" y="4523533"/>
              <a:ext cx="1425390" cy="492443"/>
            </a:xfrm>
            <a:prstGeom prst="rect">
              <a:avLst/>
            </a:prstGeom>
            <a:noFill/>
          </p:spPr>
          <p:txBody>
            <a:bodyPr wrap="none">
              <a:spAutoFit/>
            </a:bodyPr>
            <a:lstStyle/>
            <a:p>
              <a:pPr lvl="0" algn="ctr"/>
              <a:r>
                <a:rPr lang="zh-CN" altLang="en-US" sz="1600" b="1" dirty="0">
                  <a:solidFill>
                    <a:srgbClr val="FFFFFF">
                      <a:lumMod val="50000"/>
                    </a:srgbClr>
                  </a:solidFill>
                  <a:latin typeface="Open Sans" pitchFamily="34" charset="0"/>
                  <a:cs typeface="Calibri" pitchFamily="34" charset="0"/>
                </a:rPr>
                <a:t>点击加入标题</a:t>
              </a:r>
              <a:endParaRPr lang="en-US" altLang="zh-CN" sz="1600" b="1" dirty="0">
                <a:solidFill>
                  <a:srgbClr val="FFFFFF">
                    <a:lumMod val="50000"/>
                  </a:srgbClr>
                </a:solidFill>
                <a:latin typeface="Open Sans" pitchFamily="34" charset="0"/>
                <a:cs typeface="Calibri" pitchFamily="34" charset="0"/>
              </a:endParaRPr>
            </a:p>
            <a:p>
              <a:pPr algn="ctr" eaLnBrk="1" fontAlgn="auto" hangingPunct="1">
                <a:spcBef>
                  <a:spcPts val="0"/>
                </a:spcBef>
                <a:spcAft>
                  <a:spcPts val="0"/>
                </a:spcAft>
                <a:defRPr/>
              </a:pPr>
              <a:endParaRPr lang="en-US" sz="1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0" name="Rectangle 27"/>
            <p:cNvSpPr/>
            <p:nvPr/>
          </p:nvSpPr>
          <p:spPr>
            <a:xfrm>
              <a:off x="1018896" y="4831601"/>
              <a:ext cx="2030001" cy="584775"/>
            </a:xfrm>
            <a:prstGeom prst="rect">
              <a:avLst/>
            </a:prstGeom>
          </p:spPr>
          <p:txBody>
            <a:bodyPr wrap="square">
              <a:spAutoFit/>
            </a:bodyPr>
            <a:lstStyle/>
            <a:p>
              <a:pPr lvl="0" algn="ctr"/>
              <a:r>
                <a:rPr lang="zh-CN" altLang="en-US" sz="1600" dirty="0">
                  <a:solidFill>
                    <a:srgbClr val="FFFFFF">
                      <a:lumMod val="50000"/>
                    </a:srgbClr>
                  </a:solidFill>
                  <a:latin typeface="Open Sans" pitchFamily="34" charset="0"/>
                  <a:cs typeface="Calibri" pitchFamily="34" charset="0"/>
                </a:rPr>
                <a:t>加入文字</a:t>
              </a:r>
              <a:r>
                <a:rPr lang="zh-CN" altLang="en-US" sz="1600" dirty="0" smtClean="0">
                  <a:solidFill>
                    <a:srgbClr val="FFFFFF">
                      <a:lumMod val="50000"/>
                    </a:srgbClr>
                  </a:solidFill>
                  <a:latin typeface="Open Sans" pitchFamily="34" charset="0"/>
                  <a:cs typeface="Calibri" pitchFamily="34" charset="0"/>
                </a:rPr>
                <a:t>描文字</a:t>
              </a:r>
              <a:r>
                <a:rPr lang="zh-CN" altLang="en-US" sz="1600" dirty="0">
                  <a:solidFill>
                    <a:srgbClr val="FFFFFF">
                      <a:lumMod val="50000"/>
                    </a:srgbClr>
                  </a:solidFill>
                  <a:latin typeface="Open Sans" pitchFamily="34" charset="0"/>
                  <a:cs typeface="Calibri" pitchFamily="34" charset="0"/>
                </a:rPr>
                <a:t>描述文案描述表达。</a:t>
              </a:r>
              <a:endParaRPr lang="en-US" altLang="zh-CN" sz="1600" dirty="0">
                <a:solidFill>
                  <a:srgbClr val="FFFFFF">
                    <a:lumMod val="50000"/>
                  </a:srgbClr>
                </a:solidFill>
              </a:endParaRPr>
            </a:p>
          </p:txBody>
        </p:sp>
      </p:grpSp>
      <p:grpSp>
        <p:nvGrpSpPr>
          <p:cNvPr id="51" name="组合 50"/>
          <p:cNvGrpSpPr/>
          <p:nvPr/>
        </p:nvGrpSpPr>
        <p:grpSpPr>
          <a:xfrm>
            <a:off x="9183221" y="4569554"/>
            <a:ext cx="2030001" cy="892843"/>
            <a:chOff x="1018896" y="4523533"/>
            <a:chExt cx="2030001" cy="892843"/>
          </a:xfrm>
        </p:grpSpPr>
        <p:sp>
          <p:nvSpPr>
            <p:cNvPr id="52" name="TextBox 51"/>
            <p:cNvSpPr txBox="1"/>
            <p:nvPr/>
          </p:nvSpPr>
          <p:spPr>
            <a:xfrm>
              <a:off x="1307754" y="4523533"/>
              <a:ext cx="1425390" cy="492443"/>
            </a:xfrm>
            <a:prstGeom prst="rect">
              <a:avLst/>
            </a:prstGeom>
            <a:noFill/>
          </p:spPr>
          <p:txBody>
            <a:bodyPr wrap="none">
              <a:spAutoFit/>
            </a:bodyPr>
            <a:lstStyle/>
            <a:p>
              <a:pPr lvl="0" algn="ctr"/>
              <a:r>
                <a:rPr lang="zh-CN" altLang="en-US" sz="1600" b="1" dirty="0">
                  <a:solidFill>
                    <a:srgbClr val="FFFFFF">
                      <a:lumMod val="50000"/>
                    </a:srgbClr>
                  </a:solidFill>
                  <a:latin typeface="Open Sans" pitchFamily="34" charset="0"/>
                  <a:cs typeface="Calibri" pitchFamily="34" charset="0"/>
                </a:rPr>
                <a:t>点击加入标题</a:t>
              </a:r>
              <a:endParaRPr lang="en-US" altLang="zh-CN" sz="1600" b="1" dirty="0">
                <a:solidFill>
                  <a:srgbClr val="FFFFFF">
                    <a:lumMod val="50000"/>
                  </a:srgbClr>
                </a:solidFill>
                <a:latin typeface="Open Sans" pitchFamily="34" charset="0"/>
                <a:cs typeface="Calibri" pitchFamily="34" charset="0"/>
              </a:endParaRPr>
            </a:p>
            <a:p>
              <a:pPr algn="ctr" eaLnBrk="1" fontAlgn="auto" hangingPunct="1">
                <a:spcBef>
                  <a:spcPts val="0"/>
                </a:spcBef>
                <a:spcAft>
                  <a:spcPts val="0"/>
                </a:spcAft>
                <a:defRPr/>
              </a:pPr>
              <a:endParaRPr lang="en-US" sz="1000" b="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3" name="Rectangle 27"/>
            <p:cNvSpPr/>
            <p:nvPr/>
          </p:nvSpPr>
          <p:spPr>
            <a:xfrm>
              <a:off x="1018896" y="4831601"/>
              <a:ext cx="2030001" cy="584775"/>
            </a:xfrm>
            <a:prstGeom prst="rect">
              <a:avLst/>
            </a:prstGeom>
          </p:spPr>
          <p:txBody>
            <a:bodyPr wrap="square">
              <a:spAutoFit/>
            </a:bodyPr>
            <a:lstStyle/>
            <a:p>
              <a:pPr lvl="0" algn="ctr"/>
              <a:r>
                <a:rPr lang="zh-CN" altLang="en-US" sz="1600" dirty="0">
                  <a:solidFill>
                    <a:srgbClr val="FFFFFF">
                      <a:lumMod val="50000"/>
                    </a:srgbClr>
                  </a:solidFill>
                  <a:latin typeface="Open Sans" pitchFamily="34" charset="0"/>
                  <a:cs typeface="Calibri" pitchFamily="34" charset="0"/>
                </a:rPr>
                <a:t>加入文字</a:t>
              </a:r>
              <a:r>
                <a:rPr lang="zh-CN" altLang="en-US" sz="1600" dirty="0" smtClean="0">
                  <a:solidFill>
                    <a:srgbClr val="FFFFFF">
                      <a:lumMod val="50000"/>
                    </a:srgbClr>
                  </a:solidFill>
                  <a:latin typeface="Open Sans" pitchFamily="34" charset="0"/>
                  <a:cs typeface="Calibri" pitchFamily="34" charset="0"/>
                </a:rPr>
                <a:t>描文字</a:t>
              </a:r>
              <a:r>
                <a:rPr lang="zh-CN" altLang="en-US" sz="1600" dirty="0">
                  <a:solidFill>
                    <a:srgbClr val="FFFFFF">
                      <a:lumMod val="50000"/>
                    </a:srgbClr>
                  </a:solidFill>
                  <a:latin typeface="Open Sans" pitchFamily="34" charset="0"/>
                  <a:cs typeface="Calibri" pitchFamily="34" charset="0"/>
                </a:rPr>
                <a:t>描述文案描述表达。</a:t>
              </a:r>
              <a:endParaRPr lang="en-US" altLang="zh-CN" sz="1600" dirty="0">
                <a:solidFill>
                  <a:srgbClr val="FFFFFF">
                    <a:lumMod val="50000"/>
                  </a:srgbClr>
                </a:solidFill>
              </a:endParaRPr>
            </a:p>
          </p:txBody>
        </p:sp>
      </p:grpSp>
    </p:spTree>
    <p:extLst>
      <p:ext uri="{BB962C8B-B14F-4D97-AF65-F5344CB8AC3E}">
        <p14:creationId xmlns:p14="http://schemas.microsoft.com/office/powerpoint/2010/main" val="333254777"/>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anim calcmode="lin" valueType="num">
                                      <p:cBhvr>
                                        <p:cTn id="15" dur="500" fill="hold"/>
                                        <p:tgtEl>
                                          <p:spTgt spid="24"/>
                                        </p:tgtEl>
                                        <p:attrNameLst>
                                          <p:attrName>ppt_x</p:attrName>
                                        </p:attrNameLst>
                                      </p:cBhvr>
                                      <p:tavLst>
                                        <p:tav tm="0">
                                          <p:val>
                                            <p:strVal val="#ppt_x"/>
                                          </p:val>
                                        </p:tav>
                                        <p:tav tm="100000">
                                          <p:val>
                                            <p:strVal val="#ppt_x"/>
                                          </p:val>
                                        </p:tav>
                                      </p:tavLst>
                                    </p:anim>
                                    <p:anim calcmode="lin" valueType="num">
                                      <p:cBhvr>
                                        <p:cTn id="16" dur="500" fill="hold"/>
                                        <p:tgtEl>
                                          <p:spTgt spid="24"/>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anim calcmode="lin" valueType="num">
                                      <p:cBhvr>
                                        <p:cTn id="21" dur="500" fill="hold"/>
                                        <p:tgtEl>
                                          <p:spTgt spid="25"/>
                                        </p:tgtEl>
                                        <p:attrNameLst>
                                          <p:attrName>ppt_x</p:attrName>
                                        </p:attrNameLst>
                                      </p:cBhvr>
                                      <p:tavLst>
                                        <p:tav tm="0">
                                          <p:val>
                                            <p:strVal val="#ppt_x"/>
                                          </p:val>
                                        </p:tav>
                                        <p:tav tm="100000">
                                          <p:val>
                                            <p:strVal val="#ppt_x"/>
                                          </p:val>
                                        </p:tav>
                                      </p:tavLst>
                                    </p:anim>
                                    <p:anim calcmode="lin" valueType="num">
                                      <p:cBhvr>
                                        <p:cTn id="22" dur="500" fill="hold"/>
                                        <p:tgtEl>
                                          <p:spTgt spid="25"/>
                                        </p:tgtEl>
                                        <p:attrNameLst>
                                          <p:attrName>ppt_y</p:attrName>
                                        </p:attrNameLst>
                                      </p:cBhvr>
                                      <p:tavLst>
                                        <p:tav tm="0">
                                          <p:val>
                                            <p:strVal val="#ppt_y+.1"/>
                                          </p:val>
                                        </p:tav>
                                        <p:tav tm="100000">
                                          <p:val>
                                            <p:strVal val="#ppt_y"/>
                                          </p:val>
                                        </p:tav>
                                      </p:tavLst>
                                    </p:anim>
                                  </p:childTnLst>
                                </p:cTn>
                              </p:par>
                            </p:childTnLst>
                          </p:cTn>
                        </p:par>
                        <p:par>
                          <p:cTn id="23" fill="hold">
                            <p:stCondLst>
                              <p:cond delay="2000"/>
                            </p:stCondLst>
                            <p:childTnLst>
                              <p:par>
                                <p:cTn id="24" presetID="42" presetClass="entr" presetSubtype="0"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anim calcmode="lin" valueType="num">
                                      <p:cBhvr>
                                        <p:cTn id="27" dur="500" fill="hold"/>
                                        <p:tgtEl>
                                          <p:spTgt spid="12"/>
                                        </p:tgtEl>
                                        <p:attrNameLst>
                                          <p:attrName>ppt_x</p:attrName>
                                        </p:attrNameLst>
                                      </p:cBhvr>
                                      <p:tavLst>
                                        <p:tav tm="0">
                                          <p:val>
                                            <p:strVal val="#ppt_x"/>
                                          </p:val>
                                        </p:tav>
                                        <p:tav tm="100000">
                                          <p:val>
                                            <p:strVal val="#ppt_x"/>
                                          </p:val>
                                        </p:tav>
                                      </p:tavLst>
                                    </p:anim>
                                    <p:anim calcmode="lin" valueType="num">
                                      <p:cBhvr>
                                        <p:cTn id="28" dur="500" fill="hold"/>
                                        <p:tgtEl>
                                          <p:spTgt spid="12"/>
                                        </p:tgtEl>
                                        <p:attrNameLst>
                                          <p:attrName>ppt_y</p:attrName>
                                        </p:attrNameLst>
                                      </p:cBhvr>
                                      <p:tavLst>
                                        <p:tav tm="0">
                                          <p:val>
                                            <p:strVal val="#ppt_y+.1"/>
                                          </p:val>
                                        </p:tav>
                                        <p:tav tm="100000">
                                          <p:val>
                                            <p:strVal val="#ppt_y"/>
                                          </p:val>
                                        </p:tav>
                                      </p:tavLst>
                                    </p:anim>
                                  </p:childTnLst>
                                </p:cTn>
                              </p:par>
                            </p:childTnLst>
                          </p:cTn>
                        </p:par>
                        <p:par>
                          <p:cTn id="29" fill="hold">
                            <p:stCondLst>
                              <p:cond delay="2500"/>
                            </p:stCondLst>
                            <p:childTnLst>
                              <p:par>
                                <p:cTn id="30" presetID="42"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anim calcmode="lin" valueType="num">
                                      <p:cBhvr>
                                        <p:cTn id="33" dur="500" fill="hold"/>
                                        <p:tgtEl>
                                          <p:spTgt spid="29"/>
                                        </p:tgtEl>
                                        <p:attrNameLst>
                                          <p:attrName>ppt_x</p:attrName>
                                        </p:attrNameLst>
                                      </p:cBhvr>
                                      <p:tavLst>
                                        <p:tav tm="0">
                                          <p:val>
                                            <p:strVal val="#ppt_x"/>
                                          </p:val>
                                        </p:tav>
                                        <p:tav tm="100000">
                                          <p:val>
                                            <p:strVal val="#ppt_x"/>
                                          </p:val>
                                        </p:tav>
                                      </p:tavLst>
                                    </p:anim>
                                    <p:anim calcmode="lin" valueType="num">
                                      <p:cBhvr>
                                        <p:cTn id="34" dur="500" fill="hold"/>
                                        <p:tgtEl>
                                          <p:spTgt spid="29"/>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42" presetClass="entr" presetSubtype="0" fill="hold" grpId="0" nodeType="after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anim calcmode="lin" valueType="num">
                                      <p:cBhvr>
                                        <p:cTn id="39" dur="500" fill="hold"/>
                                        <p:tgtEl>
                                          <p:spTgt spid="30"/>
                                        </p:tgtEl>
                                        <p:attrNameLst>
                                          <p:attrName>ppt_x</p:attrName>
                                        </p:attrNameLst>
                                      </p:cBhvr>
                                      <p:tavLst>
                                        <p:tav tm="0">
                                          <p:val>
                                            <p:strVal val="#ppt_x"/>
                                          </p:val>
                                        </p:tav>
                                        <p:tav tm="100000">
                                          <p:val>
                                            <p:strVal val="#ppt_x"/>
                                          </p:val>
                                        </p:tav>
                                      </p:tavLst>
                                    </p:anim>
                                    <p:anim calcmode="lin" valueType="num">
                                      <p:cBhvr>
                                        <p:cTn id="40" dur="500" fill="hold"/>
                                        <p:tgtEl>
                                          <p:spTgt spid="30"/>
                                        </p:tgtEl>
                                        <p:attrNameLst>
                                          <p:attrName>ppt_y</p:attrName>
                                        </p:attrNameLst>
                                      </p:cBhvr>
                                      <p:tavLst>
                                        <p:tav tm="0">
                                          <p:val>
                                            <p:strVal val="#ppt_y+.1"/>
                                          </p:val>
                                        </p:tav>
                                        <p:tav tm="100000">
                                          <p:val>
                                            <p:strVal val="#ppt_y"/>
                                          </p:val>
                                        </p:tav>
                                      </p:tavLst>
                                    </p:anim>
                                  </p:childTnLst>
                                </p:cTn>
                              </p:par>
                            </p:childTnLst>
                          </p:cTn>
                        </p:par>
                        <p:par>
                          <p:cTn id="41" fill="hold">
                            <p:stCondLst>
                              <p:cond delay="3500"/>
                            </p:stCondLst>
                            <p:childTnLst>
                              <p:par>
                                <p:cTn id="42" presetID="42" presetClass="entr" presetSubtype="0" fill="hold" nodeType="after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anim calcmode="lin" valueType="num">
                                      <p:cBhvr>
                                        <p:cTn id="45" dur="500" fill="hold"/>
                                        <p:tgtEl>
                                          <p:spTgt spid="45"/>
                                        </p:tgtEl>
                                        <p:attrNameLst>
                                          <p:attrName>ppt_x</p:attrName>
                                        </p:attrNameLst>
                                      </p:cBhvr>
                                      <p:tavLst>
                                        <p:tav tm="0">
                                          <p:val>
                                            <p:strVal val="#ppt_x"/>
                                          </p:val>
                                        </p:tav>
                                        <p:tav tm="100000">
                                          <p:val>
                                            <p:strVal val="#ppt_x"/>
                                          </p:val>
                                        </p:tav>
                                      </p:tavLst>
                                    </p:anim>
                                    <p:anim calcmode="lin" valueType="num">
                                      <p:cBhvr>
                                        <p:cTn id="46" dur="500" fill="hold"/>
                                        <p:tgtEl>
                                          <p:spTgt spid="45"/>
                                        </p:tgtEl>
                                        <p:attrNameLst>
                                          <p:attrName>ppt_y</p:attrName>
                                        </p:attrNameLst>
                                      </p:cBhvr>
                                      <p:tavLst>
                                        <p:tav tm="0">
                                          <p:val>
                                            <p:strVal val="#ppt_y+.1"/>
                                          </p:val>
                                        </p:tav>
                                        <p:tav tm="100000">
                                          <p:val>
                                            <p:strVal val="#ppt_y"/>
                                          </p:val>
                                        </p:tav>
                                      </p:tavLst>
                                    </p:anim>
                                  </p:childTnLst>
                                </p:cTn>
                              </p:par>
                            </p:childTnLst>
                          </p:cTn>
                        </p:par>
                        <p:par>
                          <p:cTn id="47" fill="hold">
                            <p:stCondLst>
                              <p:cond delay="4000"/>
                            </p:stCondLst>
                            <p:childTnLst>
                              <p:par>
                                <p:cTn id="48" presetID="42" presetClass="entr" presetSubtype="0"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anim calcmode="lin" valueType="num">
                                      <p:cBhvr>
                                        <p:cTn id="51" dur="500" fill="hold"/>
                                        <p:tgtEl>
                                          <p:spTgt spid="34"/>
                                        </p:tgtEl>
                                        <p:attrNameLst>
                                          <p:attrName>ppt_x</p:attrName>
                                        </p:attrNameLst>
                                      </p:cBhvr>
                                      <p:tavLst>
                                        <p:tav tm="0">
                                          <p:val>
                                            <p:strVal val="#ppt_x"/>
                                          </p:val>
                                        </p:tav>
                                        <p:tav tm="100000">
                                          <p:val>
                                            <p:strVal val="#ppt_x"/>
                                          </p:val>
                                        </p:tav>
                                      </p:tavLst>
                                    </p:anim>
                                    <p:anim calcmode="lin" valueType="num">
                                      <p:cBhvr>
                                        <p:cTn id="52" dur="500" fill="hold"/>
                                        <p:tgtEl>
                                          <p:spTgt spid="34"/>
                                        </p:tgtEl>
                                        <p:attrNameLst>
                                          <p:attrName>ppt_y</p:attrName>
                                        </p:attrNameLst>
                                      </p:cBhvr>
                                      <p:tavLst>
                                        <p:tav tm="0">
                                          <p:val>
                                            <p:strVal val="#ppt_y+.1"/>
                                          </p:val>
                                        </p:tav>
                                        <p:tav tm="100000">
                                          <p:val>
                                            <p:strVal val="#ppt_y"/>
                                          </p:val>
                                        </p:tav>
                                      </p:tavLst>
                                    </p:anim>
                                  </p:childTnLst>
                                </p:cTn>
                              </p:par>
                            </p:childTnLst>
                          </p:cTn>
                        </p:par>
                        <p:par>
                          <p:cTn id="53" fill="hold">
                            <p:stCondLst>
                              <p:cond delay="4500"/>
                            </p:stCondLst>
                            <p:childTnLst>
                              <p:par>
                                <p:cTn id="54" presetID="42" presetClass="entr" presetSubtype="0" fill="hold" grpId="0" nodeType="after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500"/>
                                        <p:tgtEl>
                                          <p:spTgt spid="35"/>
                                        </p:tgtEl>
                                      </p:cBhvr>
                                    </p:animEffect>
                                    <p:anim calcmode="lin" valueType="num">
                                      <p:cBhvr>
                                        <p:cTn id="57" dur="500" fill="hold"/>
                                        <p:tgtEl>
                                          <p:spTgt spid="35"/>
                                        </p:tgtEl>
                                        <p:attrNameLst>
                                          <p:attrName>ppt_x</p:attrName>
                                        </p:attrNameLst>
                                      </p:cBhvr>
                                      <p:tavLst>
                                        <p:tav tm="0">
                                          <p:val>
                                            <p:strVal val="#ppt_x"/>
                                          </p:val>
                                        </p:tav>
                                        <p:tav tm="100000">
                                          <p:val>
                                            <p:strVal val="#ppt_x"/>
                                          </p:val>
                                        </p:tav>
                                      </p:tavLst>
                                    </p:anim>
                                    <p:anim calcmode="lin" valueType="num">
                                      <p:cBhvr>
                                        <p:cTn id="58" dur="500" fill="hold"/>
                                        <p:tgtEl>
                                          <p:spTgt spid="35"/>
                                        </p:tgtEl>
                                        <p:attrNameLst>
                                          <p:attrName>ppt_y</p:attrName>
                                        </p:attrNameLst>
                                      </p:cBhvr>
                                      <p:tavLst>
                                        <p:tav tm="0">
                                          <p:val>
                                            <p:strVal val="#ppt_y+.1"/>
                                          </p:val>
                                        </p:tav>
                                        <p:tav tm="100000">
                                          <p:val>
                                            <p:strVal val="#ppt_y"/>
                                          </p:val>
                                        </p:tav>
                                      </p:tavLst>
                                    </p:anim>
                                  </p:childTnLst>
                                </p:cTn>
                              </p:par>
                            </p:childTnLst>
                          </p:cTn>
                        </p:par>
                        <p:par>
                          <p:cTn id="59" fill="hold">
                            <p:stCondLst>
                              <p:cond delay="5000"/>
                            </p:stCondLst>
                            <p:childTnLst>
                              <p:par>
                                <p:cTn id="60" presetID="42" presetClass="entr" presetSubtype="0" fill="hold" nodeType="after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anim calcmode="lin" valueType="num">
                                      <p:cBhvr>
                                        <p:cTn id="63" dur="500" fill="hold"/>
                                        <p:tgtEl>
                                          <p:spTgt spid="48"/>
                                        </p:tgtEl>
                                        <p:attrNameLst>
                                          <p:attrName>ppt_x</p:attrName>
                                        </p:attrNameLst>
                                      </p:cBhvr>
                                      <p:tavLst>
                                        <p:tav tm="0">
                                          <p:val>
                                            <p:strVal val="#ppt_x"/>
                                          </p:val>
                                        </p:tav>
                                        <p:tav tm="100000">
                                          <p:val>
                                            <p:strVal val="#ppt_x"/>
                                          </p:val>
                                        </p:tav>
                                      </p:tavLst>
                                    </p:anim>
                                    <p:anim calcmode="lin" valueType="num">
                                      <p:cBhvr>
                                        <p:cTn id="64" dur="500" fill="hold"/>
                                        <p:tgtEl>
                                          <p:spTgt spid="48"/>
                                        </p:tgtEl>
                                        <p:attrNameLst>
                                          <p:attrName>ppt_y</p:attrName>
                                        </p:attrNameLst>
                                      </p:cBhvr>
                                      <p:tavLst>
                                        <p:tav tm="0">
                                          <p:val>
                                            <p:strVal val="#ppt_y+.1"/>
                                          </p:val>
                                        </p:tav>
                                        <p:tav tm="100000">
                                          <p:val>
                                            <p:strVal val="#ppt_y"/>
                                          </p:val>
                                        </p:tav>
                                      </p:tavLst>
                                    </p:anim>
                                  </p:childTnLst>
                                </p:cTn>
                              </p:par>
                            </p:childTnLst>
                          </p:cTn>
                        </p:par>
                        <p:par>
                          <p:cTn id="65" fill="hold">
                            <p:stCondLst>
                              <p:cond delay="5500"/>
                            </p:stCondLst>
                            <p:childTnLst>
                              <p:par>
                                <p:cTn id="66" presetID="42" presetClass="entr" presetSubtype="0" fill="hold" grpId="0"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500"/>
                                        <p:tgtEl>
                                          <p:spTgt spid="39"/>
                                        </p:tgtEl>
                                      </p:cBhvr>
                                    </p:animEffect>
                                    <p:anim calcmode="lin" valueType="num">
                                      <p:cBhvr>
                                        <p:cTn id="69" dur="500" fill="hold"/>
                                        <p:tgtEl>
                                          <p:spTgt spid="39"/>
                                        </p:tgtEl>
                                        <p:attrNameLst>
                                          <p:attrName>ppt_x</p:attrName>
                                        </p:attrNameLst>
                                      </p:cBhvr>
                                      <p:tavLst>
                                        <p:tav tm="0">
                                          <p:val>
                                            <p:strVal val="#ppt_x"/>
                                          </p:val>
                                        </p:tav>
                                        <p:tav tm="100000">
                                          <p:val>
                                            <p:strVal val="#ppt_x"/>
                                          </p:val>
                                        </p:tav>
                                      </p:tavLst>
                                    </p:anim>
                                    <p:anim calcmode="lin" valueType="num">
                                      <p:cBhvr>
                                        <p:cTn id="70" dur="500" fill="hold"/>
                                        <p:tgtEl>
                                          <p:spTgt spid="39"/>
                                        </p:tgtEl>
                                        <p:attrNameLst>
                                          <p:attrName>ppt_y</p:attrName>
                                        </p:attrNameLst>
                                      </p:cBhvr>
                                      <p:tavLst>
                                        <p:tav tm="0">
                                          <p:val>
                                            <p:strVal val="#ppt_y+.1"/>
                                          </p:val>
                                        </p:tav>
                                        <p:tav tm="100000">
                                          <p:val>
                                            <p:strVal val="#ppt_y"/>
                                          </p:val>
                                        </p:tav>
                                      </p:tavLst>
                                    </p:anim>
                                  </p:childTnLst>
                                </p:cTn>
                              </p:par>
                            </p:childTnLst>
                          </p:cTn>
                        </p:par>
                        <p:par>
                          <p:cTn id="71" fill="hold">
                            <p:stCondLst>
                              <p:cond delay="6000"/>
                            </p:stCondLst>
                            <p:childTnLst>
                              <p:par>
                                <p:cTn id="72" presetID="42" presetClass="entr" presetSubtype="0" fill="hold" grpId="0" nodeType="after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500"/>
                                        <p:tgtEl>
                                          <p:spTgt spid="40"/>
                                        </p:tgtEl>
                                      </p:cBhvr>
                                    </p:animEffect>
                                    <p:anim calcmode="lin" valueType="num">
                                      <p:cBhvr>
                                        <p:cTn id="75" dur="500" fill="hold"/>
                                        <p:tgtEl>
                                          <p:spTgt spid="40"/>
                                        </p:tgtEl>
                                        <p:attrNameLst>
                                          <p:attrName>ppt_x</p:attrName>
                                        </p:attrNameLst>
                                      </p:cBhvr>
                                      <p:tavLst>
                                        <p:tav tm="0">
                                          <p:val>
                                            <p:strVal val="#ppt_x"/>
                                          </p:val>
                                        </p:tav>
                                        <p:tav tm="100000">
                                          <p:val>
                                            <p:strVal val="#ppt_x"/>
                                          </p:val>
                                        </p:tav>
                                      </p:tavLst>
                                    </p:anim>
                                    <p:anim calcmode="lin" valueType="num">
                                      <p:cBhvr>
                                        <p:cTn id="76" dur="500" fill="hold"/>
                                        <p:tgtEl>
                                          <p:spTgt spid="40"/>
                                        </p:tgtEl>
                                        <p:attrNameLst>
                                          <p:attrName>ppt_y</p:attrName>
                                        </p:attrNameLst>
                                      </p:cBhvr>
                                      <p:tavLst>
                                        <p:tav tm="0">
                                          <p:val>
                                            <p:strVal val="#ppt_y+.1"/>
                                          </p:val>
                                        </p:tav>
                                        <p:tav tm="100000">
                                          <p:val>
                                            <p:strVal val="#ppt_y"/>
                                          </p:val>
                                        </p:tav>
                                      </p:tavLst>
                                    </p:anim>
                                  </p:childTnLst>
                                </p:cTn>
                              </p:par>
                            </p:childTnLst>
                          </p:cTn>
                        </p:par>
                        <p:par>
                          <p:cTn id="77" fill="hold">
                            <p:stCondLst>
                              <p:cond delay="6500"/>
                            </p:stCondLst>
                            <p:childTnLst>
                              <p:par>
                                <p:cTn id="78" presetID="42" presetClass="entr" presetSubtype="0" fill="hold" nodeType="after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fade">
                                      <p:cBhvr>
                                        <p:cTn id="80" dur="500"/>
                                        <p:tgtEl>
                                          <p:spTgt spid="51"/>
                                        </p:tgtEl>
                                      </p:cBhvr>
                                    </p:animEffect>
                                    <p:anim calcmode="lin" valueType="num">
                                      <p:cBhvr>
                                        <p:cTn id="81" dur="500" fill="hold"/>
                                        <p:tgtEl>
                                          <p:spTgt spid="51"/>
                                        </p:tgtEl>
                                        <p:attrNameLst>
                                          <p:attrName>ppt_x</p:attrName>
                                        </p:attrNameLst>
                                      </p:cBhvr>
                                      <p:tavLst>
                                        <p:tav tm="0">
                                          <p:val>
                                            <p:strVal val="#ppt_x"/>
                                          </p:val>
                                        </p:tav>
                                        <p:tav tm="100000">
                                          <p:val>
                                            <p:strVal val="#ppt_x"/>
                                          </p:val>
                                        </p:tav>
                                      </p:tavLst>
                                    </p:anim>
                                    <p:anim calcmode="lin" valueType="num">
                                      <p:cBhvr>
                                        <p:cTn id="82" dur="5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9" grpId="0" animBg="1"/>
      <p:bldP spid="30" grpId="0"/>
      <p:bldP spid="34" grpId="0" animBg="1"/>
      <p:bldP spid="35" grpId="0"/>
      <p:bldP spid="39" grpId="0" animBg="1"/>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054131" y="444122"/>
            <a:ext cx="3867978" cy="740484"/>
            <a:chOff x="3879320" y="484463"/>
            <a:chExt cx="3867978" cy="740484"/>
          </a:xfrm>
        </p:grpSpPr>
        <p:sp>
          <p:nvSpPr>
            <p:cNvPr id="2" name="椭圆 1"/>
            <p:cNvSpPr/>
            <p:nvPr/>
          </p:nvSpPr>
          <p:spPr>
            <a:xfrm>
              <a:off x="3879320" y="484463"/>
              <a:ext cx="710452" cy="71045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smtClean="0">
                  <a:solidFill>
                    <a:schemeClr val="bg1"/>
                  </a:solidFill>
                  <a:latin typeface="微软雅黑" pitchFamily="34" charset="-122"/>
                  <a:ea typeface="微软雅黑" pitchFamily="34" charset="-122"/>
                </a:rPr>
                <a:t>5</a:t>
              </a:r>
              <a:endParaRPr lang="zh-CN" altLang="en-US" sz="4000" b="1" dirty="0">
                <a:solidFill>
                  <a:schemeClr val="bg1"/>
                </a:solidFill>
                <a:latin typeface="微软雅黑" pitchFamily="34" charset="-122"/>
                <a:ea typeface="微软雅黑" pitchFamily="34" charset="-122"/>
              </a:endParaRPr>
            </a:p>
          </p:txBody>
        </p:sp>
        <p:sp>
          <p:nvSpPr>
            <p:cNvPr id="3" name="Copyright Notice"/>
            <p:cNvSpPr>
              <a:spLocks/>
            </p:cNvSpPr>
            <p:nvPr/>
          </p:nvSpPr>
          <p:spPr bwMode="auto">
            <a:xfrm>
              <a:off x="4678301" y="495853"/>
              <a:ext cx="2628900"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2400" b="1" cap="small" dirty="0" smtClean="0">
                  <a:solidFill>
                    <a:srgbClr val="00C3D9"/>
                  </a:solidFill>
                  <a:latin typeface="微软雅黑" panose="020B0503020204020204" pitchFamily="34" charset="-122"/>
                  <a:ea typeface="微软雅黑" panose="020B0503020204020204" pitchFamily="34" charset="-122"/>
                </a:rPr>
                <a:t>点击加入标题文字</a:t>
              </a:r>
              <a:endParaRPr lang="en-US" sz="2400" b="1" cap="small" dirty="0">
                <a:solidFill>
                  <a:srgbClr val="00C3D9"/>
                </a:solidFill>
                <a:latin typeface="微软雅黑" panose="020B0503020204020204" pitchFamily="34" charset="-122"/>
                <a:ea typeface="微软雅黑" panose="020B0503020204020204" pitchFamily="34" charset="-122"/>
              </a:endParaRPr>
            </a:p>
          </p:txBody>
        </p:sp>
        <p:sp>
          <p:nvSpPr>
            <p:cNvPr id="4" name="文本框 12"/>
            <p:cNvSpPr txBox="1"/>
            <p:nvPr/>
          </p:nvSpPr>
          <p:spPr>
            <a:xfrm>
              <a:off x="4678301" y="855615"/>
              <a:ext cx="306899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bg1">
                      <a:lumMod val="50000"/>
                    </a:schemeClr>
                  </a:solidFill>
                </a:rPr>
                <a:t>Click add title text description</a:t>
              </a:r>
              <a:endParaRPr lang="zh-CN" altLang="en-US" dirty="0">
                <a:solidFill>
                  <a:schemeClr val="bg1">
                    <a:lumMod val="50000"/>
                  </a:schemeClr>
                </a:solidFill>
              </a:endParaRPr>
            </a:p>
          </p:txBody>
        </p:sp>
      </p:grpSp>
      <p:grpSp>
        <p:nvGrpSpPr>
          <p:cNvPr id="11" name="组合 10"/>
          <p:cNvGrpSpPr/>
          <p:nvPr/>
        </p:nvGrpSpPr>
        <p:grpSpPr>
          <a:xfrm>
            <a:off x="2424953" y="1265191"/>
            <a:ext cx="7322890" cy="76200"/>
            <a:chOff x="2424953" y="1238297"/>
            <a:chExt cx="7322890" cy="76200"/>
          </a:xfrm>
        </p:grpSpPr>
        <p:sp>
          <p:nvSpPr>
            <p:cNvPr id="5" name="Rectangle 13"/>
            <p:cNvSpPr/>
            <p:nvPr/>
          </p:nvSpPr>
          <p:spPr>
            <a:xfrm>
              <a:off x="2424953" y="1238297"/>
              <a:ext cx="1463040" cy="76200"/>
            </a:xfrm>
            <a:prstGeom prst="rect">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6" name="Rectangle 14"/>
            <p:cNvSpPr/>
            <p:nvPr/>
          </p:nvSpPr>
          <p:spPr>
            <a:xfrm>
              <a:off x="8284803" y="1238297"/>
              <a:ext cx="1463040" cy="76200"/>
            </a:xfrm>
            <a:prstGeom prst="rect">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7" name="Rectangle 15"/>
            <p:cNvSpPr/>
            <p:nvPr/>
          </p:nvSpPr>
          <p:spPr>
            <a:xfrm>
              <a:off x="5351033" y="1238297"/>
              <a:ext cx="1463040" cy="76200"/>
            </a:xfrm>
            <a:prstGeom prst="rect">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8" name="Rectangle 16"/>
            <p:cNvSpPr/>
            <p:nvPr/>
          </p:nvSpPr>
          <p:spPr>
            <a:xfrm>
              <a:off x="6814073" y="1238297"/>
              <a:ext cx="1463040" cy="76200"/>
            </a:xfrm>
            <a:prstGeom prst="rect">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sp>
          <p:nvSpPr>
            <p:cNvPr id="9" name="Rectangle 17"/>
            <p:cNvSpPr/>
            <p:nvPr/>
          </p:nvSpPr>
          <p:spPr>
            <a:xfrm>
              <a:off x="3887993" y="1238297"/>
              <a:ext cx="1463040" cy="76200"/>
            </a:xfrm>
            <a:prstGeom prst="rect">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a:ea typeface="+mn-ea"/>
                <a:cs typeface="+mn-cs"/>
              </a:endParaRPr>
            </a:p>
          </p:txBody>
        </p:sp>
      </p:grpSp>
      <p:sp>
        <p:nvSpPr>
          <p:cNvPr id="12" name="Oval 2"/>
          <p:cNvSpPr/>
          <p:nvPr/>
        </p:nvSpPr>
        <p:spPr>
          <a:xfrm>
            <a:off x="1281113" y="3842775"/>
            <a:ext cx="531812" cy="531812"/>
          </a:xfrm>
          <a:prstGeom prst="ellipse">
            <a:avLst/>
          </a:prstGeom>
          <a:solidFill>
            <a:srgbClr val="00C3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a:solidFill>
                  <a:srgbClr val="F2F2F2"/>
                </a:solidFill>
                <a:latin typeface="FontAwesome" pitchFamily="2" charset="0"/>
              </a:rPr>
              <a:t></a:t>
            </a:r>
            <a:endParaRPr lang="en-US" altLang="zh-CN">
              <a:solidFill>
                <a:srgbClr val="F2F2F2"/>
              </a:solidFill>
            </a:endParaRPr>
          </a:p>
        </p:txBody>
      </p:sp>
      <p:cxnSp>
        <p:nvCxnSpPr>
          <p:cNvPr id="13" name="Straight Connector 6"/>
          <p:cNvCxnSpPr/>
          <p:nvPr/>
        </p:nvCxnSpPr>
        <p:spPr>
          <a:xfrm>
            <a:off x="1812925" y="4109475"/>
            <a:ext cx="693738" cy="0"/>
          </a:xfrm>
          <a:prstGeom prst="line">
            <a:avLst/>
          </a:prstGeom>
          <a:ln w="38100">
            <a:solidFill>
              <a:srgbClr val="00C3D9"/>
            </a:solidFill>
            <a:prstDash val="sysDot"/>
          </a:ln>
        </p:spPr>
        <p:style>
          <a:lnRef idx="1">
            <a:schemeClr val="accent1"/>
          </a:lnRef>
          <a:fillRef idx="0">
            <a:schemeClr val="accent1"/>
          </a:fillRef>
          <a:effectRef idx="0">
            <a:schemeClr val="accent1"/>
          </a:effectRef>
          <a:fontRef idx="minor">
            <a:schemeClr val="tx1"/>
          </a:fontRef>
        </p:style>
      </p:cxnSp>
      <p:sp>
        <p:nvSpPr>
          <p:cNvPr id="14" name="Arc 8"/>
          <p:cNvSpPr/>
          <p:nvPr/>
        </p:nvSpPr>
        <p:spPr>
          <a:xfrm>
            <a:off x="2497138" y="3652275"/>
            <a:ext cx="914400" cy="914400"/>
          </a:xfrm>
          <a:prstGeom prst="arc">
            <a:avLst>
              <a:gd name="adj1" fmla="val 5443411"/>
              <a:gd name="adj2" fmla="val 10945048"/>
            </a:avLst>
          </a:prstGeom>
          <a:ln w="38100">
            <a:solidFill>
              <a:srgbClr val="00C3D9"/>
            </a:solidFill>
            <a:prstDash val="sysDot"/>
            <a:headEnd type="oval"/>
            <a:tailEnd type="none"/>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15" name="Arc 19"/>
          <p:cNvSpPr/>
          <p:nvPr/>
        </p:nvSpPr>
        <p:spPr>
          <a:xfrm>
            <a:off x="2497138" y="3652275"/>
            <a:ext cx="914400" cy="914400"/>
          </a:xfrm>
          <a:prstGeom prst="arc">
            <a:avLst>
              <a:gd name="adj1" fmla="val 16383431"/>
              <a:gd name="adj2" fmla="val 21595007"/>
            </a:avLst>
          </a:prstGeom>
          <a:ln w="38100">
            <a:solidFill>
              <a:srgbClr val="028985"/>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cxnSp>
        <p:nvCxnSpPr>
          <p:cNvPr id="16" name="Straight Connector 20"/>
          <p:cNvCxnSpPr/>
          <p:nvPr/>
        </p:nvCxnSpPr>
        <p:spPr>
          <a:xfrm>
            <a:off x="2974975" y="2934725"/>
            <a:ext cx="0" cy="730250"/>
          </a:xfrm>
          <a:prstGeom prst="line">
            <a:avLst/>
          </a:prstGeom>
          <a:ln w="38100">
            <a:solidFill>
              <a:srgbClr val="DE6E00"/>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7" name="Oval 21"/>
          <p:cNvSpPr/>
          <p:nvPr/>
        </p:nvSpPr>
        <p:spPr>
          <a:xfrm>
            <a:off x="2709863" y="2309250"/>
            <a:ext cx="531812" cy="531812"/>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dirty="0">
                <a:solidFill>
                  <a:srgbClr val="F2F2F2"/>
                </a:solidFill>
                <a:latin typeface="FontAwesome" pitchFamily="2" charset="0"/>
              </a:rPr>
              <a:t></a:t>
            </a:r>
            <a:endParaRPr lang="en-US" altLang="zh-CN" dirty="0">
              <a:solidFill>
                <a:srgbClr val="F2F2F2"/>
              </a:solidFill>
            </a:endParaRPr>
          </a:p>
        </p:txBody>
      </p:sp>
      <p:cxnSp>
        <p:nvCxnSpPr>
          <p:cNvPr id="18" name="Straight Connector 22"/>
          <p:cNvCxnSpPr/>
          <p:nvPr/>
        </p:nvCxnSpPr>
        <p:spPr>
          <a:xfrm>
            <a:off x="3392488" y="4109475"/>
            <a:ext cx="695325" cy="0"/>
          </a:xfrm>
          <a:prstGeom prst="line">
            <a:avLst/>
          </a:prstGeom>
          <a:ln w="38100">
            <a:solidFill>
              <a:srgbClr val="028985"/>
            </a:solidFill>
          </a:ln>
        </p:spPr>
        <p:style>
          <a:lnRef idx="1">
            <a:schemeClr val="accent1"/>
          </a:lnRef>
          <a:fillRef idx="0">
            <a:schemeClr val="accent1"/>
          </a:fillRef>
          <a:effectRef idx="0">
            <a:schemeClr val="accent1"/>
          </a:effectRef>
          <a:fontRef idx="minor">
            <a:schemeClr val="tx1"/>
          </a:fontRef>
        </p:style>
      </p:cxnSp>
      <p:sp>
        <p:nvSpPr>
          <p:cNvPr id="19" name="Oval 23"/>
          <p:cNvSpPr/>
          <p:nvPr/>
        </p:nvSpPr>
        <p:spPr>
          <a:xfrm>
            <a:off x="4095750" y="3847537"/>
            <a:ext cx="531813" cy="531813"/>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dirty="0">
                <a:solidFill>
                  <a:srgbClr val="F2F2F2"/>
                </a:solidFill>
                <a:latin typeface="FontAwesome" pitchFamily="2" charset="0"/>
              </a:rPr>
              <a:t></a:t>
            </a:r>
            <a:endParaRPr lang="en-US" altLang="zh-CN" dirty="0">
              <a:solidFill>
                <a:srgbClr val="F2F2F2"/>
              </a:solidFill>
            </a:endParaRPr>
          </a:p>
        </p:txBody>
      </p:sp>
      <p:cxnSp>
        <p:nvCxnSpPr>
          <p:cNvPr id="20" name="Straight Connector 24"/>
          <p:cNvCxnSpPr/>
          <p:nvPr/>
        </p:nvCxnSpPr>
        <p:spPr>
          <a:xfrm>
            <a:off x="4616450" y="4109475"/>
            <a:ext cx="693738" cy="0"/>
          </a:xfrm>
          <a:prstGeom prst="line">
            <a:avLst/>
          </a:prstGeom>
          <a:ln w="38100">
            <a:solidFill>
              <a:srgbClr val="F3C301"/>
            </a:solidFill>
          </a:ln>
        </p:spPr>
        <p:style>
          <a:lnRef idx="1">
            <a:schemeClr val="accent1"/>
          </a:lnRef>
          <a:fillRef idx="0">
            <a:schemeClr val="accent1"/>
          </a:fillRef>
          <a:effectRef idx="0">
            <a:schemeClr val="accent1"/>
          </a:effectRef>
          <a:fontRef idx="minor">
            <a:schemeClr val="tx1"/>
          </a:fontRef>
        </p:style>
      </p:cxnSp>
      <p:sp>
        <p:nvSpPr>
          <p:cNvPr id="21" name="Arc 25"/>
          <p:cNvSpPr/>
          <p:nvPr/>
        </p:nvSpPr>
        <p:spPr>
          <a:xfrm>
            <a:off x="5300663" y="3652275"/>
            <a:ext cx="914400" cy="914400"/>
          </a:xfrm>
          <a:prstGeom prst="arc">
            <a:avLst>
              <a:gd name="adj1" fmla="val 5443411"/>
              <a:gd name="adj2" fmla="val 10945048"/>
            </a:avLst>
          </a:prstGeom>
          <a:ln w="38100">
            <a:solidFill>
              <a:srgbClr val="F3C30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cxnSp>
        <p:nvCxnSpPr>
          <p:cNvPr id="22" name="Straight Connector 26"/>
          <p:cNvCxnSpPr/>
          <p:nvPr/>
        </p:nvCxnSpPr>
        <p:spPr>
          <a:xfrm>
            <a:off x="5761038" y="4555562"/>
            <a:ext cx="0" cy="731838"/>
          </a:xfrm>
          <a:prstGeom prst="line">
            <a:avLst/>
          </a:prstGeom>
          <a:ln w="38100">
            <a:solidFill>
              <a:srgbClr val="F3C301"/>
            </a:solidFill>
            <a:tailEnd type="oval"/>
          </a:ln>
        </p:spPr>
        <p:style>
          <a:lnRef idx="1">
            <a:schemeClr val="accent1"/>
          </a:lnRef>
          <a:fillRef idx="0">
            <a:schemeClr val="accent1"/>
          </a:fillRef>
          <a:effectRef idx="0">
            <a:schemeClr val="accent1"/>
          </a:effectRef>
          <a:fontRef idx="minor">
            <a:schemeClr val="tx1"/>
          </a:fontRef>
        </p:style>
      </p:cxnSp>
      <p:sp>
        <p:nvSpPr>
          <p:cNvPr id="23" name="Oval 27"/>
          <p:cNvSpPr/>
          <p:nvPr/>
        </p:nvSpPr>
        <p:spPr>
          <a:xfrm>
            <a:off x="5491163" y="5376300"/>
            <a:ext cx="531812" cy="531812"/>
          </a:xfrm>
          <a:prstGeom prst="ellipse">
            <a:avLst/>
          </a:prstGeom>
          <a:solidFill>
            <a:srgbClr val="F3C3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dirty="0">
                <a:solidFill>
                  <a:srgbClr val="F2F2F2"/>
                </a:solidFill>
                <a:latin typeface="FontAwesome" pitchFamily="2" charset="0"/>
              </a:rPr>
              <a:t></a:t>
            </a:r>
            <a:endParaRPr lang="en-US" altLang="zh-CN" dirty="0">
              <a:solidFill>
                <a:srgbClr val="F2F2F2"/>
              </a:solidFill>
            </a:endParaRPr>
          </a:p>
        </p:txBody>
      </p:sp>
      <p:sp>
        <p:nvSpPr>
          <p:cNvPr id="24" name="Arc 28"/>
          <p:cNvSpPr/>
          <p:nvPr/>
        </p:nvSpPr>
        <p:spPr>
          <a:xfrm>
            <a:off x="5300663" y="3652275"/>
            <a:ext cx="914400" cy="914400"/>
          </a:xfrm>
          <a:prstGeom prst="arc">
            <a:avLst>
              <a:gd name="adj1" fmla="val 16383431"/>
              <a:gd name="adj2" fmla="val 21595007"/>
            </a:avLst>
          </a:prstGeom>
          <a:ln w="38100">
            <a:solidFill>
              <a:srgbClr val="E94E60"/>
            </a:solidFill>
            <a:prstDash val="sysDot"/>
            <a:headEnd type="oval"/>
            <a:tailEnd type="none"/>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cxnSp>
        <p:nvCxnSpPr>
          <p:cNvPr id="25" name="Straight Connector 31"/>
          <p:cNvCxnSpPr/>
          <p:nvPr/>
        </p:nvCxnSpPr>
        <p:spPr>
          <a:xfrm>
            <a:off x="6196013" y="4109475"/>
            <a:ext cx="695325" cy="0"/>
          </a:xfrm>
          <a:prstGeom prst="line">
            <a:avLst/>
          </a:prstGeom>
          <a:ln w="38100">
            <a:solidFill>
              <a:srgbClr val="E94E60"/>
            </a:solidFill>
            <a:prstDash val="sysDot"/>
          </a:ln>
        </p:spPr>
        <p:style>
          <a:lnRef idx="1">
            <a:schemeClr val="accent1"/>
          </a:lnRef>
          <a:fillRef idx="0">
            <a:schemeClr val="accent1"/>
          </a:fillRef>
          <a:effectRef idx="0">
            <a:schemeClr val="accent1"/>
          </a:effectRef>
          <a:fontRef idx="minor">
            <a:schemeClr val="tx1"/>
          </a:fontRef>
        </p:style>
      </p:cxnSp>
      <p:sp>
        <p:nvSpPr>
          <p:cNvPr id="26" name="Oval 32"/>
          <p:cNvSpPr/>
          <p:nvPr/>
        </p:nvSpPr>
        <p:spPr>
          <a:xfrm>
            <a:off x="6899275" y="3847537"/>
            <a:ext cx="530225" cy="531813"/>
          </a:xfrm>
          <a:prstGeom prst="ellipse">
            <a:avLst/>
          </a:prstGeom>
          <a:solidFill>
            <a:srgbClr val="E94E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a:solidFill>
                  <a:srgbClr val="F2F2F2"/>
                </a:solidFill>
                <a:latin typeface="FontAwesome" pitchFamily="2" charset="0"/>
              </a:rPr>
              <a:t></a:t>
            </a:r>
            <a:endParaRPr lang="en-US" altLang="zh-CN">
              <a:solidFill>
                <a:srgbClr val="F2F2F2"/>
              </a:solidFill>
            </a:endParaRPr>
          </a:p>
        </p:txBody>
      </p:sp>
      <p:cxnSp>
        <p:nvCxnSpPr>
          <p:cNvPr id="27" name="Straight Connector 33"/>
          <p:cNvCxnSpPr/>
          <p:nvPr/>
        </p:nvCxnSpPr>
        <p:spPr>
          <a:xfrm>
            <a:off x="7434263" y="4109475"/>
            <a:ext cx="693737" cy="0"/>
          </a:xfrm>
          <a:prstGeom prst="line">
            <a:avLst/>
          </a:prstGeom>
          <a:ln w="38100">
            <a:solidFill>
              <a:srgbClr val="00C3D9"/>
            </a:solidFill>
            <a:prstDash val="sysDot"/>
          </a:ln>
        </p:spPr>
        <p:style>
          <a:lnRef idx="1">
            <a:schemeClr val="accent1"/>
          </a:lnRef>
          <a:fillRef idx="0">
            <a:schemeClr val="accent1"/>
          </a:fillRef>
          <a:effectRef idx="0">
            <a:schemeClr val="accent1"/>
          </a:effectRef>
          <a:fontRef idx="minor">
            <a:schemeClr val="tx1"/>
          </a:fontRef>
        </p:style>
      </p:cxnSp>
      <p:sp>
        <p:nvSpPr>
          <p:cNvPr id="28" name="Arc 34"/>
          <p:cNvSpPr/>
          <p:nvPr/>
        </p:nvSpPr>
        <p:spPr>
          <a:xfrm>
            <a:off x="8118475" y="3652275"/>
            <a:ext cx="914400" cy="914400"/>
          </a:xfrm>
          <a:prstGeom prst="arc">
            <a:avLst>
              <a:gd name="adj1" fmla="val 5443411"/>
              <a:gd name="adj2" fmla="val 10945048"/>
            </a:avLst>
          </a:prstGeom>
          <a:ln w="38100">
            <a:solidFill>
              <a:srgbClr val="00C3D9"/>
            </a:solidFill>
            <a:prstDash val="sysDot"/>
            <a:headEnd type="ova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29" name="Arc 37"/>
          <p:cNvSpPr/>
          <p:nvPr/>
        </p:nvSpPr>
        <p:spPr>
          <a:xfrm>
            <a:off x="8118475" y="3652275"/>
            <a:ext cx="914400" cy="914400"/>
          </a:xfrm>
          <a:prstGeom prst="arc">
            <a:avLst>
              <a:gd name="adj1" fmla="val 16383431"/>
              <a:gd name="adj2" fmla="val 21595007"/>
            </a:avLst>
          </a:prstGeom>
          <a:ln w="38100">
            <a:solidFill>
              <a:srgbClr val="028985"/>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cxnSp>
        <p:nvCxnSpPr>
          <p:cNvPr id="30" name="Straight Connector 38"/>
          <p:cNvCxnSpPr/>
          <p:nvPr/>
        </p:nvCxnSpPr>
        <p:spPr>
          <a:xfrm>
            <a:off x="8596313" y="2934725"/>
            <a:ext cx="0" cy="730250"/>
          </a:xfrm>
          <a:prstGeom prst="line">
            <a:avLst/>
          </a:prstGeom>
          <a:ln w="38100">
            <a:solidFill>
              <a:srgbClr val="028985"/>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1" name="Oval 39"/>
          <p:cNvSpPr/>
          <p:nvPr/>
        </p:nvSpPr>
        <p:spPr>
          <a:xfrm>
            <a:off x="8331200" y="2309250"/>
            <a:ext cx="530225" cy="531812"/>
          </a:xfrm>
          <a:prstGeom prst="ellipse">
            <a:avLst/>
          </a:prstGeom>
          <a:solidFill>
            <a:srgbClr val="02898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dirty="0">
                <a:solidFill>
                  <a:srgbClr val="F2F2F2"/>
                </a:solidFill>
                <a:latin typeface="FontAwesome" pitchFamily="2" charset="0"/>
              </a:rPr>
              <a:t></a:t>
            </a:r>
            <a:endParaRPr lang="en-US" altLang="zh-CN" dirty="0">
              <a:solidFill>
                <a:srgbClr val="F2F2F2"/>
              </a:solidFill>
            </a:endParaRPr>
          </a:p>
        </p:txBody>
      </p:sp>
      <p:cxnSp>
        <p:nvCxnSpPr>
          <p:cNvPr id="32" name="Straight Connector 40"/>
          <p:cNvCxnSpPr/>
          <p:nvPr/>
        </p:nvCxnSpPr>
        <p:spPr>
          <a:xfrm>
            <a:off x="9013825" y="4109475"/>
            <a:ext cx="695325" cy="0"/>
          </a:xfrm>
          <a:prstGeom prst="line">
            <a:avLst/>
          </a:prstGeom>
          <a:ln w="38100">
            <a:solidFill>
              <a:srgbClr val="DE6E00"/>
            </a:solidFill>
          </a:ln>
        </p:spPr>
        <p:style>
          <a:lnRef idx="1">
            <a:schemeClr val="accent1"/>
          </a:lnRef>
          <a:fillRef idx="0">
            <a:schemeClr val="accent1"/>
          </a:fillRef>
          <a:effectRef idx="0">
            <a:schemeClr val="accent1"/>
          </a:effectRef>
          <a:fontRef idx="minor">
            <a:schemeClr val="tx1"/>
          </a:fontRef>
        </p:style>
      </p:cxnSp>
      <p:sp>
        <p:nvSpPr>
          <p:cNvPr id="33" name="Oval 41"/>
          <p:cNvSpPr/>
          <p:nvPr/>
        </p:nvSpPr>
        <p:spPr>
          <a:xfrm>
            <a:off x="9715500" y="3847537"/>
            <a:ext cx="531813" cy="531813"/>
          </a:xfrm>
          <a:prstGeom prst="ellipse">
            <a:avLst/>
          </a:prstGeom>
          <a:solidFill>
            <a:srgbClr val="DE6E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dirty="0">
                <a:solidFill>
                  <a:srgbClr val="F2F2F2"/>
                </a:solidFill>
                <a:latin typeface="FontAwesome" pitchFamily="2" charset="0"/>
              </a:rPr>
              <a:t></a:t>
            </a:r>
            <a:endParaRPr lang="en-US" altLang="zh-CN" dirty="0">
              <a:solidFill>
                <a:srgbClr val="F2F2F2"/>
              </a:solidFill>
            </a:endParaRPr>
          </a:p>
        </p:txBody>
      </p:sp>
      <p:sp>
        <p:nvSpPr>
          <p:cNvPr id="34" name="TextBox 33"/>
          <p:cNvSpPr txBox="1"/>
          <p:nvPr/>
        </p:nvSpPr>
        <p:spPr>
          <a:xfrm>
            <a:off x="2496484" y="3823818"/>
            <a:ext cx="889987" cy="492443"/>
          </a:xfrm>
          <a:prstGeom prst="rect">
            <a:avLst/>
          </a:prstGeom>
          <a:noFill/>
        </p:spPr>
        <p:txBody>
          <a:bodyPr wrap="none">
            <a:spAutoFit/>
          </a:bodyPr>
          <a:lstStyle/>
          <a:p>
            <a:pPr eaLnBrk="1" fontAlgn="auto" hangingPunct="1">
              <a:spcBef>
                <a:spcPts val="0"/>
              </a:spcBef>
              <a:spcAft>
                <a:spcPts val="0"/>
              </a:spcAft>
              <a:defRPr/>
            </a:pPr>
            <a:r>
              <a:rPr lang="en-US" sz="2600" spc="-150" dirty="0" smtClean="0">
                <a:solidFill>
                  <a:schemeClr val="bg1">
                    <a:lumMod val="50000"/>
                  </a:schemeClr>
                </a:solidFill>
                <a:latin typeface="微软雅黑" pitchFamily="34" charset="-122"/>
                <a:ea typeface="微软雅黑" pitchFamily="34" charset="-122"/>
              </a:rPr>
              <a:t>2014</a:t>
            </a:r>
            <a:endParaRPr lang="en-US" sz="2600" spc="-150" dirty="0">
              <a:solidFill>
                <a:schemeClr val="bg1">
                  <a:lumMod val="50000"/>
                </a:schemeClr>
              </a:solidFill>
              <a:latin typeface="微软雅黑" pitchFamily="34" charset="-122"/>
              <a:ea typeface="微软雅黑" pitchFamily="34" charset="-122"/>
            </a:endParaRPr>
          </a:p>
        </p:txBody>
      </p:sp>
      <p:sp>
        <p:nvSpPr>
          <p:cNvPr id="35" name="TextBox 34"/>
          <p:cNvSpPr txBox="1"/>
          <p:nvPr/>
        </p:nvSpPr>
        <p:spPr>
          <a:xfrm>
            <a:off x="5270781" y="3823818"/>
            <a:ext cx="889987" cy="492443"/>
          </a:xfrm>
          <a:prstGeom prst="rect">
            <a:avLst/>
          </a:prstGeom>
          <a:noFill/>
        </p:spPr>
        <p:txBody>
          <a:bodyPr wrap="none">
            <a:spAutoFit/>
          </a:bodyPr>
          <a:lstStyle/>
          <a:p>
            <a:pPr eaLnBrk="1" fontAlgn="auto" hangingPunct="1">
              <a:spcBef>
                <a:spcPts val="0"/>
              </a:spcBef>
              <a:spcAft>
                <a:spcPts val="0"/>
              </a:spcAft>
              <a:defRPr/>
            </a:pPr>
            <a:r>
              <a:rPr lang="en-US" sz="2600" spc="-150" dirty="0" smtClean="0">
                <a:solidFill>
                  <a:schemeClr val="bg1">
                    <a:lumMod val="50000"/>
                  </a:schemeClr>
                </a:solidFill>
                <a:latin typeface="微软雅黑" pitchFamily="34" charset="-122"/>
                <a:ea typeface="微软雅黑" pitchFamily="34" charset="-122"/>
              </a:rPr>
              <a:t>2015</a:t>
            </a:r>
            <a:endParaRPr lang="en-US" sz="2600" spc="-150" dirty="0">
              <a:solidFill>
                <a:schemeClr val="bg1">
                  <a:lumMod val="50000"/>
                </a:schemeClr>
              </a:solidFill>
              <a:latin typeface="微软雅黑" pitchFamily="34" charset="-122"/>
              <a:ea typeface="微软雅黑" pitchFamily="34" charset="-122"/>
            </a:endParaRPr>
          </a:p>
        </p:txBody>
      </p:sp>
      <p:sp>
        <p:nvSpPr>
          <p:cNvPr id="36" name="TextBox 35"/>
          <p:cNvSpPr txBox="1"/>
          <p:nvPr/>
        </p:nvSpPr>
        <p:spPr>
          <a:xfrm>
            <a:off x="8113059" y="3823818"/>
            <a:ext cx="889987" cy="492443"/>
          </a:xfrm>
          <a:prstGeom prst="rect">
            <a:avLst/>
          </a:prstGeom>
          <a:noFill/>
        </p:spPr>
        <p:txBody>
          <a:bodyPr wrap="none">
            <a:spAutoFit/>
          </a:bodyPr>
          <a:lstStyle/>
          <a:p>
            <a:pPr eaLnBrk="1" fontAlgn="auto" hangingPunct="1">
              <a:spcBef>
                <a:spcPts val="0"/>
              </a:spcBef>
              <a:spcAft>
                <a:spcPts val="0"/>
              </a:spcAft>
              <a:defRPr/>
            </a:pPr>
            <a:r>
              <a:rPr lang="en-US" sz="2600" spc="-150" dirty="0" smtClean="0">
                <a:solidFill>
                  <a:schemeClr val="bg1">
                    <a:lumMod val="50000"/>
                  </a:schemeClr>
                </a:solidFill>
                <a:latin typeface="微软雅黑" pitchFamily="34" charset="-122"/>
                <a:ea typeface="微软雅黑" pitchFamily="34" charset="-122"/>
              </a:rPr>
              <a:t>2016</a:t>
            </a:r>
            <a:endParaRPr lang="en-US" sz="2600" spc="-150" dirty="0">
              <a:solidFill>
                <a:schemeClr val="bg1">
                  <a:lumMod val="50000"/>
                </a:schemeClr>
              </a:solidFill>
              <a:latin typeface="微软雅黑" pitchFamily="34" charset="-122"/>
              <a:ea typeface="微软雅黑" pitchFamily="34" charset="-122"/>
            </a:endParaRPr>
          </a:p>
        </p:txBody>
      </p:sp>
      <p:sp>
        <p:nvSpPr>
          <p:cNvPr id="37" name="Rectangle 45"/>
          <p:cNvSpPr/>
          <p:nvPr/>
        </p:nvSpPr>
        <p:spPr>
          <a:xfrm>
            <a:off x="3100388" y="3026800"/>
            <a:ext cx="2390775" cy="584775"/>
          </a:xfrm>
          <a:prstGeom prst="rect">
            <a:avLst/>
          </a:prstGeom>
        </p:spPr>
        <p:txBody>
          <a:bodyPr>
            <a:spAutoFit/>
          </a:bodyPr>
          <a:lstStyle/>
          <a:p>
            <a:pPr lvl="0"/>
            <a:r>
              <a:rPr lang="zh-CN" altLang="en-US" sz="1600" dirty="0">
                <a:solidFill>
                  <a:srgbClr val="FFFFFF">
                    <a:lumMod val="50000"/>
                  </a:srgbClr>
                </a:solidFill>
                <a:latin typeface="Open Sans" pitchFamily="34" charset="0"/>
                <a:cs typeface="Calibri" pitchFamily="34" charset="0"/>
              </a:rPr>
              <a:t>加入文字描述文案描述，</a:t>
            </a:r>
            <a:endParaRPr lang="en-US" altLang="zh-CN" sz="1600" dirty="0">
              <a:solidFill>
                <a:srgbClr val="FFFFFF">
                  <a:lumMod val="50000"/>
                </a:srgbClr>
              </a:solidFill>
              <a:latin typeface="Open Sans" pitchFamily="34" charset="0"/>
              <a:cs typeface="Calibri" pitchFamily="34" charset="0"/>
            </a:endParaRPr>
          </a:p>
          <a:p>
            <a:pPr lvl="0"/>
            <a:r>
              <a:rPr lang="zh-CN" altLang="en-US" sz="1600" dirty="0">
                <a:solidFill>
                  <a:srgbClr val="FFFFFF">
                    <a:lumMod val="50000"/>
                  </a:srgbClr>
                </a:solidFill>
                <a:latin typeface="Open Sans" pitchFamily="34" charset="0"/>
                <a:cs typeface="Calibri" pitchFamily="34" charset="0"/>
              </a:rPr>
              <a:t>文字描述文案描述表达。</a:t>
            </a:r>
            <a:endParaRPr lang="en-US" altLang="zh-CN" sz="1600" dirty="0">
              <a:solidFill>
                <a:srgbClr val="FFFFFF">
                  <a:lumMod val="50000"/>
                </a:srgbClr>
              </a:solidFill>
            </a:endParaRPr>
          </a:p>
        </p:txBody>
      </p:sp>
      <p:sp>
        <p:nvSpPr>
          <p:cNvPr id="38" name="Rectangle 47"/>
          <p:cNvSpPr/>
          <p:nvPr/>
        </p:nvSpPr>
        <p:spPr>
          <a:xfrm>
            <a:off x="8721725" y="3026800"/>
            <a:ext cx="2390775" cy="584775"/>
          </a:xfrm>
          <a:prstGeom prst="rect">
            <a:avLst/>
          </a:prstGeom>
        </p:spPr>
        <p:txBody>
          <a:bodyPr>
            <a:spAutoFit/>
          </a:bodyPr>
          <a:lstStyle/>
          <a:p>
            <a:pPr lvl="0"/>
            <a:r>
              <a:rPr lang="zh-CN" altLang="en-US" sz="1600" dirty="0">
                <a:solidFill>
                  <a:srgbClr val="FFFFFF">
                    <a:lumMod val="50000"/>
                  </a:srgbClr>
                </a:solidFill>
                <a:latin typeface="Open Sans" pitchFamily="34" charset="0"/>
                <a:cs typeface="Calibri" pitchFamily="34" charset="0"/>
              </a:rPr>
              <a:t>加入文字描述文案描述，</a:t>
            </a:r>
            <a:endParaRPr lang="en-US" altLang="zh-CN" sz="1600" dirty="0">
              <a:solidFill>
                <a:srgbClr val="FFFFFF">
                  <a:lumMod val="50000"/>
                </a:srgbClr>
              </a:solidFill>
              <a:latin typeface="Open Sans" pitchFamily="34" charset="0"/>
              <a:cs typeface="Calibri" pitchFamily="34" charset="0"/>
            </a:endParaRPr>
          </a:p>
          <a:p>
            <a:pPr lvl="0"/>
            <a:r>
              <a:rPr lang="zh-CN" altLang="en-US" sz="1600" dirty="0">
                <a:solidFill>
                  <a:srgbClr val="FFFFFF">
                    <a:lumMod val="50000"/>
                  </a:srgbClr>
                </a:solidFill>
                <a:latin typeface="Open Sans" pitchFamily="34" charset="0"/>
                <a:cs typeface="Calibri" pitchFamily="34" charset="0"/>
              </a:rPr>
              <a:t>文字描述文案描述表达。</a:t>
            </a:r>
            <a:endParaRPr lang="en-US" altLang="zh-CN" sz="1600" dirty="0">
              <a:solidFill>
                <a:srgbClr val="FFFFFF">
                  <a:lumMod val="50000"/>
                </a:srgbClr>
              </a:solidFill>
            </a:endParaRPr>
          </a:p>
        </p:txBody>
      </p:sp>
      <p:sp>
        <p:nvSpPr>
          <p:cNvPr id="39" name="Rectangle 48"/>
          <p:cNvSpPr/>
          <p:nvPr/>
        </p:nvSpPr>
        <p:spPr>
          <a:xfrm>
            <a:off x="5938838" y="4653987"/>
            <a:ext cx="2392362" cy="584775"/>
          </a:xfrm>
          <a:prstGeom prst="rect">
            <a:avLst/>
          </a:prstGeom>
        </p:spPr>
        <p:txBody>
          <a:bodyPr>
            <a:spAutoFit/>
          </a:bodyPr>
          <a:lstStyle/>
          <a:p>
            <a:pPr lvl="0"/>
            <a:r>
              <a:rPr lang="zh-CN" altLang="en-US" sz="1600" dirty="0">
                <a:solidFill>
                  <a:srgbClr val="FFFFFF">
                    <a:lumMod val="50000"/>
                  </a:srgbClr>
                </a:solidFill>
                <a:latin typeface="Open Sans" pitchFamily="34" charset="0"/>
                <a:cs typeface="Calibri" pitchFamily="34" charset="0"/>
              </a:rPr>
              <a:t>加入文字描述文案描述，</a:t>
            </a:r>
            <a:endParaRPr lang="en-US" altLang="zh-CN" sz="1600" dirty="0">
              <a:solidFill>
                <a:srgbClr val="FFFFFF">
                  <a:lumMod val="50000"/>
                </a:srgbClr>
              </a:solidFill>
              <a:latin typeface="Open Sans" pitchFamily="34" charset="0"/>
              <a:cs typeface="Calibri" pitchFamily="34" charset="0"/>
            </a:endParaRPr>
          </a:p>
          <a:p>
            <a:pPr lvl="0"/>
            <a:r>
              <a:rPr lang="zh-CN" altLang="en-US" sz="1600" dirty="0">
                <a:solidFill>
                  <a:srgbClr val="FFFFFF">
                    <a:lumMod val="50000"/>
                  </a:srgbClr>
                </a:solidFill>
                <a:latin typeface="Open Sans" pitchFamily="34" charset="0"/>
                <a:cs typeface="Calibri" pitchFamily="34" charset="0"/>
              </a:rPr>
              <a:t>文字描述文案描述表达。</a:t>
            </a:r>
            <a:endParaRPr lang="en-US" altLang="zh-CN" sz="1600" dirty="0">
              <a:solidFill>
                <a:srgbClr val="FFFFFF">
                  <a:lumMod val="50000"/>
                </a:srgbClr>
              </a:solidFill>
            </a:endParaRPr>
          </a:p>
        </p:txBody>
      </p:sp>
      <p:sp>
        <p:nvSpPr>
          <p:cNvPr id="40" name="Arc 50"/>
          <p:cNvSpPr/>
          <p:nvPr/>
        </p:nvSpPr>
        <p:spPr>
          <a:xfrm>
            <a:off x="2649538" y="2247337"/>
            <a:ext cx="650875" cy="650875"/>
          </a:xfrm>
          <a:prstGeom prst="arc">
            <a:avLst>
              <a:gd name="adj1" fmla="val 12770549"/>
              <a:gd name="adj2" fmla="val 2991777"/>
            </a:avLst>
          </a:prstGeom>
          <a:ln w="25400">
            <a:solidFill>
              <a:srgbClr val="DE6E00"/>
            </a:solidFill>
            <a:head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
        <p:nvSpPr>
          <p:cNvPr id="41" name="Arc 51"/>
          <p:cNvSpPr/>
          <p:nvPr/>
        </p:nvSpPr>
        <p:spPr>
          <a:xfrm>
            <a:off x="8269288" y="2252100"/>
            <a:ext cx="652462" cy="650875"/>
          </a:xfrm>
          <a:prstGeom prst="arc">
            <a:avLst>
              <a:gd name="adj1" fmla="val 12770549"/>
              <a:gd name="adj2" fmla="val 2991777"/>
            </a:avLst>
          </a:prstGeom>
          <a:ln w="25400">
            <a:solidFill>
              <a:srgbClr val="028985"/>
            </a:solidFill>
            <a:headEnd type="none"/>
            <a:tailEnd type="triangle"/>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86921242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par>
                                <p:cTn id="8" presetID="10" presetClass="entr" presetSubtype="0" fill="hold" nodeType="with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750"/>
                                        <p:tgtEl>
                                          <p:spTgt spid="10"/>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350"/>
                                        <p:tgtEl>
                                          <p:spTgt spid="12"/>
                                        </p:tgtEl>
                                      </p:cBhvr>
                                    </p:animEffect>
                                  </p:childTnLst>
                                </p:cTn>
                              </p:par>
                            </p:childTnLst>
                          </p:cTn>
                        </p:par>
                        <p:par>
                          <p:cTn id="15" fill="hold">
                            <p:stCondLst>
                              <p:cond delay="1350"/>
                            </p:stCondLst>
                            <p:childTnLst>
                              <p:par>
                                <p:cTn id="16" presetID="22" presetClass="entr" presetSubtype="8"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350"/>
                                        <p:tgtEl>
                                          <p:spTgt spid="13"/>
                                        </p:tgtEl>
                                      </p:cBhvr>
                                    </p:animEffect>
                                  </p:childTnLst>
                                </p:cTn>
                              </p:par>
                            </p:childTnLst>
                          </p:cTn>
                        </p:par>
                        <p:par>
                          <p:cTn id="19" fill="hold">
                            <p:stCondLst>
                              <p:cond delay="1700"/>
                            </p:stCondLst>
                            <p:childTnLst>
                              <p:par>
                                <p:cTn id="20" presetID="22" presetClass="entr" presetSubtype="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350"/>
                                        <p:tgtEl>
                                          <p:spTgt spid="14"/>
                                        </p:tgtEl>
                                      </p:cBhvr>
                                    </p:animEffect>
                                  </p:childTnLst>
                                </p:cTn>
                              </p:par>
                            </p:childTnLst>
                          </p:cTn>
                        </p:par>
                        <p:par>
                          <p:cTn id="23" fill="hold">
                            <p:stCondLst>
                              <p:cond delay="2050"/>
                            </p:stCondLst>
                            <p:childTnLst>
                              <p:par>
                                <p:cTn id="24" presetID="22" presetClass="entr" presetSubtype="8" fill="hold" grpId="0"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left)">
                                      <p:cBhvr>
                                        <p:cTn id="26" dur="350"/>
                                        <p:tgtEl>
                                          <p:spTgt spid="34"/>
                                        </p:tgtEl>
                                      </p:cBhvr>
                                    </p:animEffect>
                                  </p:childTnLst>
                                </p:cTn>
                              </p:par>
                            </p:childTnLst>
                          </p:cTn>
                        </p:par>
                        <p:par>
                          <p:cTn id="27" fill="hold">
                            <p:stCondLst>
                              <p:cond delay="2400"/>
                            </p:stCondLst>
                            <p:childTnLst>
                              <p:par>
                                <p:cTn id="28" presetID="22" presetClass="entr" presetSubtype="8"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350"/>
                                        <p:tgtEl>
                                          <p:spTgt spid="15"/>
                                        </p:tgtEl>
                                      </p:cBhvr>
                                    </p:animEffect>
                                  </p:childTnLst>
                                </p:cTn>
                              </p:par>
                            </p:childTnLst>
                          </p:cTn>
                        </p:par>
                        <p:par>
                          <p:cTn id="31" fill="hold">
                            <p:stCondLst>
                              <p:cond delay="2750"/>
                            </p:stCondLst>
                            <p:childTnLst>
                              <p:par>
                                <p:cTn id="32" presetID="22" presetClass="entr" presetSubtype="8"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350"/>
                                        <p:tgtEl>
                                          <p:spTgt spid="16"/>
                                        </p:tgtEl>
                                      </p:cBhvr>
                                    </p:animEffect>
                                  </p:childTnLst>
                                </p:cTn>
                              </p:par>
                            </p:childTnLst>
                          </p:cTn>
                        </p:par>
                        <p:par>
                          <p:cTn id="35" fill="hold">
                            <p:stCondLst>
                              <p:cond delay="3100"/>
                            </p:stCondLst>
                            <p:childTnLst>
                              <p:par>
                                <p:cTn id="36" presetID="22" presetClass="entr" presetSubtype="8"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350"/>
                                        <p:tgtEl>
                                          <p:spTgt spid="17"/>
                                        </p:tgtEl>
                                      </p:cBhvr>
                                    </p:animEffect>
                                  </p:childTnLst>
                                </p:cTn>
                              </p:par>
                            </p:childTnLst>
                          </p:cTn>
                        </p:par>
                        <p:par>
                          <p:cTn id="39" fill="hold">
                            <p:stCondLst>
                              <p:cond delay="3450"/>
                            </p:stCondLst>
                            <p:childTnLst>
                              <p:par>
                                <p:cTn id="40" presetID="22" presetClass="entr" presetSubtype="8" fill="hold" grpId="0"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left)">
                                      <p:cBhvr>
                                        <p:cTn id="42" dur="350"/>
                                        <p:tgtEl>
                                          <p:spTgt spid="40"/>
                                        </p:tgtEl>
                                      </p:cBhvr>
                                    </p:animEffect>
                                  </p:childTnLst>
                                </p:cTn>
                              </p:par>
                            </p:childTnLst>
                          </p:cTn>
                        </p:par>
                        <p:par>
                          <p:cTn id="43" fill="hold">
                            <p:stCondLst>
                              <p:cond delay="3800"/>
                            </p:stCondLst>
                            <p:childTnLst>
                              <p:par>
                                <p:cTn id="44" presetID="22" presetClass="entr" presetSubtype="8" fill="hold"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350"/>
                                        <p:tgtEl>
                                          <p:spTgt spid="18"/>
                                        </p:tgtEl>
                                      </p:cBhvr>
                                    </p:animEffect>
                                  </p:childTnLst>
                                </p:cTn>
                              </p:par>
                            </p:childTnLst>
                          </p:cTn>
                        </p:par>
                        <p:par>
                          <p:cTn id="47" fill="hold">
                            <p:stCondLst>
                              <p:cond delay="4150"/>
                            </p:stCondLst>
                            <p:childTnLst>
                              <p:par>
                                <p:cTn id="48" presetID="22" presetClass="entr" presetSubtype="8"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left)">
                                      <p:cBhvr>
                                        <p:cTn id="50" dur="350"/>
                                        <p:tgtEl>
                                          <p:spTgt spid="37"/>
                                        </p:tgtEl>
                                      </p:cBhvr>
                                    </p:animEffect>
                                  </p:childTnLst>
                                </p:cTn>
                              </p:par>
                            </p:childTnLst>
                          </p:cTn>
                        </p:par>
                        <p:par>
                          <p:cTn id="51" fill="hold">
                            <p:stCondLst>
                              <p:cond delay="4500"/>
                            </p:stCondLst>
                            <p:childTnLst>
                              <p:par>
                                <p:cTn id="52" presetID="22" presetClass="entr" presetSubtype="8"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left)">
                                      <p:cBhvr>
                                        <p:cTn id="54" dur="350"/>
                                        <p:tgtEl>
                                          <p:spTgt spid="19"/>
                                        </p:tgtEl>
                                      </p:cBhvr>
                                    </p:animEffect>
                                  </p:childTnLst>
                                </p:cTn>
                              </p:par>
                            </p:childTnLst>
                          </p:cTn>
                        </p:par>
                        <p:par>
                          <p:cTn id="55" fill="hold">
                            <p:stCondLst>
                              <p:cond delay="4850"/>
                            </p:stCondLst>
                            <p:childTnLst>
                              <p:par>
                                <p:cTn id="56" presetID="22" presetClass="entr" presetSubtype="8" fill="hold"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left)">
                                      <p:cBhvr>
                                        <p:cTn id="58" dur="350"/>
                                        <p:tgtEl>
                                          <p:spTgt spid="20"/>
                                        </p:tgtEl>
                                      </p:cBhvr>
                                    </p:animEffect>
                                  </p:childTnLst>
                                </p:cTn>
                              </p:par>
                            </p:childTnLst>
                          </p:cTn>
                        </p:par>
                        <p:par>
                          <p:cTn id="59" fill="hold">
                            <p:stCondLst>
                              <p:cond delay="5200"/>
                            </p:stCondLst>
                            <p:childTnLst>
                              <p:par>
                                <p:cTn id="60" presetID="22" presetClass="entr" presetSubtype="8" fill="hold" grpId="0" nodeType="after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left)">
                                      <p:cBhvr>
                                        <p:cTn id="62" dur="350"/>
                                        <p:tgtEl>
                                          <p:spTgt spid="21"/>
                                        </p:tgtEl>
                                      </p:cBhvr>
                                    </p:animEffect>
                                  </p:childTnLst>
                                </p:cTn>
                              </p:par>
                            </p:childTnLst>
                          </p:cTn>
                        </p:par>
                        <p:par>
                          <p:cTn id="63" fill="hold">
                            <p:stCondLst>
                              <p:cond delay="5550"/>
                            </p:stCondLst>
                            <p:childTnLst>
                              <p:par>
                                <p:cTn id="64" presetID="22" presetClass="entr" presetSubtype="8" fill="hold" grpId="0" nodeType="after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wipe(left)">
                                      <p:cBhvr>
                                        <p:cTn id="66" dur="350"/>
                                        <p:tgtEl>
                                          <p:spTgt spid="35"/>
                                        </p:tgtEl>
                                      </p:cBhvr>
                                    </p:animEffect>
                                  </p:childTnLst>
                                </p:cTn>
                              </p:par>
                            </p:childTnLst>
                          </p:cTn>
                        </p:par>
                        <p:par>
                          <p:cTn id="67" fill="hold">
                            <p:stCondLst>
                              <p:cond delay="5900"/>
                            </p:stCondLst>
                            <p:childTnLst>
                              <p:par>
                                <p:cTn id="68" presetID="22" presetClass="entr" presetSubtype="8" fill="hold" nodeType="after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left)">
                                      <p:cBhvr>
                                        <p:cTn id="70" dur="350"/>
                                        <p:tgtEl>
                                          <p:spTgt spid="22"/>
                                        </p:tgtEl>
                                      </p:cBhvr>
                                    </p:animEffect>
                                  </p:childTnLst>
                                </p:cTn>
                              </p:par>
                            </p:childTnLst>
                          </p:cTn>
                        </p:par>
                        <p:par>
                          <p:cTn id="71" fill="hold">
                            <p:stCondLst>
                              <p:cond delay="6250"/>
                            </p:stCondLst>
                            <p:childTnLst>
                              <p:par>
                                <p:cTn id="72" presetID="22" presetClass="entr" presetSubtype="8" fill="hold" grpId="0" nodeType="after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left)">
                                      <p:cBhvr>
                                        <p:cTn id="74" dur="350"/>
                                        <p:tgtEl>
                                          <p:spTgt spid="23"/>
                                        </p:tgtEl>
                                      </p:cBhvr>
                                    </p:animEffect>
                                  </p:childTnLst>
                                </p:cTn>
                              </p:par>
                            </p:childTnLst>
                          </p:cTn>
                        </p:par>
                        <p:par>
                          <p:cTn id="75" fill="hold">
                            <p:stCondLst>
                              <p:cond delay="6600"/>
                            </p:stCondLst>
                            <p:childTnLst>
                              <p:par>
                                <p:cTn id="76" presetID="22" presetClass="entr" presetSubtype="8" fill="hold" grpId="0" nodeType="after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wipe(left)">
                                      <p:cBhvr>
                                        <p:cTn id="78" dur="350"/>
                                        <p:tgtEl>
                                          <p:spTgt spid="39"/>
                                        </p:tgtEl>
                                      </p:cBhvr>
                                    </p:animEffect>
                                  </p:childTnLst>
                                </p:cTn>
                              </p:par>
                            </p:childTnLst>
                          </p:cTn>
                        </p:par>
                        <p:par>
                          <p:cTn id="79" fill="hold">
                            <p:stCondLst>
                              <p:cond delay="6950"/>
                            </p:stCondLst>
                            <p:childTnLst>
                              <p:par>
                                <p:cTn id="80" presetID="22" presetClass="entr" presetSubtype="8" fill="hold" grpId="0" nodeType="after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left)">
                                      <p:cBhvr>
                                        <p:cTn id="82" dur="350"/>
                                        <p:tgtEl>
                                          <p:spTgt spid="24"/>
                                        </p:tgtEl>
                                      </p:cBhvr>
                                    </p:animEffect>
                                  </p:childTnLst>
                                </p:cTn>
                              </p:par>
                            </p:childTnLst>
                          </p:cTn>
                        </p:par>
                        <p:par>
                          <p:cTn id="83" fill="hold">
                            <p:stCondLst>
                              <p:cond delay="7300"/>
                            </p:stCondLst>
                            <p:childTnLst>
                              <p:par>
                                <p:cTn id="84" presetID="22" presetClass="entr" presetSubtype="8" fill="hold"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wipe(left)">
                                      <p:cBhvr>
                                        <p:cTn id="86" dur="350"/>
                                        <p:tgtEl>
                                          <p:spTgt spid="25"/>
                                        </p:tgtEl>
                                      </p:cBhvr>
                                    </p:animEffect>
                                  </p:childTnLst>
                                </p:cTn>
                              </p:par>
                            </p:childTnLst>
                          </p:cTn>
                        </p:par>
                        <p:par>
                          <p:cTn id="87" fill="hold">
                            <p:stCondLst>
                              <p:cond delay="7650"/>
                            </p:stCondLst>
                            <p:childTnLst>
                              <p:par>
                                <p:cTn id="88" presetID="22" presetClass="entr" presetSubtype="8" fill="hold" grpId="0" nodeType="after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wipe(left)">
                                      <p:cBhvr>
                                        <p:cTn id="90" dur="350"/>
                                        <p:tgtEl>
                                          <p:spTgt spid="26"/>
                                        </p:tgtEl>
                                      </p:cBhvr>
                                    </p:animEffect>
                                  </p:childTnLst>
                                </p:cTn>
                              </p:par>
                            </p:childTnLst>
                          </p:cTn>
                        </p:par>
                        <p:par>
                          <p:cTn id="91" fill="hold">
                            <p:stCondLst>
                              <p:cond delay="8000"/>
                            </p:stCondLst>
                            <p:childTnLst>
                              <p:par>
                                <p:cTn id="92" presetID="22" presetClass="entr" presetSubtype="8" fill="hold" nodeType="after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wipe(left)">
                                      <p:cBhvr>
                                        <p:cTn id="94" dur="350"/>
                                        <p:tgtEl>
                                          <p:spTgt spid="27"/>
                                        </p:tgtEl>
                                      </p:cBhvr>
                                    </p:animEffect>
                                  </p:childTnLst>
                                </p:cTn>
                              </p:par>
                            </p:childTnLst>
                          </p:cTn>
                        </p:par>
                        <p:par>
                          <p:cTn id="95" fill="hold">
                            <p:stCondLst>
                              <p:cond delay="8350"/>
                            </p:stCondLst>
                            <p:childTnLst>
                              <p:par>
                                <p:cTn id="96" presetID="22" presetClass="entr" presetSubtype="8" fill="hold" grpId="0" nodeType="after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wipe(left)">
                                      <p:cBhvr>
                                        <p:cTn id="98" dur="350"/>
                                        <p:tgtEl>
                                          <p:spTgt spid="36"/>
                                        </p:tgtEl>
                                      </p:cBhvr>
                                    </p:animEffect>
                                  </p:childTnLst>
                                </p:cTn>
                              </p:par>
                            </p:childTnLst>
                          </p:cTn>
                        </p:par>
                        <p:par>
                          <p:cTn id="99" fill="hold">
                            <p:stCondLst>
                              <p:cond delay="8700"/>
                            </p:stCondLst>
                            <p:childTnLst>
                              <p:par>
                                <p:cTn id="100" presetID="22" presetClass="entr" presetSubtype="8" fill="hold" grpId="0" nodeType="after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wipe(left)">
                                      <p:cBhvr>
                                        <p:cTn id="102" dur="350"/>
                                        <p:tgtEl>
                                          <p:spTgt spid="28"/>
                                        </p:tgtEl>
                                      </p:cBhvr>
                                    </p:animEffect>
                                  </p:childTnLst>
                                </p:cTn>
                              </p:par>
                            </p:childTnLst>
                          </p:cTn>
                        </p:par>
                        <p:par>
                          <p:cTn id="103" fill="hold">
                            <p:stCondLst>
                              <p:cond delay="9050"/>
                            </p:stCondLst>
                            <p:childTnLst>
                              <p:par>
                                <p:cTn id="104" presetID="22" presetClass="entr" presetSubtype="8" fill="hold" grpId="0" nodeType="after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wipe(left)">
                                      <p:cBhvr>
                                        <p:cTn id="106" dur="350"/>
                                        <p:tgtEl>
                                          <p:spTgt spid="29"/>
                                        </p:tgtEl>
                                      </p:cBhvr>
                                    </p:animEffect>
                                  </p:childTnLst>
                                </p:cTn>
                              </p:par>
                            </p:childTnLst>
                          </p:cTn>
                        </p:par>
                        <p:par>
                          <p:cTn id="107" fill="hold">
                            <p:stCondLst>
                              <p:cond delay="9400"/>
                            </p:stCondLst>
                            <p:childTnLst>
                              <p:par>
                                <p:cTn id="108" presetID="22" presetClass="entr" presetSubtype="8" fill="hold" nodeType="afterEffect">
                                  <p:stCondLst>
                                    <p:cond delay="0"/>
                                  </p:stCondLst>
                                  <p:childTnLst>
                                    <p:set>
                                      <p:cBhvr>
                                        <p:cTn id="109" dur="1" fill="hold">
                                          <p:stCondLst>
                                            <p:cond delay="0"/>
                                          </p:stCondLst>
                                        </p:cTn>
                                        <p:tgtEl>
                                          <p:spTgt spid="30"/>
                                        </p:tgtEl>
                                        <p:attrNameLst>
                                          <p:attrName>style.visibility</p:attrName>
                                        </p:attrNameLst>
                                      </p:cBhvr>
                                      <p:to>
                                        <p:strVal val="visible"/>
                                      </p:to>
                                    </p:set>
                                    <p:animEffect transition="in" filter="wipe(left)">
                                      <p:cBhvr>
                                        <p:cTn id="110" dur="350"/>
                                        <p:tgtEl>
                                          <p:spTgt spid="30"/>
                                        </p:tgtEl>
                                      </p:cBhvr>
                                    </p:animEffect>
                                  </p:childTnLst>
                                </p:cTn>
                              </p:par>
                            </p:childTnLst>
                          </p:cTn>
                        </p:par>
                        <p:par>
                          <p:cTn id="111" fill="hold">
                            <p:stCondLst>
                              <p:cond delay="9750"/>
                            </p:stCondLst>
                            <p:childTnLst>
                              <p:par>
                                <p:cTn id="112" presetID="22" presetClass="entr" presetSubtype="8" fill="hold" grpId="0" nodeType="after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wipe(left)">
                                      <p:cBhvr>
                                        <p:cTn id="114" dur="350"/>
                                        <p:tgtEl>
                                          <p:spTgt spid="38"/>
                                        </p:tgtEl>
                                      </p:cBhvr>
                                    </p:animEffect>
                                  </p:childTnLst>
                                </p:cTn>
                              </p:par>
                            </p:childTnLst>
                          </p:cTn>
                        </p:par>
                        <p:par>
                          <p:cTn id="115" fill="hold">
                            <p:stCondLst>
                              <p:cond delay="10100"/>
                            </p:stCondLst>
                            <p:childTnLst>
                              <p:par>
                                <p:cTn id="116" presetID="22" presetClass="entr" presetSubtype="8" fill="hold" grpId="0" nodeType="afterEffect">
                                  <p:stCondLst>
                                    <p:cond delay="0"/>
                                  </p:stCondLst>
                                  <p:childTnLst>
                                    <p:set>
                                      <p:cBhvr>
                                        <p:cTn id="117" dur="1" fill="hold">
                                          <p:stCondLst>
                                            <p:cond delay="0"/>
                                          </p:stCondLst>
                                        </p:cTn>
                                        <p:tgtEl>
                                          <p:spTgt spid="31"/>
                                        </p:tgtEl>
                                        <p:attrNameLst>
                                          <p:attrName>style.visibility</p:attrName>
                                        </p:attrNameLst>
                                      </p:cBhvr>
                                      <p:to>
                                        <p:strVal val="visible"/>
                                      </p:to>
                                    </p:set>
                                    <p:animEffect transition="in" filter="wipe(left)">
                                      <p:cBhvr>
                                        <p:cTn id="118" dur="350"/>
                                        <p:tgtEl>
                                          <p:spTgt spid="31"/>
                                        </p:tgtEl>
                                      </p:cBhvr>
                                    </p:animEffect>
                                  </p:childTnLst>
                                </p:cTn>
                              </p:par>
                            </p:childTnLst>
                          </p:cTn>
                        </p:par>
                        <p:par>
                          <p:cTn id="119" fill="hold">
                            <p:stCondLst>
                              <p:cond delay="10450"/>
                            </p:stCondLst>
                            <p:childTnLst>
                              <p:par>
                                <p:cTn id="120" presetID="22" presetClass="entr" presetSubtype="8" fill="hold" grpId="0" nodeType="after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wipe(left)">
                                      <p:cBhvr>
                                        <p:cTn id="122" dur="350"/>
                                        <p:tgtEl>
                                          <p:spTgt spid="41"/>
                                        </p:tgtEl>
                                      </p:cBhvr>
                                    </p:animEffect>
                                  </p:childTnLst>
                                </p:cTn>
                              </p:par>
                            </p:childTnLst>
                          </p:cTn>
                        </p:par>
                        <p:par>
                          <p:cTn id="123" fill="hold">
                            <p:stCondLst>
                              <p:cond delay="10800"/>
                            </p:stCondLst>
                            <p:childTnLst>
                              <p:par>
                                <p:cTn id="124" presetID="22" presetClass="entr" presetSubtype="8" fill="hold" nodeType="afterEffect">
                                  <p:stCondLst>
                                    <p:cond delay="0"/>
                                  </p:stCondLst>
                                  <p:childTnLst>
                                    <p:set>
                                      <p:cBhvr>
                                        <p:cTn id="125" dur="1" fill="hold">
                                          <p:stCondLst>
                                            <p:cond delay="0"/>
                                          </p:stCondLst>
                                        </p:cTn>
                                        <p:tgtEl>
                                          <p:spTgt spid="32"/>
                                        </p:tgtEl>
                                        <p:attrNameLst>
                                          <p:attrName>style.visibility</p:attrName>
                                        </p:attrNameLst>
                                      </p:cBhvr>
                                      <p:to>
                                        <p:strVal val="visible"/>
                                      </p:to>
                                    </p:set>
                                    <p:animEffect transition="in" filter="wipe(left)">
                                      <p:cBhvr>
                                        <p:cTn id="126" dur="350"/>
                                        <p:tgtEl>
                                          <p:spTgt spid="32"/>
                                        </p:tgtEl>
                                      </p:cBhvr>
                                    </p:animEffect>
                                  </p:childTnLst>
                                </p:cTn>
                              </p:par>
                            </p:childTnLst>
                          </p:cTn>
                        </p:par>
                        <p:par>
                          <p:cTn id="127" fill="hold">
                            <p:stCondLst>
                              <p:cond delay="11150"/>
                            </p:stCondLst>
                            <p:childTnLst>
                              <p:par>
                                <p:cTn id="128" presetID="22" presetClass="entr" presetSubtype="8" fill="hold" grpId="0" nodeType="after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wipe(left)">
                                      <p:cBhvr>
                                        <p:cTn id="130" dur="3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7" grpId="0" animBg="1"/>
      <p:bldP spid="19" grpId="0" animBg="1"/>
      <p:bldP spid="21" grpId="0" animBg="1"/>
      <p:bldP spid="23" grpId="0" animBg="1"/>
      <p:bldP spid="24" grpId="0" animBg="1"/>
      <p:bldP spid="26" grpId="0" animBg="1"/>
      <p:bldP spid="28" grpId="0" animBg="1"/>
      <p:bldP spid="29" grpId="0" animBg="1"/>
      <p:bldP spid="31" grpId="0" animBg="1"/>
      <p:bldP spid="33" grpId="0" animBg="1"/>
      <p:bldP spid="34" grpId="0"/>
      <p:bldP spid="35" grpId="0"/>
      <p:bldP spid="36" grpId="0"/>
      <p:bldP spid="37" grpId="0"/>
      <p:bldP spid="38" grpId="0"/>
      <p:bldP spid="39" grpId="0"/>
      <p:bldP spid="40" grpId="0" animBg="1"/>
      <p:bldP spid="4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TRACKING_SLIDES" val="1"/>
  <p:tag name="GENSWF_OUTPUT_FILE_NAME" val="33"/>
</p:tagLst>
</file>

<file path=ppt/theme/theme1.xml><?xml version="1.0" encoding="utf-8"?>
<a:theme xmlns:a="http://schemas.openxmlformats.org/drawingml/2006/main" name="Office Theme">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9_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1567</TotalTime>
  <Words>4139</Words>
  <Application>Microsoft Office PowerPoint</Application>
  <PresentationFormat>自定义</PresentationFormat>
  <Paragraphs>379</Paragraphs>
  <Slides>30</Slides>
  <Notes>30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30</vt:i4>
      </vt:variant>
    </vt:vector>
  </HeadingPairs>
  <TitlesOfParts>
    <vt:vector size="49" baseType="lpstr">
      <vt:lpstr>GeosansLight</vt:lpstr>
      <vt:lpstr>Gill Sans</vt:lpstr>
      <vt:lpstr>ITC Avant Garde Std Bk</vt:lpstr>
      <vt:lpstr>Meiryo</vt:lpstr>
      <vt:lpstr>等线</vt:lpstr>
      <vt:lpstr>方正兰亭黑_GBK</vt:lpstr>
      <vt:lpstr>华文细黑</vt:lpstr>
      <vt:lpstr>宋体</vt:lpstr>
      <vt:lpstr>微软雅黑</vt:lpstr>
      <vt:lpstr>Arial</vt:lpstr>
      <vt:lpstr>Calibri</vt:lpstr>
      <vt:lpstr>Calibri Light</vt:lpstr>
      <vt:lpstr>FontAwesome</vt:lpstr>
      <vt:lpstr>Impact</vt:lpstr>
      <vt:lpstr>Impact MT Std</vt:lpstr>
      <vt:lpstr>Open Sans</vt:lpstr>
      <vt:lpstr>Rockwell</vt:lpstr>
      <vt:lpstr>Office Theme</vt:lpstr>
      <vt:lpstr>9_Office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优品PPT</cp:lastModifiedBy>
  <cp:revision>1109</cp:revision>
  <dcterms:created xsi:type="dcterms:W3CDTF">2015-12-01T09:06:39Z</dcterms:created>
  <dcterms:modified xsi:type="dcterms:W3CDTF">2018-11-23T00:40:26Z</dcterms:modified>
</cp:coreProperties>
</file>