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3A362-CB3A-4068-9C5A-93CF82C587D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F1992-B3C7-4430-9318-91146C67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6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issue with post route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F1992-B3C7-4430-9318-91146C67C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697-3AE1-4436-38B5-BC8C39B14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2748B-8000-1531-5A9F-94B86A541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53DE-6450-E9AE-E310-783DC20F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9191-E843-1DEC-C05B-BDCC4A9F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24B8-6279-DFCF-0B60-BF6901B2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3685-393A-AFCB-5CCD-75B7F6D4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BBD1C-D93B-C99F-CF8E-C2080B920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30AF-21A4-A574-1DCA-3D14031B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ED4A9-F750-6C89-15A3-41992052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49252-726E-59CE-CE0F-CF9BB06C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F560E-56CA-9BE5-BE86-63ED87253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AEE9B-9906-91B2-AEBD-142013807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877C-8AFF-643C-B429-ED8A35D6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AB2C-5822-014B-C3E2-187C62E6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B5C7-82B5-1FA6-E3B9-E4868AA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BBA8-2672-45F8-C40A-68F8BF07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BC82-5AF5-F4F5-968A-818EE203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7B0A-8D62-EAFA-8832-ACECC9FD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0B32-09E3-AE55-01EC-6EF61907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D6AC-2BBB-B2E0-A2C0-9683E79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400F-6EE3-3359-B875-B82363F4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1A94-3EC2-E146-B1DD-21789FE2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AA6A-8263-0A5F-BF3C-E3B8ECED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27D1-FB36-5003-DCC1-71991402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F58E-DA23-FB5C-CCC9-3CEE3616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4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EDA1-307B-1DB5-BA0B-5310B23F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64C2-70B5-9AC9-00A6-5E39E9084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15DE4-0FC4-4DCB-EF62-E3A82EEE5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3426D-F3FA-4D03-6F9C-807313F1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B6A49-685B-BEFE-587B-CB3B8CF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80BA-EF9A-A9C6-2196-5689AD2D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B0E2-FEA6-4283-6182-72B7EBEB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85686-DB3D-901E-E02B-86C169DD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A729A-F23A-7199-D826-6BF68B7E8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E29BC-4D27-AD3D-934E-FE00967A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CA37-3B2B-D360-3683-6E6108449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60C4B-40DD-0E1A-CDF9-27A967FC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F0B02-BBC6-00F6-DBA8-41F33C18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113EA-0F4B-AA5D-7550-0CA63410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80C7-FA4D-3C5F-C9E3-570F690D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37636-10B8-654B-E2DC-4BAF77DF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2368C-F22D-D457-9305-E5E47063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D0859-FA52-7E90-5297-A7E56CAD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BECAE-8CAA-ADF3-75D4-028432B8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D9035-A1BF-5B52-48C0-4B3D328C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C4BAE-323A-E7CF-43C8-2AC01F70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E452-6D69-FC35-13AB-6E0B7160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B649-C1DC-6B07-98D4-108FA02D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B8D20-0DAB-4996-367C-0C84D4432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A7D6-79B7-C55F-FDBB-5259BFEC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CE32-F38E-F3DB-D8BB-9350E3E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EE8F9-22C7-CB30-B081-639D61BF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DE09-0351-E857-DF14-4E59D7DB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0A521-0F11-BCA0-9F3E-E111AFAD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802BF-9C74-044E-751A-6A05771A8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A223-C5F7-C647-7B5F-7DE85EF3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EBBA8-4EEE-D5E2-7A20-A7E58DB4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A927C-3E3A-2C87-3F83-B3E72D9D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5BC3B-60A8-D695-4528-1CD66A0D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AA2BD-E5A2-4DDA-681E-3596FF39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6907-096E-5D6D-1A72-71378A358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34A49-CE97-4CCD-AC01-CAC0716BE9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F223-64DB-3744-D24E-F1B148F4B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C21E-E63D-AB14-A9CD-E211CD9BB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F5E30-B350-4D9A-9253-204CBB22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api/students/12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ose" TargetMode="External"/><Relationship Id="rId2" Type="http://schemas.openxmlformats.org/officeDocument/2006/relationships/hyperlink" Target="https://www.npmjs.com/package/nodem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@gecno/node-js-express-mongodb-and-mongoose-understanding-the-mvc-model-678952631ea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7FC6-5EBC-DABB-906E-98AFEDF0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185" y="1981007"/>
            <a:ext cx="9144000" cy="2387600"/>
          </a:xfrm>
        </p:spPr>
        <p:txBody>
          <a:bodyPr/>
          <a:lstStyle/>
          <a:p>
            <a:r>
              <a:rPr lang="en-US" dirty="0"/>
              <a:t>APIs with Node.js and Express.js</a:t>
            </a:r>
          </a:p>
        </p:txBody>
      </p:sp>
    </p:spTree>
    <p:extLst>
      <p:ext uri="{BB962C8B-B14F-4D97-AF65-F5344CB8AC3E}">
        <p14:creationId xmlns:p14="http://schemas.microsoft.com/office/powerpoint/2010/main" val="335205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368C-20F9-FE72-5254-236631E4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08FB-A64E-CDEB-CFCA-D7A96234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backend</a:t>
            </a:r>
          </a:p>
          <a:p>
            <a:r>
              <a:rPr lang="en-US" dirty="0"/>
              <a:t>Basic overview of node, express and MongoDB with required packages</a:t>
            </a:r>
          </a:p>
          <a:p>
            <a:r>
              <a:rPr lang="en-US" dirty="0"/>
              <a:t>Explanation of flow of Web and API with its HTTP methods.</a:t>
            </a:r>
          </a:p>
          <a:p>
            <a:r>
              <a:rPr lang="en-US" dirty="0"/>
              <a:t>Building and testing REST API.</a:t>
            </a:r>
          </a:p>
          <a:p>
            <a:r>
              <a:rPr lang="en-US" dirty="0"/>
              <a:t>Engineering the code and folder structure.</a:t>
            </a:r>
          </a:p>
          <a:p>
            <a:r>
              <a:rPr lang="en-US" dirty="0"/>
              <a:t>A bigger picture of a project</a:t>
            </a:r>
          </a:p>
          <a:p>
            <a:r>
              <a:rPr lang="en-US" dirty="0"/>
              <a:t>Concepts ahead (</a:t>
            </a:r>
            <a:r>
              <a:rPr lang="en-US" dirty="0" err="1"/>
              <a:t>middlewares</a:t>
            </a:r>
            <a:r>
              <a:rPr lang="en-US" dirty="0"/>
              <a:t>, static files, authentication, etc.)</a:t>
            </a:r>
          </a:p>
        </p:txBody>
      </p:sp>
    </p:spTree>
    <p:extLst>
      <p:ext uri="{BB962C8B-B14F-4D97-AF65-F5344CB8AC3E}">
        <p14:creationId xmlns:p14="http://schemas.microsoft.com/office/powerpoint/2010/main" val="277112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web browser&#10;&#10;Description automatically generated">
            <a:extLst>
              <a:ext uri="{FF2B5EF4-FFF2-40B4-BE49-F238E27FC236}">
                <a16:creationId xmlns:a16="http://schemas.microsoft.com/office/drawing/2014/main" id="{81C54D00-2C5D-BF0F-6446-E3DB839E9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91" y="1158951"/>
            <a:ext cx="6568139" cy="4104423"/>
          </a:xfrm>
          <a:prstGeom prst="rect">
            <a:avLst/>
          </a:prstGeom>
        </p:spPr>
      </p:pic>
      <p:pic>
        <p:nvPicPr>
          <p:cNvPr id="9" name="Picture 8" descr="A black and white circular object with round objects&#10;&#10;Description automatically generated">
            <a:extLst>
              <a:ext uri="{FF2B5EF4-FFF2-40B4-BE49-F238E27FC236}">
                <a16:creationId xmlns:a16="http://schemas.microsoft.com/office/drawing/2014/main" id="{CA2C0C1A-1E15-EF5B-6B92-18C58608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96" y="2206779"/>
            <a:ext cx="1096940" cy="1328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398804-E92E-A1FB-1C61-3392D3FD18DF}"/>
              </a:ext>
            </a:extLst>
          </p:cNvPr>
          <p:cNvSpPr txBox="1"/>
          <p:nvPr/>
        </p:nvSpPr>
        <p:spPr>
          <a:xfrm>
            <a:off x="9103518" y="3702204"/>
            <a:ext cx="196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CB658-C058-176E-7702-64B4294512EF}"/>
              </a:ext>
            </a:extLst>
          </p:cNvPr>
          <p:cNvCxnSpPr>
            <a:cxnSpLocks/>
          </p:cNvCxnSpPr>
          <p:nvPr/>
        </p:nvCxnSpPr>
        <p:spPr>
          <a:xfrm>
            <a:off x="8259546" y="2854131"/>
            <a:ext cx="843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3A6866-5DD1-4BE9-BBEA-ED639033A13B}"/>
              </a:ext>
            </a:extLst>
          </p:cNvPr>
          <p:cNvCxnSpPr>
            <a:cxnSpLocks/>
          </p:cNvCxnSpPr>
          <p:nvPr/>
        </p:nvCxnSpPr>
        <p:spPr>
          <a:xfrm flipH="1">
            <a:off x="8259546" y="3211162"/>
            <a:ext cx="843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1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6CE5C-6530-82BA-D276-062CF119D27E}"/>
              </a:ext>
            </a:extLst>
          </p:cNvPr>
          <p:cNvSpPr txBox="1"/>
          <p:nvPr/>
        </p:nvSpPr>
        <p:spPr>
          <a:xfrm>
            <a:off x="453483" y="612844"/>
            <a:ext cx="86236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Query: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http://localhost:5000/api/students?age=20&amp;grade=A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Params: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http://localhost:5000/api/students/123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lang="en-US" altLang="en-US" dirty="0">
              <a:latin typeface="Arial Unicode MS"/>
            </a:endParaRPr>
          </a:p>
          <a:p>
            <a:endParaRPr lang="en-US" altLang="en-US" dirty="0">
              <a:latin typeface="Arial Unicode MS"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Body:</a:t>
            </a:r>
          </a:p>
          <a:p>
            <a:r>
              <a:rPr lang="en-US" dirty="0"/>
              <a:t>POST http://localhost:5000/api/students </a:t>
            </a:r>
          </a:p>
          <a:p>
            <a:r>
              <a:rPr lang="en-US" dirty="0"/>
              <a:t>Content-Type: application/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{ </a:t>
            </a:r>
          </a:p>
          <a:p>
            <a:pPr lvl="1"/>
            <a:r>
              <a:rPr lang="en-US" dirty="0"/>
              <a:t>"name": "John Doe", </a:t>
            </a:r>
          </a:p>
          <a:p>
            <a:pPr lvl="1"/>
            <a:r>
              <a:rPr lang="en-US" dirty="0"/>
              <a:t>"age": 20, </a:t>
            </a:r>
          </a:p>
          <a:p>
            <a:pPr lvl="1"/>
            <a:r>
              <a:rPr lang="en-US" dirty="0"/>
              <a:t>"grade": "A", </a:t>
            </a:r>
          </a:p>
          <a:p>
            <a:pPr lvl="1"/>
            <a:r>
              <a:rPr lang="en-US" dirty="0"/>
              <a:t>"email": "john.doe@example.com" </a:t>
            </a:r>
          </a:p>
          <a:p>
            <a:r>
              <a:rPr lang="en-US" dirty="0"/>
              <a:t>}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319D4-0713-C542-C07D-CDE4DFB6D587}"/>
              </a:ext>
            </a:extLst>
          </p:cNvPr>
          <p:cNvSpPr txBox="1"/>
          <p:nvPr/>
        </p:nvSpPr>
        <p:spPr>
          <a:xfrm>
            <a:off x="671362" y="949422"/>
            <a:ext cx="68555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Use 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Parameters: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students?age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Sorting: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students?sort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Pagination: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students?page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=2&amp;limit=10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Searching: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students?name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=John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Parameters: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Identification: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/students/123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Sub-resources: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/students/123/grades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 Body: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data: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creating a resource.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PUT/PATCH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updating a resource.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Typically not used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requests.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6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A32EDE-C625-4F41-9B6E-F82BDD2E8FA7}"/>
              </a:ext>
            </a:extLst>
          </p:cNvPr>
          <p:cNvSpPr txBox="1"/>
          <p:nvPr/>
        </p:nvSpPr>
        <p:spPr>
          <a:xfrm>
            <a:off x="1628078" y="1449659"/>
            <a:ext cx="2888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Node.js:</a:t>
            </a:r>
          </a:p>
          <a:p>
            <a:endParaRPr lang="en-US" b="1" dirty="0"/>
          </a:p>
          <a:p>
            <a:r>
              <a:rPr lang="en-US" dirty="0"/>
              <a:t>{</a:t>
            </a:r>
          </a:p>
          <a:p>
            <a:r>
              <a:rPr lang="en-US" dirty="0"/>
              <a:t>        name: “Shayaan”,</a:t>
            </a:r>
          </a:p>
          <a:p>
            <a:r>
              <a:rPr lang="en-US" dirty="0"/>
              <a:t>        age: 19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FA8B5-2234-297E-F12A-840D8E2461CD}"/>
              </a:ext>
            </a:extLst>
          </p:cNvPr>
          <p:cNvSpPr txBox="1"/>
          <p:nvPr/>
        </p:nvSpPr>
        <p:spPr>
          <a:xfrm>
            <a:off x="7895063" y="1449659"/>
            <a:ext cx="3501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Mongo DB</a:t>
            </a:r>
          </a:p>
          <a:p>
            <a:endParaRPr lang="en-US" b="1" dirty="0"/>
          </a:p>
          <a:p>
            <a:r>
              <a:rPr lang="en-US" dirty="0"/>
              <a:t>{</a:t>
            </a:r>
          </a:p>
          <a:p>
            <a:r>
              <a:rPr lang="en-US" dirty="0"/>
              <a:t>        name: “Shayaan”,</a:t>
            </a:r>
          </a:p>
          <a:p>
            <a:r>
              <a:rPr lang="en-US" dirty="0"/>
              <a:t>        age: 19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C420D2-009E-2A6A-7DBD-2174897215DD}"/>
              </a:ext>
            </a:extLst>
          </p:cNvPr>
          <p:cNvCxnSpPr>
            <a:cxnSpLocks/>
          </p:cNvCxnSpPr>
          <p:nvPr/>
        </p:nvCxnSpPr>
        <p:spPr>
          <a:xfrm>
            <a:off x="4728117" y="2230244"/>
            <a:ext cx="2843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8267B5-6A74-6BB1-AC5A-1E8DD88F81F0}"/>
              </a:ext>
            </a:extLst>
          </p:cNvPr>
          <p:cNvSpPr txBox="1"/>
          <p:nvPr/>
        </p:nvSpPr>
        <p:spPr>
          <a:xfrm>
            <a:off x="5672254" y="17409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ODM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189B6-E2A8-9E19-620F-4A76839E0E64}"/>
              </a:ext>
            </a:extLst>
          </p:cNvPr>
          <p:cNvSpPr txBox="1"/>
          <p:nvPr/>
        </p:nvSpPr>
        <p:spPr>
          <a:xfrm>
            <a:off x="3596268" y="4166091"/>
            <a:ext cx="378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Table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A9E0C1A-05E8-59DC-A8E4-D3DD68A99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95107"/>
              </p:ext>
            </p:extLst>
          </p:nvPr>
        </p:nvGraphicFramePr>
        <p:xfrm>
          <a:off x="3705716" y="4652037"/>
          <a:ext cx="3397718" cy="53108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698859">
                  <a:extLst>
                    <a:ext uri="{9D8B030D-6E8A-4147-A177-3AD203B41FA5}">
                      <a16:colId xmlns:a16="http://schemas.microsoft.com/office/drawing/2014/main" val="3429047490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956489749"/>
                    </a:ext>
                  </a:extLst>
                </a:gridCol>
              </a:tblGrid>
              <a:tr h="2655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Age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964405"/>
                  </a:ext>
                </a:extLst>
              </a:tr>
              <a:tr h="2655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Shayaan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19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17069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023495-8B5E-BE18-600B-D71EBFB23C69}"/>
              </a:ext>
            </a:extLst>
          </p:cNvPr>
          <p:cNvCxnSpPr>
            <a:cxnSpLocks/>
          </p:cNvCxnSpPr>
          <p:nvPr/>
        </p:nvCxnSpPr>
        <p:spPr>
          <a:xfrm>
            <a:off x="3094463" y="3190562"/>
            <a:ext cx="783270" cy="770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D642BD-C8EC-8BE0-A39B-9A99AE1F9A22}"/>
              </a:ext>
            </a:extLst>
          </p:cNvPr>
          <p:cNvSpPr txBox="1"/>
          <p:nvPr/>
        </p:nvSpPr>
        <p:spPr>
          <a:xfrm>
            <a:off x="3479490" y="322459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6974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E6E1-966A-38E2-15F5-C4C8B3339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1434" y="-1107881"/>
            <a:ext cx="9144000" cy="23876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D365-C9E6-E673-D5A8-81CC1B3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424" y="1561364"/>
            <a:ext cx="9144000" cy="309984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https://www.npmjs.com/package/express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https://www.npmjs.com/package/nodemon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https://www.npmjs.com/package/mongoose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Article about MVC:</a:t>
            </a:r>
          </a:p>
          <a:p>
            <a:pPr algn="l"/>
            <a:r>
              <a:rPr lang="en-US" dirty="0">
                <a:hlinkClick r:id="rId4"/>
              </a:rPr>
              <a:t>	https://medium.com/@gecno/node-js-express-mongodb-and-mongoose-understanding-the-mvc-model-678952631ea3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1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336</Words>
  <Application>Microsoft Office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Unicode MS</vt:lpstr>
      <vt:lpstr>Office Theme</vt:lpstr>
      <vt:lpstr>APIs with Node.js and Express.js</vt:lpstr>
      <vt:lpstr>Table of Contents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FA22-BSE-065 (MUHAMMAD SHAYAAN E SUBAH)</dc:creator>
  <cp:lastModifiedBy>FA22-BSE-065 (MUHAMMAD SHAYAAN E SUBAH)</cp:lastModifiedBy>
  <cp:revision>13</cp:revision>
  <dcterms:created xsi:type="dcterms:W3CDTF">2024-11-16T17:38:37Z</dcterms:created>
  <dcterms:modified xsi:type="dcterms:W3CDTF">2024-11-17T10:57:33Z</dcterms:modified>
</cp:coreProperties>
</file>