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62" r:id="rId6"/>
    <p:sldId id="265" r:id="rId7"/>
    <p:sldId id="260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6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2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9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0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1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F373-C1EB-4AC1-AF71-2137A198AA1B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A63A-B81B-4C68-86EA-762B6EC6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#commun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75" y="310623"/>
            <a:ext cx="5827303" cy="582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Ubuntu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all" dirty="0" smtClean="0"/>
              <a:t>WHAT IS NOSQL?</a:t>
            </a:r>
            <a:br>
              <a:rPr lang="en-IN" b="1" cap="all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NoSQL</a:t>
            </a:r>
            <a:r>
              <a:rPr lang="en-IN" dirty="0" smtClean="0"/>
              <a:t> </a:t>
            </a:r>
            <a:r>
              <a:rPr lang="en-IN" dirty="0"/>
              <a:t>is an approach </a:t>
            </a:r>
            <a:r>
              <a:rPr lang="en-IN" dirty="0" smtClean="0"/>
              <a:t>different from traditional </a:t>
            </a:r>
            <a:r>
              <a:rPr lang="en-IN" dirty="0"/>
              <a:t>relational database management systems (RDBMS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 </a:t>
            </a:r>
            <a:r>
              <a:rPr lang="en-IN" dirty="0"/>
              <a:t>To define </a:t>
            </a:r>
            <a:r>
              <a:rPr lang="en-IN" dirty="0" err="1"/>
              <a:t>NoSQL</a:t>
            </a:r>
            <a:r>
              <a:rPr lang="en-IN" dirty="0" smtClean="0"/>
              <a:t>,. </a:t>
            </a:r>
            <a:r>
              <a:rPr lang="en-IN" dirty="0"/>
              <a:t>Relational databases rely on tables, columns, rows, or schemas to organize and retrieve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contrast, </a:t>
            </a:r>
            <a:r>
              <a:rPr lang="en-IN" dirty="0" err="1"/>
              <a:t>NoSQL</a:t>
            </a:r>
            <a:r>
              <a:rPr lang="en-IN" dirty="0"/>
              <a:t> databases do not rely on these structures and use more flexible data models. </a:t>
            </a:r>
            <a:endParaRPr lang="en-IN" dirty="0" smtClean="0"/>
          </a:p>
          <a:p>
            <a:r>
              <a:rPr lang="en-IN" dirty="0" err="1" smtClean="0"/>
              <a:t>NoSQL</a:t>
            </a:r>
            <a:r>
              <a:rPr lang="en-IN" dirty="0" smtClean="0"/>
              <a:t> </a:t>
            </a:r>
            <a:r>
              <a:rPr lang="en-IN" dirty="0"/>
              <a:t>can mean “not SQL” or “not only SQL.” </a:t>
            </a:r>
            <a:r>
              <a:rPr lang="en-IN" dirty="0" err="1" smtClean="0"/>
              <a:t>NoSQL</a:t>
            </a:r>
            <a:r>
              <a:rPr lang="en-IN" dirty="0" smtClean="0"/>
              <a:t> </a:t>
            </a:r>
            <a:r>
              <a:rPr lang="en-IN" dirty="0"/>
              <a:t>is particularly useful for storing unstructured </a:t>
            </a:r>
            <a:r>
              <a:rPr lang="en-IN" dirty="0" smtClean="0"/>
              <a:t>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51" y="668740"/>
            <a:ext cx="10404649" cy="50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</a:t>
            </a:r>
            <a:r>
              <a:rPr lang="en-IN" b="1" dirty="0" err="1" smtClean="0"/>
              <a:t>MongoDB</a:t>
            </a:r>
            <a:r>
              <a:rPr lang="en-IN" b="1" dirty="0" smtClean="0"/>
              <a:t>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Source </a:t>
            </a:r>
            <a:r>
              <a:rPr lang="en-IN" dirty="0" err="1" smtClean="0"/>
              <a:t>NoSql</a:t>
            </a:r>
            <a:r>
              <a:rPr lang="en-IN" dirty="0" smtClean="0"/>
              <a:t> Database.</a:t>
            </a:r>
          </a:p>
          <a:p>
            <a:r>
              <a:rPr lang="en-IN" dirty="0" smtClean="0"/>
              <a:t>Document Oriented.</a:t>
            </a:r>
          </a:p>
          <a:p>
            <a:r>
              <a:rPr lang="en-IN" dirty="0" smtClean="0"/>
              <a:t>Can create document without having to define structure of it first.</a:t>
            </a:r>
          </a:p>
          <a:p>
            <a:r>
              <a:rPr lang="en-IN" dirty="0" smtClean="0"/>
              <a:t>Instead of rows and tables in relational database, </a:t>
            </a:r>
            <a:r>
              <a:rPr lang="en-IN" dirty="0" err="1" smtClean="0"/>
              <a:t>MongoDB</a:t>
            </a:r>
            <a:r>
              <a:rPr lang="en-IN" dirty="0" smtClean="0"/>
              <a:t> saves data as documents within collections. </a:t>
            </a:r>
          </a:p>
          <a:p>
            <a:r>
              <a:rPr lang="en-IN" dirty="0" smtClean="0"/>
              <a:t> It was developed and supported by a company named 10gen.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67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When can you use </a:t>
            </a:r>
            <a:r>
              <a:rPr lang="en-IN" b="1" dirty="0" err="1" smtClean="0"/>
              <a:t>MongoDB</a:t>
            </a:r>
            <a:r>
              <a:rPr lang="en-IN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clear schema definition.</a:t>
            </a:r>
          </a:p>
          <a:p>
            <a:r>
              <a:rPr lang="en-IN" dirty="0" smtClean="0"/>
              <a:t>In relational database adding rows and columns can reduce performance, no such issue present in </a:t>
            </a:r>
            <a:r>
              <a:rPr lang="en-IN" dirty="0" err="1" smtClean="0"/>
              <a:t>MongoDB</a:t>
            </a:r>
            <a:r>
              <a:rPr lang="en-IN" dirty="0" smtClean="0"/>
              <a:t> as it is </a:t>
            </a:r>
            <a:r>
              <a:rPr lang="en-IN" dirty="0" err="1" smtClean="0"/>
              <a:t>schemaless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Write load is high.</a:t>
            </a:r>
          </a:p>
          <a:p>
            <a:r>
              <a:rPr lang="en-IN" dirty="0" smtClean="0"/>
              <a:t>No database administrator</a:t>
            </a:r>
          </a:p>
          <a:p>
            <a:r>
              <a:rPr lang="en-IN" dirty="0" smtClean="0"/>
              <a:t>Environment without reliable connectivity.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00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077736"/>
          </a:xfrm>
        </p:spPr>
      </p:pic>
    </p:spTree>
    <p:extLst>
      <p:ext uri="{BB962C8B-B14F-4D97-AF65-F5344CB8AC3E}">
        <p14:creationId xmlns:p14="http://schemas.microsoft.com/office/powerpoint/2010/main" val="238845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" t="11716" r="-40" b="-11925"/>
          <a:stretch/>
        </p:blipFill>
        <p:spPr>
          <a:xfrm>
            <a:off x="1233985" y="1476000"/>
            <a:ext cx="9900000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87" y="887043"/>
            <a:ext cx="7956038" cy="4752780"/>
          </a:xfrm>
        </p:spPr>
      </p:pic>
    </p:spTree>
    <p:extLst>
      <p:ext uri="{BB962C8B-B14F-4D97-AF65-F5344CB8AC3E}">
        <p14:creationId xmlns:p14="http://schemas.microsoft.com/office/powerpoint/2010/main" val="108129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Windows</a:t>
            </a:r>
          </a:p>
          <a:p>
            <a:pPr marL="514350" indent="-514350">
              <a:buAutoNum type="arabicParenR"/>
            </a:pPr>
            <a:r>
              <a:rPr lang="en-IN" dirty="0" smtClean="0"/>
              <a:t>Visit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www.mongodb.com/download-center#community</a:t>
            </a: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 smtClean="0"/>
              <a:t>Select Windows 64bit/32bit</a:t>
            </a:r>
          </a:p>
          <a:p>
            <a:pPr marL="514350" indent="-514350">
              <a:buAutoNum type="arabicParenR"/>
            </a:pPr>
            <a:r>
              <a:rPr lang="en-IN" dirty="0" smtClean="0"/>
              <a:t>Download</a:t>
            </a:r>
          </a:p>
          <a:p>
            <a:pPr marL="514350" indent="-514350">
              <a:buAutoNum type="arabicParenR"/>
            </a:pPr>
            <a:r>
              <a:rPr lang="en-IN" dirty="0"/>
              <a:t>Go to C--&gt; Program Files --&gt; </a:t>
            </a:r>
            <a:r>
              <a:rPr lang="en-IN" dirty="0" err="1"/>
              <a:t>MongoDB</a:t>
            </a:r>
            <a:r>
              <a:rPr lang="en-IN" dirty="0"/>
              <a:t> --&gt; Server --&gt; 3.4 --&gt; </a:t>
            </a:r>
            <a:r>
              <a:rPr lang="en-IN" dirty="0" smtClean="0"/>
              <a:t>bin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After </a:t>
            </a:r>
            <a:r>
              <a:rPr lang="en-IN" dirty="0"/>
              <a:t>opening the bin folder, copy the path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5</a:t>
            </a:r>
            <a:r>
              <a:rPr lang="en-IN" dirty="0" smtClean="0"/>
              <a:t>)     </a:t>
            </a:r>
            <a:r>
              <a:rPr lang="en-IN" dirty="0"/>
              <a:t>Right-click on "This PC" and select "</a:t>
            </a:r>
            <a:r>
              <a:rPr lang="en-IN" dirty="0" smtClean="0"/>
              <a:t>Properties“</a:t>
            </a:r>
          </a:p>
          <a:p>
            <a:pPr marL="0" indent="0">
              <a:buNone/>
            </a:pPr>
            <a:r>
              <a:rPr lang="en-IN" dirty="0"/>
              <a:t>6) </a:t>
            </a:r>
            <a:r>
              <a:rPr lang="en-IN" dirty="0" smtClean="0"/>
              <a:t>    Select </a:t>
            </a:r>
            <a:r>
              <a:rPr lang="en-IN" dirty="0"/>
              <a:t>"Advanced System </a:t>
            </a:r>
            <a:r>
              <a:rPr lang="en-IN" dirty="0" smtClean="0"/>
              <a:t>Settings“</a:t>
            </a:r>
          </a:p>
          <a:p>
            <a:pPr marL="0" indent="0">
              <a:buNone/>
            </a:pPr>
            <a:r>
              <a:rPr lang="en-IN" dirty="0" smtClean="0"/>
              <a:t>7)     Select </a:t>
            </a:r>
            <a:r>
              <a:rPr lang="en-IN" dirty="0"/>
              <a:t>"</a:t>
            </a:r>
            <a:r>
              <a:rPr lang="en-IN" dirty="0" err="1"/>
              <a:t>Enivronment</a:t>
            </a:r>
            <a:r>
              <a:rPr lang="en-IN" dirty="0"/>
              <a:t> </a:t>
            </a:r>
            <a:r>
              <a:rPr lang="en-IN" dirty="0" smtClean="0"/>
              <a:t>Variables“</a:t>
            </a:r>
          </a:p>
          <a:p>
            <a:pPr marL="0" indent="0">
              <a:buNone/>
            </a:pPr>
            <a:r>
              <a:rPr lang="en-IN" dirty="0"/>
              <a:t>8) </a:t>
            </a:r>
            <a:r>
              <a:rPr lang="en-IN" dirty="0" smtClean="0"/>
              <a:t>    Select </a:t>
            </a:r>
            <a:r>
              <a:rPr lang="en-IN" dirty="0"/>
              <a:t>"Path" and hit "</a:t>
            </a:r>
            <a:r>
              <a:rPr lang="en-IN" dirty="0" smtClean="0"/>
              <a:t>Edit“</a:t>
            </a:r>
          </a:p>
          <a:p>
            <a:pPr marL="0" indent="0">
              <a:buNone/>
            </a:pPr>
            <a:r>
              <a:rPr lang="en-IN" dirty="0" smtClean="0"/>
              <a:t>9)     Hit “New” and paste the path </a:t>
            </a:r>
            <a:r>
              <a:rPr lang="en-IN" dirty="0" err="1" smtClean="0"/>
              <a:t>there.Then</a:t>
            </a:r>
            <a:r>
              <a:rPr lang="en-IN" dirty="0" smtClean="0"/>
              <a:t> hit “OK” three times.</a:t>
            </a:r>
          </a:p>
          <a:p>
            <a:pPr marL="0" indent="0">
              <a:buNone/>
            </a:pPr>
            <a:r>
              <a:rPr lang="en-IN" dirty="0" smtClean="0"/>
              <a:t>10</a:t>
            </a:r>
            <a:r>
              <a:rPr lang="en-IN" dirty="0"/>
              <a:t>) </a:t>
            </a:r>
            <a:r>
              <a:rPr lang="en-IN" dirty="0" smtClean="0"/>
              <a:t>  Go </a:t>
            </a:r>
            <a:r>
              <a:rPr lang="en-IN" dirty="0"/>
              <a:t>to your "C" drive, and create a new folder "data". In that folder, create a new folder named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"</a:t>
            </a:r>
            <a:r>
              <a:rPr lang="en-IN" dirty="0" err="1"/>
              <a:t>db</a:t>
            </a:r>
            <a:r>
              <a:rPr lang="en-IN" dirty="0"/>
              <a:t>".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11</a:t>
            </a:r>
            <a:r>
              <a:rPr lang="en-IN" dirty="0"/>
              <a:t>) Open the CMD and type "</a:t>
            </a:r>
            <a:r>
              <a:rPr lang="en-IN" dirty="0" err="1"/>
              <a:t>mongod</a:t>
            </a:r>
            <a:r>
              <a:rPr lang="en-IN" dirty="0"/>
              <a:t>"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12) Open another CMD window, and type "mongo"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88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327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 IS NOSQL? </vt:lpstr>
      <vt:lpstr>PowerPoint Presentation</vt:lpstr>
      <vt:lpstr>What is MongoDB?</vt:lpstr>
      <vt:lpstr>When can you use MongoDB?</vt:lpstr>
      <vt:lpstr>PowerPoint Presentation</vt:lpstr>
      <vt:lpstr>PowerPoint Presentation</vt:lpstr>
      <vt:lpstr>PowerPoint Presentation</vt:lpstr>
      <vt:lpstr>Installation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gladydennyson@outlook.com</dc:creator>
  <cp:lastModifiedBy>gladydennyson@outlook.com</cp:lastModifiedBy>
  <cp:revision>8</cp:revision>
  <dcterms:created xsi:type="dcterms:W3CDTF">2018-09-05T17:53:20Z</dcterms:created>
  <dcterms:modified xsi:type="dcterms:W3CDTF">2018-09-06T01:11:19Z</dcterms:modified>
</cp:coreProperties>
</file>