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ecf2f96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ecf2f96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ecf2f96c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ecf2f96c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ecf2fad4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ecf2fad4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ecf2fad4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ecf2fad4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cf2fad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cf2fad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ecf2fad4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ecf2fad4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ecf2fad4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ecf2fad4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ecf2fad4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ecf2fad4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dfa306e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dfa306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www.elsevier.com/__data/promis_misc/ISSM_COREQ_Checklist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from Feedback Received Last Week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4688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more people in the task force! Try to get CS researchers with a greater diversity of perspectives.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call it an “Evidence Standard.”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seemingly more agreeable term: “Reporting Standard”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a diverse community and won’t agree on the </a:t>
            </a:r>
            <a:r>
              <a:rPr lang="en"/>
              <a:t>epistemological</a:t>
            </a:r>
            <a:r>
              <a:rPr lang="en"/>
              <a:t> roots of evidence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common ground: </a:t>
            </a:r>
            <a:r>
              <a:rPr b="1" i="1" lang="en"/>
              <a:t>Make</a:t>
            </a:r>
            <a:r>
              <a:rPr b="1" i="1" lang="en"/>
              <a:t> TOCE papers easier to review, read and search for.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focus on that common ground today. We’re here to listen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today’s meeting, we will send out a survey to all AEs for further guidance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goes in a typical Evidence Standard?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Evidence standards vary widely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suggest standard section headers and what goes in them (e.g., CONSORT)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dictate statistical tests that must be used and acceptable study designs (e.g., WWC)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are checklists for various kinds of studies (e.g., COREQ)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are open to the public (WWC, CONSORT) and others must be purchased (APA)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are vague and others are hyper-specific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Audience Question 1</a:t>
            </a:r>
            <a:r>
              <a:rPr lang="en"/>
              <a:t>: How should authors report a T-test?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APA's answer to the question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There was no significant effect for thing, </a:t>
            </a:r>
            <a:r>
              <a:rPr i="1" lang="en" sz="1100">
                <a:solidFill>
                  <a:schemeClr val="dk1"/>
                </a:solidFill>
              </a:rPr>
              <a:t>t</a:t>
            </a:r>
            <a:r>
              <a:rPr lang="en" sz="1100">
                <a:solidFill>
                  <a:schemeClr val="dk1"/>
                </a:solidFill>
              </a:rPr>
              <a:t>(38) = 1.7, </a:t>
            </a:r>
            <a:r>
              <a:rPr i="1" lang="en" sz="1100">
                <a:solidFill>
                  <a:schemeClr val="dk1"/>
                </a:solidFill>
              </a:rPr>
              <a:t>p</a:t>
            </a:r>
            <a:r>
              <a:rPr lang="en" sz="1100">
                <a:solidFill>
                  <a:schemeClr val="dk1"/>
                </a:solidFill>
              </a:rPr>
              <a:t> = .097, despite A (</a:t>
            </a:r>
            <a:r>
              <a:rPr i="1" lang="en" sz="1100">
                <a:solidFill>
                  <a:schemeClr val="dk1"/>
                </a:solidFill>
              </a:rPr>
              <a:t>M</a:t>
            </a:r>
            <a:r>
              <a:rPr lang="en" sz="1100">
                <a:solidFill>
                  <a:schemeClr val="dk1"/>
                </a:solidFill>
              </a:rPr>
              <a:t> = 55, </a:t>
            </a:r>
            <a:r>
              <a:rPr i="1" lang="en" sz="1100">
                <a:solidFill>
                  <a:schemeClr val="dk1"/>
                </a:solidFill>
              </a:rPr>
              <a:t>SD</a:t>
            </a:r>
            <a:r>
              <a:rPr lang="en" sz="1100">
                <a:solidFill>
                  <a:schemeClr val="dk1"/>
                </a:solidFill>
              </a:rPr>
              <a:t> = 8) being higher than B (M = 53, SD = 7.8).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Observations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APA requires degrees of freedom, t-value, p-value, and means and standard deviations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Reporting an effect size is typical and encouraged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APA manuals describe how to report this in relatively plain English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cost of the manual for how to do this is about $45.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descr="This image comes from here:&#10;&#10;https://apastyle.apa.org/instructional-aids/numbers-statistics-guide.pdf&#10;&#10;Essentially, this provides a series of somewhat vague rules about how to report statistics." id="68" name="Google Shape;68;p15" title="APA Publication manual report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325" y="0"/>
            <a:ext cx="33777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Works </a:t>
            </a:r>
            <a:r>
              <a:rPr lang="en"/>
              <a:t>Clearinghouse's Answer</a:t>
            </a:r>
            <a:r>
              <a:rPr lang="en"/>
              <a:t>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05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specific reporting needed for how to specify t-values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 size is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is written in very mathematical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English Translation</a:t>
            </a:r>
            <a:r>
              <a:rPr lang="en"/>
              <a:t>: WWC wants authors to use Hedge's g and not Cohen's d. </a:t>
            </a:r>
            <a:endParaRPr/>
          </a:p>
        </p:txBody>
      </p:sp>
      <p:pic>
        <p:nvPicPr>
          <p:cNvPr descr="This shows a set of mathematical equations for Hedge's g, which is how the what works clearinghouse requires effect size reporting." id="75" name="Google Shape;75;p16" title="WWC Requirements for effect siz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575" y="1382050"/>
            <a:ext cx="4997424" cy="29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 Question 2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900100"/>
            <a:ext cx="8520600" cy="13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In a qualitative study, what aspects of a study design should be reported by authors?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ll paper is available here:&#10;&#10;https://watermark.silverchair.com/mzm042.pdf?token=AQECAHi208BE49Ooan9kkhW_Ercy7Dm3ZL_9Cf3qfKAc485ysgAAAqowggKmBgkqhkiG9w0BBwagggKXMIICkwIBADCCAowGCSqGSIb3DQEHATAeBglghkgBZQMEAS4wEQQMtFh6P67DDsW9zE7wAgEQgIICXdMhR4y4Lv3V9El-vjDULPD4odQ7XIj9SKvbmYaCd9dDxGQDom0wxavuu-zuLeGAvGN-Rf4o1EZavEmWxoBsvJDTgIUh4_BBubxQW-bSasHf4vhA5KO0uKQlCvVHMYG94JkEd1h2sAY892DBOdMpkv_xZ51CNLTth_xjfi5PtGAYM9l62GxkaBD6i7YXUD00fLCV8SBJsPUSt8jEd5kvra7I4F5SrL-05tGMzOi36voRiW7bl-F0O-WexckGylwHO9CVou9-j_lbhI6t-A6DumZ6uP99fvCxeLGpGiwVUTUNXPvtK9Uy4q02Ex6fT4gzoNPZolRAAzvWWLe_ugkJtWUtmnBtjTislm8PCvjGCkxMhwK03K4-6mz0Ne0uiJQkp8FhwCjrApTPoqFpWzwAaGbE-0JUCfCENVssqZu3JZt90xZUL8mKCyXtqmLRtQ55Rsno_OsephkzzAnlGP-HTXDKVV8rSi1sZcIzGF8hkIfovqLgsxhWDWBY_XMruMUF_o6SZA2GUE2dfd6lAfZ5j-SmkfeUrQhiNR7hZMIXcAc-M7oFOh-qTFMVwakybovFGHXT-xl47VWVDRcjASuN-wsOTTJ3Uuu95nccKEDD4C4QYLF8sGvcd1cL_L0MNMxwfxOHZEDKHpJQQoAky0hwGcWf4Sac5q2FmHovcb_r_bGe0bXZLLwa4AS2Fr0Go8eMkKmupEAtG_PbFzeJHHBSYxVcKNLqi2swr3EU5fBATRlqGBNqlSaSFfYoQgt37MlskWSzaxE47R1P-a6P7L44MBMOPV_Qt34OgANgV5gt" id="86" name="Google Shape;86;p18" title="Checklist from COREQ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075" y="1017725"/>
            <a:ext cx="7141852" cy="35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COREQ's partial answer to the question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585150" y="4577225"/>
            <a:ext cx="7938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COREQ (COnsolidated criteria for REporting Qualitative research) Checklist </a:t>
            </a:r>
            <a:r>
              <a:rPr lang="en"/>
              <a:t>consists of 32 items: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https://www.elsevier.com/__data/promis_misc/ISSM_COREQ_Checklist.pdf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4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 Question 3: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discussion section, what should authors report?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CONSORT's Answer to the question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2700"/>
            <a:ext cx="8839201" cy="70284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152392" y="2426375"/>
            <a:ext cx="8415900" cy="24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CONSORT uses the word trial everywhere. This is because medical experts have a </a:t>
            </a:r>
            <a:r>
              <a:rPr b="1" i="1" lang="en" u="sng"/>
              <a:t>very</a:t>
            </a:r>
            <a:r>
              <a:rPr lang="en"/>
              <a:t> broad definition of what a trial is. It may have a meaning different than what you are used 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Discussing the limitations, generalisability, and interpretation is common in TOCE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Abstracts have been carefully studied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32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medical community introduced the idea in the mid 1980s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2004 Hartley reviewed 31 studies that evaluated the impact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findings show they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 more information (11 studies, 1 negative)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easier to read (3 studies)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easier to search (2 studies for, 3 against)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Facilitate peer review (3 studies) --- think things like reviewer bidding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generally welcomed by readers and authors (6 studies)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that they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more space (10 studies)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have confusing typographic layouts (2 studies)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be prone to omissions, just like traditional abstracts (8 studies)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same author updated his findings in 2014 (similar conclusions)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0" y="4703625"/>
            <a:ext cx="9144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Hartley J. Current findings from research on structured abstracts. </a:t>
            </a:r>
            <a:r>
              <a:rPr i="1" lang="en" sz="1100">
                <a:solidFill>
                  <a:schemeClr val="dk1"/>
                </a:solidFill>
              </a:rPr>
              <a:t>J Med Libr Assoc</a:t>
            </a:r>
            <a:r>
              <a:rPr lang="en" sz="1100">
                <a:solidFill>
                  <a:schemeClr val="dk1"/>
                </a:solidFill>
              </a:rPr>
              <a:t>. 2004;92(3):368-371.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