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h, Timothy H" initials="CTH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00" y="4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6T12:26:28.480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://archive.blender.org/download/source-code/index.html" TargetMode="External"/><Relationship Id="rId20" Type="http://schemas.openxmlformats.org/officeDocument/2006/relationships/hyperlink" Target="https://github.com/mbostock/d3" TargetMode="External"/><Relationship Id="rId21" Type="http://schemas.openxmlformats.org/officeDocument/2006/relationships/hyperlink" Target="https://github.com/meteor/meteor" TargetMode="External"/><Relationship Id="rId22" Type="http://schemas.openxmlformats.org/officeDocument/2006/relationships/hyperlink" Target="https://github.com/github" TargetMode="External"/><Relationship Id="rId23" Type="http://schemas.openxmlformats.org/officeDocument/2006/relationships/comments" Target="../comments/comment1.xml"/><Relationship Id="rId10" Type="http://schemas.openxmlformats.org/officeDocument/2006/relationships/hyperlink" Target="https://github.com/torvalds/linux" TargetMode="External"/><Relationship Id="rId11" Type="http://schemas.openxmlformats.org/officeDocument/2006/relationships/hyperlink" Target="https://wiki.ubuntu.com/Kernel/SourceCode" TargetMode="External"/><Relationship Id="rId12" Type="http://schemas.openxmlformats.org/officeDocument/2006/relationships/hyperlink" Target="https://wiki.archlinux.org/index.php/Arch_Build_System" TargetMode="External"/><Relationship Id="rId13" Type="http://schemas.openxmlformats.org/officeDocument/2006/relationships/hyperlink" Target="https://github.com/linuxmint" TargetMode="External"/><Relationship Id="rId14" Type="http://schemas.openxmlformats.org/officeDocument/2006/relationships/hyperlink" Target="https://source.android.com/" TargetMode="External"/><Relationship Id="rId15" Type="http://schemas.openxmlformats.org/officeDocument/2006/relationships/hyperlink" Target="https://swift.org/" TargetMode="External"/><Relationship Id="rId16" Type="http://schemas.openxmlformats.org/officeDocument/2006/relationships/hyperlink" Target="https://github.com/angular/angular.js/tree/master/src" TargetMode="External"/><Relationship Id="rId17" Type="http://schemas.openxmlformats.org/officeDocument/2006/relationships/hyperlink" Target="https://www.chromium.org/" TargetMode="External"/><Relationship Id="rId18" Type="http://schemas.openxmlformats.org/officeDocument/2006/relationships/hyperlink" Target="https://github.com/facebook/react" TargetMode="External"/><Relationship Id="rId19" Type="http://schemas.openxmlformats.org/officeDocument/2006/relationships/hyperlink" Target="https://github.com/angular/angular.j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ordpress.com/create/" TargetMode="External"/><Relationship Id="rId3" Type="http://schemas.openxmlformats.org/officeDocument/2006/relationships/hyperlink" Target="https://developer.mozilla.org/en-US/docs/Introduction" TargetMode="External"/><Relationship Id="rId4" Type="http://schemas.openxmlformats.org/officeDocument/2006/relationships/hyperlink" Target="https://www.mozilla.org/en-US/thunderbird/" TargetMode="External"/><Relationship Id="rId5" Type="http://schemas.openxmlformats.org/officeDocument/2006/relationships/hyperlink" Target="http://www.osvr.org/" TargetMode="External"/><Relationship Id="rId6" Type="http://schemas.openxmlformats.org/officeDocument/2006/relationships/hyperlink" Target="https://www.gimp.org/source/" TargetMode="External"/><Relationship Id="rId7" Type="http://schemas.openxmlformats.org/officeDocument/2006/relationships/hyperlink" Target="http://www.openoffice.org/download/source/" TargetMode="External"/><Relationship Id="rId8" Type="http://schemas.openxmlformats.org/officeDocument/2006/relationships/hyperlink" Target="https://github.com/notepad-plus-plus/notepad-plus-plu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hyperlink" Target="http://chihacknight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owcases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 Open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Choh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39" y="180340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4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over some basic info on open source</a:t>
            </a:r>
          </a:p>
          <a:p>
            <a:r>
              <a:rPr lang="en-US" dirty="0" smtClean="0"/>
              <a:t>Look into GitHub</a:t>
            </a:r>
          </a:p>
          <a:p>
            <a:r>
              <a:rPr lang="en-US" dirty="0" smtClean="0"/>
              <a:t>Look into some local open source groups</a:t>
            </a:r>
          </a:p>
          <a:p>
            <a:r>
              <a:rPr lang="en-US" dirty="0" smtClean="0"/>
              <a:t>Find some cool open source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 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uk-UA" dirty="0" smtClean="0"/>
              <a:t>’</a:t>
            </a:r>
            <a:r>
              <a:rPr lang="en-US" dirty="0" smtClean="0"/>
              <a:t>s as basic as an open source software (OSS) that was made free and accessible by copyright license</a:t>
            </a:r>
          </a:p>
          <a:p>
            <a:pPr lvl="1"/>
            <a:r>
              <a:rPr lang="en-US" dirty="0" smtClean="0"/>
              <a:t>Apache License 2.0</a:t>
            </a:r>
          </a:p>
          <a:p>
            <a:pPr lvl="1"/>
            <a:r>
              <a:rPr lang="en-US" dirty="0" smtClean="0"/>
              <a:t>BSD 3-Clause</a:t>
            </a:r>
          </a:p>
          <a:p>
            <a:pPr lvl="1"/>
            <a:r>
              <a:rPr lang="en-US" dirty="0" smtClean="0"/>
              <a:t>BSD 2-Clause</a:t>
            </a:r>
          </a:p>
          <a:p>
            <a:pPr lvl="1"/>
            <a:r>
              <a:rPr lang="en-US" dirty="0" smtClean="0"/>
              <a:t>GNU General Public License (GPL)</a:t>
            </a:r>
          </a:p>
          <a:p>
            <a:pPr lvl="1"/>
            <a:r>
              <a:rPr lang="en-US" dirty="0" smtClean="0"/>
              <a:t>GNU Library General Public License (LGPL)</a:t>
            </a:r>
          </a:p>
          <a:p>
            <a:pPr lvl="1"/>
            <a:r>
              <a:rPr lang="en-US" dirty="0" smtClean="0"/>
              <a:t>MIT License</a:t>
            </a:r>
          </a:p>
          <a:p>
            <a:pPr lvl="1"/>
            <a:r>
              <a:rPr lang="en-US" dirty="0" smtClean="0"/>
              <a:t>Mozilla Public License 2.0</a:t>
            </a:r>
          </a:p>
          <a:p>
            <a:pPr lvl="1"/>
            <a:r>
              <a:rPr lang="en-US" dirty="0" smtClean="0"/>
              <a:t>Common Development and Distribution License</a:t>
            </a:r>
          </a:p>
          <a:p>
            <a:pPr lvl="1"/>
            <a:r>
              <a:rPr lang="en-US" dirty="0" smtClean="0"/>
              <a:t>Eclipse Public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7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>
                <a:hlinkClick r:id="rId2"/>
              </a:rPr>
              <a:t>WordPress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Mozilla Firefox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Mozilla Thunderbird </a:t>
            </a:r>
            <a:r>
              <a:rPr lang="en-US" dirty="0" smtClean="0"/>
              <a:t>(email client)</a:t>
            </a:r>
          </a:p>
          <a:p>
            <a:r>
              <a:rPr lang="en-US" smtClean="0">
                <a:hlinkClick r:id="rId5"/>
              </a:rPr>
              <a:t>OSVR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GIMP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OpenOffice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Notepad++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Blender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Linux </a:t>
            </a:r>
            <a:r>
              <a:rPr lang="en-US" dirty="0" smtClean="0"/>
              <a:t>– i.e. </a:t>
            </a:r>
            <a:r>
              <a:rPr lang="en-US" dirty="0" smtClean="0">
                <a:hlinkClick r:id="rId11"/>
              </a:rPr>
              <a:t>Ubuntu</a:t>
            </a:r>
            <a:r>
              <a:rPr lang="en-US" dirty="0" smtClean="0"/>
              <a:t>, </a:t>
            </a:r>
            <a:r>
              <a:rPr lang="en-US" dirty="0" smtClean="0">
                <a:hlinkClick r:id="rId12"/>
              </a:rPr>
              <a:t>Arch</a:t>
            </a:r>
            <a:r>
              <a:rPr lang="en-US" dirty="0" smtClean="0"/>
              <a:t>, </a:t>
            </a:r>
            <a:r>
              <a:rPr lang="en-US" dirty="0" smtClean="0">
                <a:hlinkClick r:id="rId13"/>
              </a:rPr>
              <a:t>Mint</a:t>
            </a:r>
            <a:endParaRPr lang="en-US" dirty="0" smtClean="0"/>
          </a:p>
          <a:p>
            <a:r>
              <a:rPr lang="en-US" dirty="0" smtClean="0">
                <a:hlinkClick r:id="rId14"/>
              </a:rPr>
              <a:t>Android</a:t>
            </a:r>
            <a:endParaRPr lang="en-US" dirty="0" smtClean="0"/>
          </a:p>
          <a:p>
            <a:r>
              <a:rPr lang="en-US" dirty="0" smtClean="0">
                <a:hlinkClick r:id="rId15"/>
              </a:rPr>
              <a:t>Swift 2</a:t>
            </a:r>
            <a:endParaRPr lang="en-US" dirty="0" smtClean="0"/>
          </a:p>
          <a:p>
            <a:r>
              <a:rPr lang="en-US" dirty="0" smtClean="0">
                <a:hlinkClick r:id="rId16"/>
              </a:rPr>
              <a:t>Angular</a:t>
            </a:r>
            <a:endParaRPr lang="en-US" dirty="0" smtClean="0"/>
          </a:p>
          <a:p>
            <a:r>
              <a:rPr lang="en-US" dirty="0" smtClean="0">
                <a:hlinkClick r:id="rId17"/>
              </a:rPr>
              <a:t>Chromium</a:t>
            </a:r>
            <a:endParaRPr lang="en-US" dirty="0" smtClean="0"/>
          </a:p>
          <a:p>
            <a:r>
              <a:rPr lang="en-US" dirty="0" smtClean="0">
                <a:hlinkClick r:id="rId18"/>
              </a:rPr>
              <a:t>React</a:t>
            </a:r>
            <a:endParaRPr lang="en-US" dirty="0" smtClean="0"/>
          </a:p>
          <a:p>
            <a:r>
              <a:rPr lang="en-US" dirty="0" smtClean="0">
                <a:hlinkClick r:id="rId19"/>
              </a:rPr>
              <a:t>AngularJS</a:t>
            </a:r>
            <a:endParaRPr lang="en-US" dirty="0" smtClean="0"/>
          </a:p>
          <a:p>
            <a:r>
              <a:rPr lang="en-US" dirty="0" smtClean="0">
                <a:hlinkClick r:id="rId20"/>
              </a:rPr>
              <a:t>D3</a:t>
            </a:r>
            <a:endParaRPr lang="en-US" dirty="0" smtClean="0"/>
          </a:p>
          <a:p>
            <a:r>
              <a:rPr lang="en-US" dirty="0" smtClean="0">
                <a:hlinkClick r:id="rId21"/>
              </a:rPr>
              <a:t>Meteor</a:t>
            </a:r>
            <a:endParaRPr lang="en-US" dirty="0" smtClean="0"/>
          </a:p>
          <a:p>
            <a:r>
              <a:rPr lang="en-US" dirty="0" smtClean="0">
                <a:hlinkClick r:id="rId22"/>
              </a:rPr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830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of the best places to find open source projects is at </a:t>
            </a:r>
            <a:r>
              <a:rPr lang="en-US" dirty="0" smtClean="0">
                <a:hlinkClick r:id="rId2"/>
              </a:rPr>
              <a:t>GitHub</a:t>
            </a:r>
            <a:r>
              <a:rPr lang="en-US" dirty="0" smtClean="0"/>
              <a:t>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great ”place” is at hackathons or hack nights.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One great one is </a:t>
            </a:r>
            <a:r>
              <a:rPr lang="en-US" dirty="0" smtClean="0">
                <a:hlinkClick r:id="rId3"/>
              </a:rPr>
              <a:t>Chi Hack Night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75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interested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this point, you should all have GitHub accounts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Try and find a project that really interests you with </a:t>
            </a:r>
            <a:r>
              <a:rPr lang="en-US" dirty="0" smtClean="0">
                <a:hlinkClick r:id="rId2"/>
              </a:rPr>
              <a:t>GitHub Explore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173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306</TotalTime>
  <Words>189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Arial</vt:lpstr>
      <vt:lpstr>Vapor Trail</vt:lpstr>
      <vt:lpstr>SIG Open</vt:lpstr>
      <vt:lpstr>agenda</vt:lpstr>
      <vt:lpstr>What is open source?</vt:lpstr>
      <vt:lpstr>examples of open source</vt:lpstr>
      <vt:lpstr>Where to find open source</vt:lpstr>
      <vt:lpstr>What are you interested 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Open</dc:title>
  <dc:creator>Choh, Timothy H</dc:creator>
  <cp:lastModifiedBy>Choh, Timothy H</cp:lastModifiedBy>
  <cp:revision>8</cp:revision>
  <dcterms:created xsi:type="dcterms:W3CDTF">2016-01-26T15:00:09Z</dcterms:created>
  <dcterms:modified xsi:type="dcterms:W3CDTF">2016-01-26T20:07:03Z</dcterms:modified>
</cp:coreProperties>
</file>