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A7DF7-6609-4185-8982-CE9B97899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Q-</a:t>
            </a:r>
            <a:r>
              <a:rPr lang="es-ES" dirty="0" err="1"/>
              <a:t>Learning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CAA34C-B759-42DD-9D35-A61602AB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Dante Chavez | Miguel </a:t>
            </a:r>
            <a:r>
              <a:rPr lang="es-ES" dirty="0" err="1"/>
              <a:t>Angel</a:t>
            </a:r>
            <a:r>
              <a:rPr lang="es-ES" dirty="0"/>
              <a:t> Lama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2570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FDD26-11C0-4E13-AE1B-1CF1E5AB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Human </a:t>
            </a:r>
            <a:r>
              <a:rPr lang="es-ES" dirty="0" err="1"/>
              <a:t>Learning</a:t>
            </a:r>
            <a:r>
              <a:rPr lang="es-ES" dirty="0"/>
              <a:t>: Trial and Error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638D8-15DF-4A70-9A81-85AD2A840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5859265"/>
            <a:ext cx="5185873" cy="791900"/>
          </a:xfrm>
        </p:spPr>
        <p:txBody>
          <a:bodyPr/>
          <a:lstStyle/>
          <a:p>
            <a:r>
              <a:rPr lang="es-ES" dirty="0" err="1"/>
              <a:t>Achives</a:t>
            </a:r>
            <a:r>
              <a:rPr lang="es-ES" dirty="0"/>
              <a:t> </a:t>
            </a:r>
            <a:r>
              <a:rPr lang="es-ES" dirty="0" err="1"/>
              <a:t>Goal</a:t>
            </a:r>
            <a:r>
              <a:rPr lang="es-ES" dirty="0"/>
              <a:t>: </a:t>
            </a:r>
            <a:r>
              <a:rPr lang="es-ES" dirty="0" err="1"/>
              <a:t>Kid</a:t>
            </a:r>
            <a:r>
              <a:rPr lang="es-ES" dirty="0"/>
              <a:t> </a:t>
            </a:r>
            <a:r>
              <a:rPr lang="es-ES" dirty="0" err="1"/>
              <a:t>reaches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couch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E967E5-6972-4FA7-AA00-68CFB8A9D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7" y="6001304"/>
            <a:ext cx="5194583" cy="552205"/>
          </a:xfrm>
        </p:spPr>
        <p:txBody>
          <a:bodyPr/>
          <a:lstStyle/>
          <a:p>
            <a:pPr algn="r"/>
            <a:r>
              <a:rPr lang="es-ES" dirty="0" err="1"/>
              <a:t>Fail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achieve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PE" dirty="0"/>
          </a:p>
        </p:txBody>
      </p:sp>
      <p:pic>
        <p:nvPicPr>
          <p:cNvPr id="1026" name="Picture 2" descr="https://thumbs.dreamstime.com/b/working-mother-vector-illustration-concept-busy-mom-children-home-super-multitasking-woman-mommy-businesswoman-infant-128359626.jpg">
            <a:extLst>
              <a:ext uri="{FF2B5EF4-FFF2-40B4-BE49-F238E27FC236}">
                <a16:creationId xmlns:a16="http://schemas.microsoft.com/office/drawing/2014/main" id="{97FEB8C3-7C86-47EB-B674-2C9499058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86" y="1899674"/>
            <a:ext cx="5060272" cy="404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41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53D036-BB45-4350-AB64-DD70EEA768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trial and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interaction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do (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map</a:t>
            </a:r>
            <a:r>
              <a:rPr lang="es-ES" dirty="0"/>
              <a:t> </a:t>
            </a:r>
            <a:r>
              <a:rPr lang="es-ES" dirty="0" err="1"/>
              <a:t>situations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actions</a:t>
            </a:r>
            <a:r>
              <a:rPr lang="es-ES" dirty="0"/>
              <a:t>) as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maximize</a:t>
            </a:r>
            <a:r>
              <a:rPr lang="es-ES" dirty="0"/>
              <a:t> a </a:t>
            </a:r>
            <a:r>
              <a:rPr lang="es-ES" dirty="0" err="1"/>
              <a:t>numerical</a:t>
            </a:r>
            <a:r>
              <a:rPr lang="es-ES" dirty="0"/>
              <a:t> </a:t>
            </a:r>
            <a:r>
              <a:rPr lang="es-ES" dirty="0" err="1"/>
              <a:t>reward</a:t>
            </a:r>
            <a:r>
              <a:rPr lang="es-ES" dirty="0"/>
              <a:t> </a:t>
            </a:r>
            <a:r>
              <a:rPr lang="es-ES" dirty="0" err="1"/>
              <a:t>signal</a:t>
            </a:r>
            <a:endParaRPr lang="es-PE" dirty="0"/>
          </a:p>
        </p:txBody>
      </p:sp>
      <p:pic>
        <p:nvPicPr>
          <p:cNvPr id="4" name="Picture 2" descr="https://github.com/acm-utec/Buddy-System-Activity-1/raw/Team5/Team5/img/drl01.png">
            <a:extLst>
              <a:ext uri="{FF2B5EF4-FFF2-40B4-BE49-F238E27FC236}">
                <a16:creationId xmlns:a16="http://schemas.microsoft.com/office/drawing/2014/main" id="{9719B775-5CC0-4AFF-8740-FEFF97EB0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65" y="1523030"/>
            <a:ext cx="286702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06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FDD26-11C0-4E13-AE1B-1CF1E5AB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Formulation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638D8-15DF-4A70-9A81-85AD2A8408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 err="1"/>
              <a:t>Environment</a:t>
            </a:r>
            <a:r>
              <a:rPr lang="es-ES" dirty="0"/>
              <a:t>: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agent</a:t>
            </a:r>
            <a:r>
              <a:rPr lang="es-ES" dirty="0"/>
              <a:t> </a:t>
            </a:r>
            <a:r>
              <a:rPr lang="es-ES" dirty="0" err="1"/>
              <a:t>operates</a:t>
            </a:r>
            <a:endParaRPr lang="es-ES" dirty="0"/>
          </a:p>
          <a:p>
            <a:r>
              <a:rPr lang="es-ES" b="1" dirty="0" err="1"/>
              <a:t>State</a:t>
            </a:r>
            <a:r>
              <a:rPr lang="es-ES" dirty="0"/>
              <a:t>: Actual </a:t>
            </a:r>
            <a:r>
              <a:rPr lang="es-ES" dirty="0" err="1"/>
              <a:t>situation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agent</a:t>
            </a:r>
            <a:endParaRPr lang="es-ES" dirty="0"/>
          </a:p>
          <a:p>
            <a:r>
              <a:rPr lang="es-ES" b="1" dirty="0" err="1"/>
              <a:t>Action</a:t>
            </a:r>
            <a:r>
              <a:rPr lang="es-ES" dirty="0"/>
              <a:t>: </a:t>
            </a:r>
            <a:r>
              <a:rPr lang="es-ES" dirty="0" err="1"/>
              <a:t>interaction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environment</a:t>
            </a:r>
            <a:r>
              <a:rPr lang="es-ES" dirty="0"/>
              <a:t> </a:t>
            </a:r>
            <a:r>
              <a:rPr lang="es-ES" dirty="0" err="1"/>
              <a:t>trough</a:t>
            </a:r>
            <a:r>
              <a:rPr lang="es-ES" dirty="0"/>
              <a:t> </a:t>
            </a:r>
            <a:r>
              <a:rPr lang="es-ES" dirty="0" err="1"/>
              <a:t>actions</a:t>
            </a:r>
            <a:endParaRPr lang="es-ES" dirty="0"/>
          </a:p>
          <a:p>
            <a:r>
              <a:rPr lang="es-ES" b="1" dirty="0" err="1"/>
              <a:t>Reward</a:t>
            </a:r>
            <a:r>
              <a:rPr lang="es-ES" dirty="0"/>
              <a:t>: </a:t>
            </a:r>
            <a:r>
              <a:rPr lang="es-ES" dirty="0" err="1"/>
              <a:t>Feedback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environment</a:t>
            </a:r>
            <a:endParaRPr lang="es-ES" dirty="0"/>
          </a:p>
          <a:p>
            <a:r>
              <a:rPr lang="es-ES" b="1" dirty="0" err="1"/>
              <a:t>Policy</a:t>
            </a:r>
            <a:r>
              <a:rPr lang="es-ES" dirty="0"/>
              <a:t>: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map</a:t>
            </a:r>
            <a:r>
              <a:rPr lang="es-ES" dirty="0"/>
              <a:t> </a:t>
            </a:r>
            <a:r>
              <a:rPr lang="es-ES" dirty="0" err="1"/>
              <a:t>agent’s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actions</a:t>
            </a:r>
            <a:endParaRPr lang="es-ES" dirty="0"/>
          </a:p>
          <a:p>
            <a:r>
              <a:rPr lang="es-ES" b="1" dirty="0" err="1"/>
              <a:t>Value</a:t>
            </a:r>
            <a:r>
              <a:rPr lang="es-ES" dirty="0"/>
              <a:t>: Future </a:t>
            </a:r>
            <a:r>
              <a:rPr lang="es-ES" dirty="0" err="1"/>
              <a:t>reward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agent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bt</a:t>
            </a:r>
            <a:r>
              <a:rPr lang="es-ES" dirty="0"/>
              <a:t> </a:t>
            </a:r>
            <a:r>
              <a:rPr lang="es-ES" dirty="0" err="1"/>
              <a:t>taking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action</a:t>
            </a:r>
            <a:r>
              <a:rPr lang="es-ES" dirty="0"/>
              <a:t> in a particular </a:t>
            </a:r>
            <a:r>
              <a:rPr lang="es-ES" dirty="0" err="1"/>
              <a:t>state</a:t>
            </a:r>
            <a:r>
              <a:rPr lang="es-ES" dirty="0"/>
              <a:t>. </a:t>
            </a:r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A7FAB2B-E4CA-4AD5-98BD-94DAB21DCBC4}"/>
              </a:ext>
            </a:extLst>
          </p:cNvPr>
          <p:cNvSpPr/>
          <p:nvPr/>
        </p:nvSpPr>
        <p:spPr>
          <a:xfrm>
            <a:off x="6604986" y="2405849"/>
            <a:ext cx="5185872" cy="338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3D4A19-C7B6-41CB-94E6-2A1AED4E8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501" y="3075065"/>
            <a:ext cx="4945331" cy="199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2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2D70F-958F-4A68-98A9-98128F663CB2}"/>
              </a:ext>
            </a:extLst>
          </p:cNvPr>
          <p:cNvSpPr txBox="1">
            <a:spLocks/>
          </p:cNvSpPr>
          <p:nvPr/>
        </p:nvSpPr>
        <p:spPr>
          <a:xfrm>
            <a:off x="810001" y="1449147"/>
            <a:ext cx="10572000" cy="297105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0" dirty="0" err="1"/>
              <a:t>Example</a:t>
            </a:r>
            <a:r>
              <a:rPr lang="es-ES" dirty="0"/>
              <a:t>: </a:t>
            </a:r>
            <a:r>
              <a:rPr lang="es-ES" i="1" dirty="0"/>
              <a:t>Taxi </a:t>
            </a:r>
            <a:r>
              <a:rPr lang="es-ES" i="1" dirty="0" err="1"/>
              <a:t>Agent</a:t>
            </a:r>
            <a:endParaRPr lang="es-ES" i="1" dirty="0"/>
          </a:p>
          <a:p>
            <a:endParaRPr lang="es-ES" dirty="0"/>
          </a:p>
          <a:p>
            <a:r>
              <a:rPr lang="es-ES" dirty="0" err="1"/>
              <a:t>How</a:t>
            </a:r>
            <a:r>
              <a:rPr lang="es-ES" dirty="0"/>
              <a:t> do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train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taxi </a:t>
            </a:r>
            <a:r>
              <a:rPr lang="es-ES" dirty="0" err="1"/>
              <a:t>agent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reach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>
                <a:solidFill>
                  <a:srgbClr val="FFFF00"/>
                </a:solidFill>
              </a:rPr>
              <a:t>end</a:t>
            </a:r>
            <a:r>
              <a:rPr lang="es-ES" dirty="0">
                <a:solidFill>
                  <a:srgbClr val="FFFF00"/>
                </a:solidFill>
              </a:rPr>
              <a:t> </a:t>
            </a:r>
            <a:r>
              <a:rPr lang="es-ES" dirty="0" err="1">
                <a:solidFill>
                  <a:srgbClr val="FFFF00"/>
                </a:solidFill>
              </a:rPr>
              <a:t>goal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shortest</a:t>
            </a:r>
            <a:r>
              <a:rPr lang="es-ES" dirty="0"/>
              <a:t> </a:t>
            </a:r>
            <a:r>
              <a:rPr lang="es-ES" dirty="0" err="1"/>
              <a:t>path</a:t>
            </a:r>
            <a:r>
              <a:rPr lang="es-ES" dirty="0"/>
              <a:t> </a:t>
            </a:r>
            <a:r>
              <a:rPr lang="es-ES" dirty="0" err="1"/>
              <a:t>witout</a:t>
            </a:r>
            <a:r>
              <a:rPr lang="es-ES" dirty="0"/>
              <a:t> </a:t>
            </a:r>
            <a:r>
              <a:rPr lang="es-ES" dirty="0" err="1"/>
              <a:t>stepping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a mine.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764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FDD26-11C0-4E13-AE1B-1CF1E5AB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TaxiV3 </a:t>
            </a:r>
            <a:r>
              <a:rPr lang="es-ES" dirty="0" err="1"/>
              <a:t>environment</a:t>
            </a:r>
            <a:r>
              <a:rPr lang="es-ES" dirty="0"/>
              <a:t>: </a:t>
            </a:r>
            <a:r>
              <a:rPr lang="es-ES" dirty="0" err="1"/>
              <a:t>Representation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638D8-15DF-4A70-9A81-85AD2A8408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/>
              <a:t>WALL</a:t>
            </a:r>
            <a:r>
              <a:rPr lang="es-ES" dirty="0"/>
              <a:t>: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can’t</a:t>
            </a:r>
            <a:r>
              <a:rPr lang="es-ES" dirty="0"/>
              <a:t> </a:t>
            </a:r>
            <a:r>
              <a:rPr lang="es-ES" dirty="0" err="1"/>
              <a:t>pass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, Will </a:t>
            </a:r>
            <a:r>
              <a:rPr lang="es-ES" dirty="0" err="1"/>
              <a:t>remain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position</a:t>
            </a:r>
          </a:p>
          <a:p>
            <a:r>
              <a:rPr lang="es-ES" b="1" dirty="0" err="1">
                <a:solidFill>
                  <a:srgbClr val="FFFF00"/>
                </a:solidFill>
              </a:rPr>
              <a:t>Yellow</a:t>
            </a:r>
            <a:r>
              <a:rPr lang="es-ES" dirty="0"/>
              <a:t>: Taxi </a:t>
            </a:r>
            <a:r>
              <a:rPr lang="es-ES" dirty="0" err="1"/>
              <a:t>current</a:t>
            </a:r>
            <a:r>
              <a:rPr lang="es-ES" dirty="0"/>
              <a:t> </a:t>
            </a:r>
            <a:r>
              <a:rPr lang="es-ES" dirty="0" err="1"/>
              <a:t>location</a:t>
            </a:r>
            <a:endParaRPr lang="es-ES" dirty="0"/>
          </a:p>
          <a:p>
            <a:r>
              <a:rPr lang="es-ES" b="1" dirty="0">
                <a:solidFill>
                  <a:srgbClr val="0070C0"/>
                </a:solidFill>
              </a:rPr>
              <a:t>Blue</a:t>
            </a:r>
            <a:r>
              <a:rPr lang="es-ES" dirty="0"/>
              <a:t>: Pick up </a:t>
            </a:r>
            <a:r>
              <a:rPr lang="es-ES" dirty="0" err="1"/>
              <a:t>location</a:t>
            </a:r>
            <a:endParaRPr lang="es-ES" dirty="0"/>
          </a:p>
          <a:p>
            <a:r>
              <a:rPr lang="es-ES" b="1" dirty="0" err="1">
                <a:solidFill>
                  <a:srgbClr val="7030A0"/>
                </a:solidFill>
              </a:rPr>
              <a:t>Purple</a:t>
            </a:r>
            <a:r>
              <a:rPr lang="es-ES" dirty="0"/>
              <a:t>: </a:t>
            </a:r>
            <a:r>
              <a:rPr lang="es-ES" dirty="0" err="1"/>
              <a:t>Drop</a:t>
            </a:r>
            <a:r>
              <a:rPr lang="es-ES" dirty="0"/>
              <a:t>-off </a:t>
            </a:r>
            <a:r>
              <a:rPr lang="es-ES" dirty="0" err="1"/>
              <a:t>location</a:t>
            </a:r>
            <a:endParaRPr lang="es-ES" dirty="0"/>
          </a:p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  <a:r>
              <a:rPr lang="es-ES" dirty="0"/>
              <a:t>: Taxi </a:t>
            </a:r>
            <a:r>
              <a:rPr lang="es-ES" dirty="0" err="1"/>
              <a:t>turn</a:t>
            </a:r>
            <a:r>
              <a:rPr lang="es-ES" dirty="0"/>
              <a:t> </a:t>
            </a:r>
            <a:r>
              <a:rPr lang="es-ES" dirty="0" err="1"/>
              <a:t>green</a:t>
            </a:r>
            <a:r>
              <a:rPr lang="es-ES" dirty="0"/>
              <a:t> once Passenger </a:t>
            </a:r>
            <a:r>
              <a:rPr lang="es-ES" dirty="0" err="1"/>
              <a:t>board</a:t>
            </a:r>
            <a:r>
              <a:rPr lang="es-ES" dirty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8489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FDD26-11C0-4E13-AE1B-1CF1E5AB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TaxiV3 </a:t>
            </a:r>
            <a:r>
              <a:rPr lang="es-ES" dirty="0" err="1"/>
              <a:t>environment</a:t>
            </a:r>
            <a:r>
              <a:rPr lang="es-ES" dirty="0"/>
              <a:t>: </a:t>
            </a:r>
            <a:r>
              <a:rPr lang="es-ES" dirty="0" err="1"/>
              <a:t>Formulation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638D8-15DF-4A70-9A81-85AD2A8408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 err="1"/>
              <a:t>States</a:t>
            </a:r>
            <a:r>
              <a:rPr lang="es-ES" dirty="0"/>
              <a:t>: 500</a:t>
            </a:r>
          </a:p>
          <a:p>
            <a:r>
              <a:rPr lang="es-ES" b="1" dirty="0" err="1"/>
              <a:t>Action</a:t>
            </a:r>
            <a:r>
              <a:rPr lang="es-ES" b="1" dirty="0"/>
              <a:t> </a:t>
            </a:r>
            <a:r>
              <a:rPr lang="es-ES" b="1" dirty="0" err="1"/>
              <a:t>Space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0: </a:t>
            </a:r>
            <a:r>
              <a:rPr lang="es-ES" dirty="0" err="1"/>
              <a:t>Move</a:t>
            </a:r>
            <a:r>
              <a:rPr lang="es-ES" dirty="0"/>
              <a:t> South</a:t>
            </a:r>
          </a:p>
          <a:p>
            <a:pPr lvl="1"/>
            <a:r>
              <a:rPr lang="es-ES" dirty="0"/>
              <a:t>1: </a:t>
            </a:r>
            <a:r>
              <a:rPr lang="es-ES" dirty="0" err="1"/>
              <a:t>Move</a:t>
            </a:r>
            <a:r>
              <a:rPr lang="es-ES" dirty="0"/>
              <a:t> North</a:t>
            </a:r>
          </a:p>
          <a:p>
            <a:pPr lvl="1"/>
            <a:r>
              <a:rPr lang="es-ES" dirty="0"/>
              <a:t>2: </a:t>
            </a:r>
            <a:r>
              <a:rPr lang="es-ES" dirty="0" err="1"/>
              <a:t>Move</a:t>
            </a:r>
            <a:r>
              <a:rPr lang="es-ES" dirty="0"/>
              <a:t> East</a:t>
            </a:r>
          </a:p>
          <a:p>
            <a:pPr lvl="1"/>
            <a:r>
              <a:rPr lang="es-ES" dirty="0"/>
              <a:t>3: </a:t>
            </a:r>
            <a:r>
              <a:rPr lang="es-ES" dirty="0" err="1"/>
              <a:t>Move</a:t>
            </a:r>
            <a:r>
              <a:rPr lang="es-ES" dirty="0"/>
              <a:t> West</a:t>
            </a:r>
          </a:p>
          <a:p>
            <a:pPr lvl="1"/>
            <a:r>
              <a:rPr lang="es-ES" dirty="0"/>
              <a:t>4: Pickup Passenger</a:t>
            </a:r>
          </a:p>
          <a:p>
            <a:pPr lvl="1"/>
            <a:r>
              <a:rPr lang="es-ES" dirty="0"/>
              <a:t>5.: </a:t>
            </a:r>
            <a:r>
              <a:rPr lang="es-ES" dirty="0" err="1"/>
              <a:t>Drop</a:t>
            </a:r>
            <a:r>
              <a:rPr lang="es-ES" dirty="0"/>
              <a:t> Off Passenger</a:t>
            </a:r>
          </a:p>
          <a:p>
            <a:pPr lvl="1"/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E967E5-6972-4FA7-AA00-68CFB8A9DB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b="1" dirty="0" err="1"/>
              <a:t>Reward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+20: </a:t>
            </a:r>
            <a:r>
              <a:rPr lang="es-ES" dirty="0" err="1"/>
              <a:t>Successfully</a:t>
            </a:r>
            <a:r>
              <a:rPr lang="es-ES" dirty="0"/>
              <a:t> pick up a Passenger and </a:t>
            </a:r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off </a:t>
            </a:r>
            <a:r>
              <a:rPr lang="es-ES" dirty="0" err="1"/>
              <a:t>on</a:t>
            </a:r>
            <a:r>
              <a:rPr lang="es-ES" dirty="0"/>
              <a:t> a </a:t>
            </a:r>
            <a:r>
              <a:rPr lang="es-ES" dirty="0" err="1"/>
              <a:t>desired</a:t>
            </a:r>
            <a:r>
              <a:rPr lang="es-ES" dirty="0"/>
              <a:t> </a:t>
            </a:r>
            <a:r>
              <a:rPr lang="es-ES" dirty="0" err="1"/>
              <a:t>location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-1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step.</a:t>
            </a:r>
          </a:p>
          <a:p>
            <a:pPr lvl="1"/>
            <a:r>
              <a:rPr lang="es-ES" dirty="0"/>
              <a:t>-10 </a:t>
            </a:r>
            <a:r>
              <a:rPr lang="es-ES" dirty="0" err="1"/>
              <a:t>every</a:t>
            </a:r>
            <a:r>
              <a:rPr lang="es-ES" dirty="0"/>
              <a:t> time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incorrectly</a:t>
            </a:r>
            <a:r>
              <a:rPr lang="es-ES" dirty="0"/>
              <a:t> pick up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drop</a:t>
            </a:r>
            <a:r>
              <a:rPr lang="es-ES" dirty="0"/>
              <a:t> off a Passenger.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1820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FDD26-11C0-4E13-AE1B-1CF1E5AB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TaxiV3 </a:t>
            </a:r>
            <a:r>
              <a:rPr lang="es-ES" dirty="0" err="1"/>
              <a:t>environment</a:t>
            </a:r>
            <a:r>
              <a:rPr lang="es-ES" dirty="0"/>
              <a:t>: Q-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algorithm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638D8-15DF-4A70-9A81-85AD2A8408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/>
              <a:t>Step 1</a:t>
            </a:r>
            <a:r>
              <a:rPr lang="es-ES" dirty="0"/>
              <a:t>: Set </a:t>
            </a:r>
            <a:r>
              <a:rPr lang="es-ES" dirty="0" err="1"/>
              <a:t>every</a:t>
            </a:r>
            <a:r>
              <a:rPr lang="es-ES" dirty="0"/>
              <a:t> Q-</a:t>
            </a:r>
            <a:r>
              <a:rPr lang="es-ES" dirty="0" err="1"/>
              <a:t>Value</a:t>
            </a:r>
            <a:r>
              <a:rPr lang="es-ES" dirty="0"/>
              <a:t> as 0.</a:t>
            </a:r>
          </a:p>
          <a:p>
            <a:r>
              <a:rPr lang="es-ES" b="1" dirty="0"/>
              <a:t>Step 2</a:t>
            </a:r>
            <a:r>
              <a:rPr lang="es-ES" dirty="0"/>
              <a:t>: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action</a:t>
            </a:r>
            <a:r>
              <a:rPr lang="es-ES" dirty="0"/>
              <a:t>.</a:t>
            </a:r>
          </a:p>
          <a:p>
            <a:r>
              <a:rPr lang="es-ES" b="1" dirty="0"/>
              <a:t>Step 3</a:t>
            </a:r>
            <a:r>
              <a:rPr lang="es-ES" dirty="0"/>
              <a:t>: </a:t>
            </a:r>
            <a:r>
              <a:rPr lang="es-ES" dirty="0" err="1"/>
              <a:t>Perform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action</a:t>
            </a:r>
            <a:r>
              <a:rPr lang="es-ES" dirty="0"/>
              <a:t>.</a:t>
            </a:r>
          </a:p>
          <a:p>
            <a:r>
              <a:rPr lang="es-ES" b="1" dirty="0"/>
              <a:t>Step 4</a:t>
            </a:r>
            <a:r>
              <a:rPr lang="es-ES" dirty="0"/>
              <a:t>: </a:t>
            </a:r>
            <a:r>
              <a:rPr lang="es-ES" dirty="0" err="1"/>
              <a:t>Measure</a:t>
            </a:r>
            <a:r>
              <a:rPr lang="es-ES" dirty="0"/>
              <a:t> </a:t>
            </a:r>
            <a:r>
              <a:rPr lang="es-ES" dirty="0" err="1"/>
              <a:t>reward</a:t>
            </a:r>
            <a:endParaRPr lang="es-ES" dirty="0"/>
          </a:p>
          <a:p>
            <a:r>
              <a:rPr lang="es-ES" b="1" dirty="0"/>
              <a:t>Step 5</a:t>
            </a:r>
            <a:r>
              <a:rPr lang="es-ES" dirty="0"/>
              <a:t>: </a:t>
            </a:r>
            <a:r>
              <a:rPr lang="es-ES" dirty="0" err="1"/>
              <a:t>Update</a:t>
            </a:r>
            <a:r>
              <a:rPr lang="es-ES" dirty="0"/>
              <a:t> Q-table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E967E5-6972-4FA7-AA00-68CFB8A9DB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Update</a:t>
            </a:r>
            <a:r>
              <a:rPr lang="es-ES" dirty="0"/>
              <a:t> Q-</a:t>
            </a:r>
            <a:r>
              <a:rPr lang="es-ES" dirty="0" err="1"/>
              <a:t>Values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Q[state, action] = Q[state, action] +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 (reward + gamma *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np.max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(Q[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new_state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:]) — Q[state, action])</a:t>
            </a:r>
            <a:endParaRPr lang="es-PE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63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67</TotalTime>
  <Words>329</Words>
  <Application>Microsoft Office PowerPoint</Application>
  <PresentationFormat>Panorámica</PresentationFormat>
  <Paragraphs>45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Hack</vt:lpstr>
      <vt:lpstr>Wingdings 2</vt:lpstr>
      <vt:lpstr>Citable</vt:lpstr>
      <vt:lpstr>Q-Learning</vt:lpstr>
      <vt:lpstr>Human Learning: Trial and Error</vt:lpstr>
      <vt:lpstr>Presentación de PowerPoint</vt:lpstr>
      <vt:lpstr>Problem Formulation</vt:lpstr>
      <vt:lpstr>Presentación de PowerPoint</vt:lpstr>
      <vt:lpstr>TaxiV3 environment: Representation</vt:lpstr>
      <vt:lpstr>TaxiV3 environment: Formulation</vt:lpstr>
      <vt:lpstr>TaxiV3 environment: Q-Learning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Q-Learning</dc:title>
  <dc:creator>Dante Chavez Abarca</dc:creator>
  <cp:lastModifiedBy>Dante Chavez Abarca</cp:lastModifiedBy>
  <cp:revision>8</cp:revision>
  <dcterms:created xsi:type="dcterms:W3CDTF">2020-09-01T22:48:54Z</dcterms:created>
  <dcterms:modified xsi:type="dcterms:W3CDTF">2020-09-01T23:56:36Z</dcterms:modified>
</cp:coreProperties>
</file>