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  <p:sldId id="271" r:id="rId16"/>
    <p:sldId id="284" r:id="rId17"/>
    <p:sldId id="283" r:id="rId18"/>
    <p:sldId id="272" r:id="rId19"/>
    <p:sldId id="273" r:id="rId20"/>
    <p:sldId id="261" r:id="rId21"/>
    <p:sldId id="274" r:id="rId22"/>
    <p:sldId id="275" r:id="rId23"/>
    <p:sldId id="276" r:id="rId24"/>
    <p:sldId id="280" r:id="rId25"/>
    <p:sldId id="281" r:id="rId26"/>
    <p:sldId id="277" r:id="rId27"/>
    <p:sldId id="278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C:\Users\Mohamed\Dropbox\AI%20Hackathon%20'14\3-Tile%20Editor\TileEditor.ex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0-Required%20program%20for%20XNA/xnafx40_redist.msi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ohamed\Dropbox\AI%20Hackathon%20'14\3-Tile%20Editor\TileImages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5-AI%20Hacka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2-Agent%20Project%20Template/AI_Hack%20Project.vsix" TargetMode="External"/><Relationship Id="rId2" Type="http://schemas.openxmlformats.org/officeDocument/2006/relationships/hyperlink" Target="1-AI_Hack%20dl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4-Agent/AI_HackAg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467" y="539770"/>
            <a:ext cx="3306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Code your Agent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221540" y="1563290"/>
            <a:ext cx="1020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Flags List</a:t>
            </a:r>
            <a:endParaRPr lang="en-US" dirty="0"/>
          </a:p>
        </p:txBody>
      </p:sp>
      <p:pic>
        <p:nvPicPr>
          <p:cNvPr id="6" name="Picture 5" descr="C:\Users\Mohamed\Desktop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902" y="2309811"/>
            <a:ext cx="8803739" cy="36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1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467" y="539770"/>
            <a:ext cx="3306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Code your Agent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660364" y="1563290"/>
            <a:ext cx="2142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Health power-up List</a:t>
            </a:r>
            <a:endParaRPr lang="en-US" dirty="0"/>
          </a:p>
        </p:txBody>
      </p:sp>
      <p:pic>
        <p:nvPicPr>
          <p:cNvPr id="7" name="Picture 6" descr="C:\Users\Mohamed\Desktop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17" y="2281237"/>
            <a:ext cx="9455761" cy="37114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56061" y="4551436"/>
            <a:ext cx="1231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+10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728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467" y="539770"/>
            <a:ext cx="3306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Code your Agent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216944" y="1563290"/>
            <a:ext cx="3029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Bullet’s Damage power-up List</a:t>
            </a:r>
            <a:endParaRPr lang="en-US" dirty="0"/>
          </a:p>
        </p:txBody>
      </p:sp>
      <p:pic>
        <p:nvPicPr>
          <p:cNvPr id="6" name="Picture 5" descr="C:\Users\Mohamed\Desktop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10" y="2201280"/>
            <a:ext cx="10270429" cy="37914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92954" y="469310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+5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550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467" y="539770"/>
            <a:ext cx="3306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Code your Agent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312321" y="1563290"/>
            <a:ext cx="2838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Bullet’s </a:t>
            </a:r>
            <a:r>
              <a:rPr lang="en-US" dirty="0" smtClean="0"/>
              <a:t>Range power-up List</a:t>
            </a:r>
            <a:endParaRPr lang="en-US" dirty="0"/>
          </a:p>
        </p:txBody>
      </p:sp>
      <p:pic>
        <p:nvPicPr>
          <p:cNvPr id="7" name="Picture 6" descr="C:\Users\Mohamed\Desktop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54" y="2309811"/>
            <a:ext cx="9948035" cy="3673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92954" y="469310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+3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45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467" y="539770"/>
            <a:ext cx="3306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Code your Agent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424643" y="1563290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Map</a:t>
            </a:r>
          </a:p>
        </p:txBody>
      </p:sp>
      <p:pic>
        <p:nvPicPr>
          <p:cNvPr id="7" name="Picture 6" descr="C:\Users\Mohamed\Desktop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789" y="2191956"/>
            <a:ext cx="8049965" cy="365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1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467" y="539770"/>
            <a:ext cx="3306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Code your Agent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021587" y="1563290"/>
            <a:ext cx="1420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Tank Position</a:t>
            </a:r>
            <a:endParaRPr lang="en-US" dirty="0"/>
          </a:p>
        </p:txBody>
      </p:sp>
      <p:pic>
        <p:nvPicPr>
          <p:cNvPr id="7" name="Picture 6" descr="C:\Users\Mohamed\Desktop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64" y="2309811"/>
            <a:ext cx="9313816" cy="36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9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467" y="539770"/>
            <a:ext cx="3306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Code your Agent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967887" y="1563290"/>
            <a:ext cx="1527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Tank Direction</a:t>
            </a:r>
            <a:endParaRPr lang="en-US" dirty="0"/>
          </a:p>
        </p:txBody>
      </p:sp>
      <p:pic>
        <p:nvPicPr>
          <p:cNvPr id="7" name="Picture 6" descr="C:\Users\Mohamed\Desktop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631" y="2182433"/>
            <a:ext cx="9487759" cy="36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467" y="539770"/>
            <a:ext cx="3306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Code your Agent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928904" y="1563290"/>
            <a:ext cx="160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Weapon Range</a:t>
            </a:r>
            <a:endParaRPr lang="en-US" dirty="0"/>
          </a:p>
        </p:txBody>
      </p:sp>
      <p:pic>
        <p:nvPicPr>
          <p:cNvPr id="7" name="Picture 6" descr="C:\Users\Mohamed\Desktop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787" y="2212214"/>
            <a:ext cx="10005252" cy="378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7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467" y="539770"/>
            <a:ext cx="3306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Code your Agent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721444" y="1563290"/>
            <a:ext cx="2020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Tile State &amp; Objects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11" y="1891253"/>
            <a:ext cx="10201416" cy="2204230"/>
          </a:xfrm>
          <a:prstGeom prst="rect">
            <a:avLst/>
          </a:prstGeom>
        </p:spPr>
      </p:pic>
      <p:pic>
        <p:nvPicPr>
          <p:cNvPr id="7" name="Picture 6" descr="C:\Users\Mohamed\Desktop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11" y="4095483"/>
            <a:ext cx="10201416" cy="24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94465" y="539770"/>
            <a:ext cx="20746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Tile Editor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5383756" y="1595838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 action="ppaction://hlinkfile"/>
              </a:rPr>
              <a:t>Open</a:t>
            </a:r>
            <a:endParaRPr lang="en-US" dirty="0"/>
          </a:p>
        </p:txBody>
      </p:sp>
      <p:pic>
        <p:nvPicPr>
          <p:cNvPr id="7" name="Picture 6" descr="C:\Users\Mohamed\Desktop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33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80626" y="539770"/>
            <a:ext cx="53022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smtClean="0"/>
              <a:t>Required program </a:t>
            </a:r>
            <a:r>
              <a:rPr lang="en-US" sz="3600" dirty="0"/>
              <a:t>for XNA</a:t>
            </a:r>
          </a:p>
        </p:txBody>
      </p:sp>
      <p:sp>
        <p:nvSpPr>
          <p:cNvPr id="6" name="Rectangle 5"/>
          <p:cNvSpPr/>
          <p:nvPr/>
        </p:nvSpPr>
        <p:spPr>
          <a:xfrm>
            <a:off x="5345732" y="3089787"/>
            <a:ext cx="772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hlinkClick r:id="rId2" action="ppaction://hlinkfile"/>
              </a:rPr>
              <a:t>Step 1</a:t>
            </a:r>
            <a:endParaRPr lang="en-US" dirty="0"/>
          </a:p>
        </p:txBody>
      </p:sp>
      <p:pic>
        <p:nvPicPr>
          <p:cNvPr id="7" name="Picture 6" descr="C:\Users\Mohamed\Desktop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9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376237"/>
            <a:ext cx="10506075" cy="61055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20330" y="1286746"/>
            <a:ext cx="1504695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hlinkClick r:id="rId3" action="ppaction://hlinkfile"/>
              </a:rPr>
              <a:t>1- Load Tiles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C:\Users\Mohamed\Desktop\acmASCIS-logo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53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4813" y="-28575"/>
            <a:ext cx="13001625" cy="6915150"/>
          </a:xfrm>
          <a:prstGeom prst="rect">
            <a:avLst/>
          </a:prstGeom>
        </p:spPr>
      </p:pic>
      <p:pic>
        <p:nvPicPr>
          <p:cNvPr id="5" name="Picture 4" descr="C:\Users\Mohamed\Desktop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6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92780" y="539770"/>
            <a:ext cx="26779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AI </a:t>
            </a:r>
            <a:r>
              <a:rPr lang="en-US" sz="3600" dirty="0" err="1"/>
              <a:t>Hackathon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5383756" y="1879174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 action="ppaction://hlinkfile"/>
              </a:rPr>
              <a:t>Open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962" y="1295469"/>
            <a:ext cx="7734300" cy="5467350"/>
          </a:xfrm>
          <a:prstGeom prst="rect">
            <a:avLst/>
          </a:prstGeom>
        </p:spPr>
      </p:pic>
      <p:pic>
        <p:nvPicPr>
          <p:cNvPr id="8" name="Picture 7" descr="C:\Users\Mohamed\Desktop\acmASCIS-logo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66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2986" y="539770"/>
            <a:ext cx="21175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Edit Scene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871" y="1186101"/>
            <a:ext cx="7572375" cy="5553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454170"/>
            <a:ext cx="18807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1- Open your </a:t>
            </a:r>
            <a:r>
              <a:rPr lang="en-US" dirty="0"/>
              <a:t>map from </a:t>
            </a:r>
            <a:r>
              <a:rPr lang="en-US" dirty="0" smtClean="0"/>
              <a:t>Tile Editor.</a:t>
            </a:r>
          </a:p>
          <a:p>
            <a:endParaRPr lang="en-US" dirty="0" smtClean="0"/>
          </a:p>
          <a:p>
            <a:r>
              <a:rPr lang="en-US" dirty="0" smtClean="0"/>
              <a:t>3- Click and put in map.</a:t>
            </a:r>
          </a:p>
          <a:p>
            <a:endParaRPr lang="en-US" dirty="0"/>
          </a:p>
          <a:p>
            <a:r>
              <a:rPr lang="en-US" dirty="0" smtClean="0"/>
              <a:t>4- Click on Tank on the map then click Add then choose </a:t>
            </a:r>
            <a:r>
              <a:rPr lang="en-US" dirty="0" err="1" smtClean="0"/>
              <a:t>dll</a:t>
            </a:r>
            <a:r>
              <a:rPr lang="en-US" dirty="0" smtClean="0"/>
              <a:t> from your Agent.</a:t>
            </a:r>
            <a:endParaRPr lang="en-US" dirty="0"/>
          </a:p>
        </p:txBody>
      </p:sp>
      <p:pic>
        <p:nvPicPr>
          <p:cNvPr id="6" name="Picture 5" descr="C:\Users\Mohamed\Desktop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12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92780" y="539770"/>
            <a:ext cx="26779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AI </a:t>
            </a:r>
            <a:r>
              <a:rPr lang="en-US" sz="3600" dirty="0" err="1"/>
              <a:t>Hackathon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963" y="1390650"/>
            <a:ext cx="7734300" cy="5467350"/>
          </a:xfrm>
          <a:prstGeom prst="rect">
            <a:avLst/>
          </a:prstGeom>
        </p:spPr>
      </p:pic>
      <p:pic>
        <p:nvPicPr>
          <p:cNvPr id="8" name="Picture 7" descr="C:\Users\Mohamed\Desktop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18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92780" y="539770"/>
            <a:ext cx="26779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AI </a:t>
            </a:r>
            <a:r>
              <a:rPr lang="en-US" sz="3600" dirty="0" err="1"/>
              <a:t>Hackathon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293" y="1162050"/>
            <a:ext cx="7600950" cy="5695950"/>
          </a:xfrm>
          <a:prstGeom prst="rect">
            <a:avLst/>
          </a:prstGeom>
        </p:spPr>
      </p:pic>
      <p:pic>
        <p:nvPicPr>
          <p:cNvPr id="8" name="Picture 7" descr="C:\Users\Mohamed\Desktop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63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779" y="1076325"/>
            <a:ext cx="7629525" cy="57816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2780" y="539770"/>
            <a:ext cx="26779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AI </a:t>
            </a:r>
            <a:r>
              <a:rPr lang="en-US" sz="3600" dirty="0" err="1"/>
              <a:t>Hackathon</a:t>
            </a:r>
            <a:endParaRPr lang="en-US" sz="3600" dirty="0"/>
          </a:p>
        </p:txBody>
      </p:sp>
      <p:pic>
        <p:nvPicPr>
          <p:cNvPr id="5" name="Picture 4" descr="C:\Users\Mohamed\Desktop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8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ohamed\Desktop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57472" y="3012514"/>
            <a:ext cx="20597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Let’s Try</a:t>
            </a:r>
          </a:p>
        </p:txBody>
      </p:sp>
    </p:spTree>
    <p:extLst>
      <p:ext uri="{BB962C8B-B14F-4D97-AF65-F5344CB8AC3E}">
        <p14:creationId xmlns:p14="http://schemas.microsoft.com/office/powerpoint/2010/main" val="406541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ohamed\Desktop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91745" y="2870847"/>
            <a:ext cx="34994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646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1881" y="539770"/>
            <a:ext cx="40997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err="1" smtClean="0"/>
              <a:t>AI_Hack</a:t>
            </a:r>
            <a:r>
              <a:rPr lang="en-US" sz="3600" dirty="0" smtClean="0"/>
              <a:t> Agent Setup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249215" y="2458723"/>
            <a:ext cx="2965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1- </a:t>
            </a:r>
            <a:r>
              <a:rPr lang="en-US" dirty="0"/>
              <a:t>Move </a:t>
            </a:r>
            <a:r>
              <a:rPr lang="en-US" dirty="0" err="1">
                <a:hlinkClick r:id="rId2" action="ppaction://hlinkfile"/>
              </a:rPr>
              <a:t>AI_Hack</a:t>
            </a:r>
            <a:r>
              <a:rPr lang="en-US" dirty="0">
                <a:hlinkClick r:id="rId2" action="ppaction://hlinkfile"/>
              </a:rPr>
              <a:t> </a:t>
            </a:r>
            <a:r>
              <a:rPr lang="en-US" dirty="0"/>
              <a:t>folder to C:\</a:t>
            </a:r>
          </a:p>
        </p:txBody>
      </p:sp>
      <p:sp>
        <p:nvSpPr>
          <p:cNvPr id="4" name="Rectangle 3"/>
          <p:cNvSpPr/>
          <p:nvPr/>
        </p:nvSpPr>
        <p:spPr>
          <a:xfrm>
            <a:off x="4247067" y="3916011"/>
            <a:ext cx="1334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-Run </a:t>
            </a:r>
            <a:r>
              <a:rPr lang="en-US" dirty="0" smtClean="0">
                <a:hlinkClick r:id="rId3" action="ppaction://hlinkfile"/>
              </a:rPr>
              <a:t>Setup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47067" y="3190674"/>
            <a:ext cx="3768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2- Setup Microsoft Visual Studio </a:t>
            </a:r>
            <a:r>
              <a:rPr lang="en-US" dirty="0" smtClean="0"/>
              <a:t>10 C#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38" y="1770897"/>
            <a:ext cx="6563641" cy="3896269"/>
          </a:xfrm>
          <a:prstGeom prst="rect">
            <a:avLst/>
          </a:prstGeom>
        </p:spPr>
      </p:pic>
      <p:pic>
        <p:nvPicPr>
          <p:cNvPr id="7" name="Picture 6" descr="C:\Users\Mohamed\Desktop\acmASCIS-logo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62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467" y="539770"/>
            <a:ext cx="3306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Code your Agent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5383759" y="1557203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hlinkClick r:id="rId2" action="ppaction://hlinkfile"/>
              </a:rPr>
              <a:t>Open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7" y="1061266"/>
            <a:ext cx="12192000" cy="5171531"/>
          </a:xfrm>
          <a:prstGeom prst="rect">
            <a:avLst/>
          </a:prstGeom>
        </p:spPr>
      </p:pic>
      <p:pic>
        <p:nvPicPr>
          <p:cNvPr id="5" name="Picture 4" descr="C:\Users\Mohamed\Desktop\acmASCIS-logo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15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467" y="539770"/>
            <a:ext cx="3306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Code your Agent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371769" y="1693820"/>
            <a:ext cx="720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</a:t>
            </a:r>
            <a:endParaRPr lang="en-US" dirty="0"/>
          </a:p>
        </p:txBody>
      </p:sp>
      <p:pic>
        <p:nvPicPr>
          <p:cNvPr id="6" name="Picture 5" descr="C:\Users\Mohamed\Desktop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214" y="2216306"/>
            <a:ext cx="7965113" cy="387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1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467" y="539770"/>
            <a:ext cx="3306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Code your Agent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371769" y="1693820"/>
            <a:ext cx="53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57" y="2570871"/>
            <a:ext cx="9008242" cy="1601884"/>
          </a:xfrm>
          <a:prstGeom prst="rect">
            <a:avLst/>
          </a:prstGeom>
        </p:spPr>
      </p:pic>
      <p:pic>
        <p:nvPicPr>
          <p:cNvPr id="6" name="Picture 5" descr="C:\Users\Mohamed\Desktop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4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467" y="539770"/>
            <a:ext cx="3306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Code your Agent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371769" y="1693820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Health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57" y="2570871"/>
            <a:ext cx="9008242" cy="1936735"/>
          </a:xfrm>
          <a:prstGeom prst="rect">
            <a:avLst/>
          </a:prstGeom>
        </p:spPr>
      </p:pic>
      <p:pic>
        <p:nvPicPr>
          <p:cNvPr id="6" name="Picture 5" descr="C:\Users\Mohamed\Desktop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6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467" y="539770"/>
            <a:ext cx="3306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Code your Agent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138789" y="1563290"/>
            <a:ext cx="1185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Bullets List</a:t>
            </a:r>
            <a:endParaRPr lang="en-US" dirty="0"/>
          </a:p>
        </p:txBody>
      </p:sp>
      <p:pic>
        <p:nvPicPr>
          <p:cNvPr id="6" name="Picture 5" descr="C:\Users\Mohamed\Desktop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96" y="1932622"/>
            <a:ext cx="11256135" cy="2352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96" y="4284963"/>
            <a:ext cx="11256135" cy="257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1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467" y="539770"/>
            <a:ext cx="3306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Code your Agent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059635" y="1563290"/>
            <a:ext cx="1344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Enemies List</a:t>
            </a:r>
            <a:endParaRPr lang="en-US" dirty="0"/>
          </a:p>
        </p:txBody>
      </p:sp>
      <p:pic>
        <p:nvPicPr>
          <p:cNvPr id="6" name="Picture 5" descr="C:\Users\Mohamed\Desktop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7" y="5992700"/>
            <a:ext cx="24098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166" y="2362200"/>
            <a:ext cx="8995212" cy="36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1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117</TotalTime>
  <Words>162</Words>
  <Application>Microsoft Office PowerPoint</Application>
  <PresentationFormat>Widescreen</PresentationFormat>
  <Paragraphs>55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21</cp:revision>
  <dcterms:created xsi:type="dcterms:W3CDTF">2014-08-21T05:18:59Z</dcterms:created>
  <dcterms:modified xsi:type="dcterms:W3CDTF">2014-09-02T14:56:11Z</dcterms:modified>
</cp:coreProperties>
</file>