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84" r:id="rId17"/>
    <p:sldId id="283" r:id="rId18"/>
    <p:sldId id="272" r:id="rId19"/>
    <p:sldId id="273" r:id="rId20"/>
    <p:sldId id="261" r:id="rId21"/>
    <p:sldId id="274" r:id="rId22"/>
    <p:sldId id="275" r:id="rId23"/>
    <p:sldId id="276" r:id="rId24"/>
    <p:sldId id="280" r:id="rId25"/>
    <p:sldId id="281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Mohamed\Dropbox\AI%20Hackathon%20'14\3-Tile%20Editor\TileEditor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0-Required%20program%20for%20XNA/xnafx40_redist.ms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ohamed\Dropbox\AI%20Hackathon%20'14\3-Tile%20Editor\TileImag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5-AI%20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ohamed\Dropbox\AI%20Hackathon%20'14\2-Agent%20Project%20Tamplate\AI_Hack%20Project.vsix" TargetMode="External"/><Relationship Id="rId2" Type="http://schemas.openxmlformats.org/officeDocument/2006/relationships/hyperlink" Target="file:///C:\Users\Mohamed\Dropbox\AI%20Hackathon%20'14\1-AI_Hack%20d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4-Agent/AI_HackAg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21540" y="1563290"/>
            <a:ext cx="102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Flags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02" y="2309811"/>
            <a:ext cx="8803739" cy="3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0364" y="1563290"/>
            <a:ext cx="214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Health power-up List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17" y="2281237"/>
            <a:ext cx="9455761" cy="37114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56061" y="4551436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+10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2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216944" y="1563290"/>
            <a:ext cx="302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Bullet’s Damage power-up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0" y="2201280"/>
            <a:ext cx="10270429" cy="3791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92954" y="469310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5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12321" y="1563290"/>
            <a:ext cx="283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Bullet’s </a:t>
            </a:r>
            <a:r>
              <a:rPr lang="en-US" dirty="0" smtClean="0"/>
              <a:t>Range power-up List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4" y="2309811"/>
            <a:ext cx="9948035" cy="367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2954" y="469310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5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424643" y="156329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89" y="2191956"/>
            <a:ext cx="8049965" cy="36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21587" y="1563290"/>
            <a:ext cx="142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Tank Position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64" y="2309811"/>
            <a:ext cx="9313816" cy="36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67887" y="1563290"/>
            <a:ext cx="152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Tank </a:t>
            </a:r>
            <a:r>
              <a:rPr lang="en-US" dirty="0" smtClean="0"/>
              <a:t>Direction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31" y="2182433"/>
            <a:ext cx="9487759" cy="36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28904" y="1563290"/>
            <a:ext cx="160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Weapon Range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87" y="2212214"/>
            <a:ext cx="10005252" cy="37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721444" y="1563290"/>
            <a:ext cx="202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Tile State &amp;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1" y="1891253"/>
            <a:ext cx="10201416" cy="2204230"/>
          </a:xfrm>
          <a:prstGeom prst="rect">
            <a:avLst/>
          </a:prstGeom>
        </p:spPr>
      </p:pic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11" y="4095483"/>
            <a:ext cx="10201416" cy="2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4465" y="539770"/>
            <a:ext cx="207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Tile Editor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383756" y="159583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626" y="539770"/>
            <a:ext cx="5302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mtClean="0"/>
              <a:t>Required program </a:t>
            </a:r>
            <a:r>
              <a:rPr lang="en-US" sz="3600" dirty="0"/>
              <a:t>for XNA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5732" y="3089787"/>
            <a:ext cx="77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Step 1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76237"/>
            <a:ext cx="10506075" cy="6105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0330" y="1286746"/>
            <a:ext cx="150469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hlinkClick r:id="rId3" action="ppaction://hlinkfile"/>
              </a:rPr>
              <a:t>1- Load Tiles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28575"/>
            <a:ext cx="13001625" cy="6915150"/>
          </a:xfrm>
          <a:prstGeom prst="rect">
            <a:avLst/>
          </a:prstGeom>
        </p:spPr>
      </p:pic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383756" y="187917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62" y="1295469"/>
            <a:ext cx="7734300" cy="54673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986" y="539770"/>
            <a:ext cx="2117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Edit Scene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71" y="1186101"/>
            <a:ext cx="7572375" cy="555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454170"/>
            <a:ext cx="18807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 Open your </a:t>
            </a:r>
            <a:r>
              <a:rPr lang="en-US" dirty="0"/>
              <a:t>map from </a:t>
            </a:r>
            <a:r>
              <a:rPr lang="en-US" dirty="0" smtClean="0"/>
              <a:t>Tile Editor.</a:t>
            </a:r>
          </a:p>
          <a:p>
            <a:endParaRPr lang="en-US" dirty="0" smtClean="0"/>
          </a:p>
          <a:p>
            <a:r>
              <a:rPr lang="en-US" dirty="0" smtClean="0"/>
              <a:t>3- Click and put in map.</a:t>
            </a:r>
          </a:p>
          <a:p>
            <a:endParaRPr lang="en-US" dirty="0"/>
          </a:p>
          <a:p>
            <a:r>
              <a:rPr lang="en-US" dirty="0" smtClean="0"/>
              <a:t>4- Click on Tank on the map then click Add then choose </a:t>
            </a:r>
            <a:r>
              <a:rPr lang="en-US" dirty="0" err="1" smtClean="0"/>
              <a:t>dll</a:t>
            </a:r>
            <a:r>
              <a:rPr lang="en-US" dirty="0" smtClean="0"/>
              <a:t> from your Agent.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63" y="1390650"/>
            <a:ext cx="7734300" cy="54673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93" y="1162050"/>
            <a:ext cx="7600950" cy="56959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79" y="1076325"/>
            <a:ext cx="7629525" cy="5781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57472" y="3012514"/>
            <a:ext cx="2059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Let’s Try</a:t>
            </a:r>
          </a:p>
        </p:txBody>
      </p:sp>
    </p:spTree>
    <p:extLst>
      <p:ext uri="{BB962C8B-B14F-4D97-AF65-F5344CB8AC3E}">
        <p14:creationId xmlns:p14="http://schemas.microsoft.com/office/powerpoint/2010/main" val="40654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91745" y="2870847"/>
            <a:ext cx="3499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46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1881" y="539770"/>
            <a:ext cx="4099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 smtClean="0"/>
              <a:t>AI_Hack</a:t>
            </a:r>
            <a:r>
              <a:rPr lang="en-US" sz="3600" dirty="0" smtClean="0"/>
              <a:t> Agent Setup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249215" y="2458723"/>
            <a:ext cx="2965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1- </a:t>
            </a:r>
            <a:r>
              <a:rPr lang="en-US" dirty="0"/>
              <a:t>Move </a:t>
            </a:r>
            <a:r>
              <a:rPr lang="en-US" dirty="0" err="1">
                <a:hlinkClick r:id="rId2" action="ppaction://hlinkfile"/>
              </a:rPr>
              <a:t>AI_Hack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/>
              <a:t>folder to C:\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7067" y="3916011"/>
            <a:ext cx="133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-Run </a:t>
            </a:r>
            <a:r>
              <a:rPr lang="en-US" dirty="0" smtClean="0">
                <a:hlinkClick r:id="rId3" action="ppaction://hlinkfile"/>
              </a:rPr>
              <a:t>Setup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7067" y="3190674"/>
            <a:ext cx="376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2- Setup Microsoft Visual Studio </a:t>
            </a:r>
            <a:r>
              <a:rPr lang="en-US" dirty="0" smtClean="0"/>
              <a:t>10 C#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95" y="1611871"/>
            <a:ext cx="6563641" cy="3896269"/>
          </a:xfrm>
          <a:prstGeom prst="rect">
            <a:avLst/>
          </a:prstGeom>
        </p:spPr>
      </p:pic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83759" y="155720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519"/>
            <a:ext cx="12192000" cy="5171531"/>
          </a:xfrm>
          <a:prstGeom prst="rect">
            <a:avLst/>
          </a:prstGeom>
        </p:spPr>
      </p:pic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72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14" y="2216306"/>
            <a:ext cx="7965113" cy="38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53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7" y="2570871"/>
            <a:ext cx="9008242" cy="1601884"/>
          </a:xfrm>
          <a:prstGeom prst="rect">
            <a:avLst/>
          </a:prstGeom>
        </p:spPr>
      </p:pic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7" y="2570871"/>
            <a:ext cx="9008242" cy="1936735"/>
          </a:xfrm>
          <a:prstGeom prst="rect">
            <a:avLst/>
          </a:prstGeom>
        </p:spPr>
      </p:pic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138789" y="1563290"/>
            <a:ext cx="11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Bullets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6" y="1932622"/>
            <a:ext cx="11256135" cy="2352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6" y="4284963"/>
            <a:ext cx="11256135" cy="25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59635" y="1563290"/>
            <a:ext cx="134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Enemies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6" y="2362200"/>
            <a:ext cx="8995212" cy="36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115</TotalTime>
  <Words>162</Words>
  <Application>Microsoft Office PowerPoint</Application>
  <PresentationFormat>Widescreen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20</cp:revision>
  <dcterms:created xsi:type="dcterms:W3CDTF">2014-08-21T05:18:59Z</dcterms:created>
  <dcterms:modified xsi:type="dcterms:W3CDTF">2014-08-26T13:44:36Z</dcterms:modified>
</cp:coreProperties>
</file>