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7Q17ubqLfaM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2jqok-WgelI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5fdd606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45fdd60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91c5b45a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91c5b45a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e91c5b45a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e91c5b45a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c3d4e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c3d4e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e91c5b45a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e91c5b45a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https://youtu.be/7Q17ubqLfaM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https://jwt.io/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e91c5b45a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e91c5b45a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e91c5b45a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e91c5b45a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e91c5b45a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e91c5b45a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https://youtu.be/2jqok-WgelI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https://codeburst.io/to-handle-authentication-with-node-js-express-mongo-jwt-7e55f5818181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e91c5b45a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e91c5b45a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45fdd60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45fdd60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76d7e13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76d7e13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76d7e13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76d7e13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https://youtu.be/8ZtInClXe1Q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76d7e13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76d7e13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91c5b45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91c5b45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5fdd60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5fdd60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e91c5b45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e91c5b45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and Authorization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passwords, encryption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validation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3963"/>
            <a:ext cx="8839199" cy="453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374213" y="25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API Requests</a:t>
            </a:r>
            <a:endParaRPr sz="3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2418" r="1988" t="0"/>
          <a:stretch/>
        </p:blipFill>
        <p:spPr>
          <a:xfrm>
            <a:off x="2614625" y="1017725"/>
            <a:ext cx="39326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000" y="731163"/>
            <a:ext cx="6192050" cy="36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88"/>
              <a:t>Session ID Cookie</a:t>
            </a:r>
            <a:endParaRPr sz="3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489475"/>
            <a:ext cx="3567300" cy="26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bad side, causes headache in the server side.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Second, login redundancy.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Wasting time and memory.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425" y="1146575"/>
            <a:ext cx="5175874" cy="3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32150" y="213300"/>
            <a:ext cx="6453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52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52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What’s JWT?</a:t>
            </a:r>
            <a:endParaRPr sz="352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25" y="834275"/>
            <a:ext cx="6396258" cy="3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2828925" y="47791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451025" y="262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JWT Tokens</a:t>
            </a:r>
            <a:endParaRPr sz="3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150" y="921301"/>
            <a:ext cx="6235400" cy="36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417900" y="4168375"/>
            <a:ext cx="1468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225" y="152400"/>
            <a:ext cx="54415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247425" y="4082650"/>
            <a:ext cx="59988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 ...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61700" y="3694800"/>
            <a:ext cx="7950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/>
              <a:t>Validation is a selected criteria which validates user credentials while registering at your site.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0" y="388150"/>
            <a:ext cx="5806950" cy="28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88" y="152400"/>
            <a:ext cx="853302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passwords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Passwords provide the first line of defense against unauthorized access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to your personal information. 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stronger your password, the more protected your computer will be from hackers and malicious software. 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4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Hint :  Always select “never” when your Internet browser asks for your permission to remember your passwords.</a:t>
            </a:r>
            <a:endParaRPr sz="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61650" y="279900"/>
            <a:ext cx="57249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/>
              <a:t>Plaintext Passwords</a:t>
            </a:r>
            <a:endParaRPr sz="40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525" y="1242900"/>
            <a:ext cx="4702950" cy="35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277725"/>
            <a:ext cx="8424900" cy="8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     </a:t>
            </a:r>
            <a:r>
              <a:rPr lang="en">
                <a:solidFill>
                  <a:schemeClr val="lt1"/>
                </a:solidFill>
              </a:rPr>
              <a:t>vs     HASHING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265500" y="1414474"/>
            <a:ext cx="4045200" cy="27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It has a problem, because the  server authenticating the password must have the key to decrypt it.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  An attacker who steals a file of encrypted passwords might also steal the key.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75200" y="1414475"/>
            <a:ext cx="4204500" cy="35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Hashing is </a:t>
            </a:r>
            <a:r>
              <a:rPr lang="en" sz="2100"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" sz="2100">
                <a:latin typeface="Oswald"/>
                <a:ea typeface="Oswald"/>
                <a:cs typeface="Oswald"/>
                <a:sym typeface="Oswald"/>
              </a:rPr>
              <a:t> better option, especially with the  use of salt.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100">
                <a:highlight>
                  <a:srgbClr val="FEFEFE"/>
                </a:highlight>
                <a:latin typeface="Oswald"/>
                <a:ea typeface="Oswald"/>
                <a:cs typeface="Oswald"/>
                <a:sym typeface="Oswald"/>
              </a:rPr>
              <a:t>Hashing, is a one-way function that scrambles plain text to produce a unique message, we can’t reverse the hashing process to reveal the original password. </a:t>
            </a:r>
            <a:endParaRPr sz="2100">
              <a:highlight>
                <a:srgbClr val="FEFEFE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100">
                <a:highlight>
                  <a:srgbClr val="FEFEFE"/>
                </a:highlight>
                <a:latin typeface="Oswald"/>
                <a:ea typeface="Oswald"/>
                <a:cs typeface="Oswald"/>
                <a:sym typeface="Oswald"/>
              </a:rPr>
              <a:t>An attacker who steals a file of hashed passwords must then guess the password.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Password Hashing</a:t>
            </a:r>
            <a:endParaRPr sz="3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64700" t="0"/>
          <a:stretch/>
        </p:blipFill>
        <p:spPr>
          <a:xfrm>
            <a:off x="2528900" y="1272100"/>
            <a:ext cx="3793325" cy="34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6688"/>
            <a:ext cx="8839199" cy="335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490250" y="526350"/>
            <a:ext cx="62286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7474F"/>
                </a:solidFill>
                <a:latin typeface="Oswald"/>
                <a:ea typeface="Oswald"/>
                <a:cs typeface="Oswald"/>
                <a:sym typeface="Oswald"/>
              </a:rPr>
              <a:t>So how to verify it?</a:t>
            </a:r>
            <a:endParaRPr sz="4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150" y="1628850"/>
            <a:ext cx="6419700" cy="32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