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D95ADA4-A25D-4396-BAB7-9697F67E5C49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pellaer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05000"/>
            <a:ext cx="8382000" cy="327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0998"/>
            <a:ext cx="8534400" cy="1600202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Indonesia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n-US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versi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3.1.0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5257800"/>
            <a:ext cx="8381998" cy="14732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32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Data </a:t>
            </a:r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Abadi</a:t>
            </a:r>
            <a:endParaRPr lang="en-US" sz="3200" dirty="0" smtClean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Member of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Group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Ruko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Jl.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Utara Blok N no 6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Bekasi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17131 Indonesia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ACCOUNTING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4288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from Supplier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46" y="36004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Payment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3530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Financial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4288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to Customer &amp; Customer 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6004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Receipt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503045" y="3114675"/>
            <a:ext cx="9525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010399" y="311467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24" idx="1"/>
          </p:cNvCxnSpPr>
          <p:nvPr/>
        </p:nvCxnSpPr>
        <p:spPr>
          <a:xfrm flipV="1">
            <a:off x="2188844" y="2771775"/>
            <a:ext cx="1401128" cy="1171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1"/>
            <a:endCxn id="24" idx="3"/>
          </p:cNvCxnSpPr>
          <p:nvPr/>
        </p:nvCxnSpPr>
        <p:spPr>
          <a:xfrm rot="10800000">
            <a:off x="4961570" y="2771776"/>
            <a:ext cx="1363030" cy="1171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89972" y="24288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Journal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98544" y="3733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56" name="Straight Arrow Connector 55"/>
          <p:cNvCxnSpPr>
            <a:stCxn id="24" idx="2"/>
            <a:endCxn id="48" idx="0"/>
          </p:cNvCxnSpPr>
          <p:nvPr/>
        </p:nvCxnSpPr>
        <p:spPr>
          <a:xfrm>
            <a:off x="4275771" y="3114675"/>
            <a:ext cx="8572" cy="619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10" idx="0"/>
          </p:cNvCxnSpPr>
          <p:nvPr/>
        </p:nvCxnSpPr>
        <p:spPr>
          <a:xfrm flipH="1">
            <a:off x="4267199" y="4419600"/>
            <a:ext cx="17144" cy="93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INVENTORY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46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Received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Issue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503045" y="2895600"/>
            <a:ext cx="9525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010399" y="2895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188844" y="4305299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1"/>
            <a:endCxn id="17" idx="3"/>
          </p:cNvCxnSpPr>
          <p:nvPr/>
        </p:nvCxnSpPr>
        <p:spPr>
          <a:xfrm rot="10800000">
            <a:off x="4952998" y="4305300"/>
            <a:ext cx="137160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198" y="5257800"/>
            <a:ext cx="2286000" cy="10477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Overview,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Detail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 History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399" y="3962399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5" name="Straight Arrow Connector 34"/>
          <p:cNvCxnSpPr>
            <a:stCxn id="8" idx="3"/>
            <a:endCxn id="12" idx="0"/>
          </p:cNvCxnSpPr>
          <p:nvPr/>
        </p:nvCxnSpPr>
        <p:spPr>
          <a:xfrm>
            <a:off x="2198369" y="2662238"/>
            <a:ext cx="4812030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1503045" y="2662238"/>
            <a:ext cx="4821555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24" idx="0"/>
          </p:cNvCxnSpPr>
          <p:nvPr/>
        </p:nvCxnSpPr>
        <p:spPr>
          <a:xfrm>
            <a:off x="4267198" y="4648199"/>
            <a:ext cx="0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81399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Form Request</a:t>
            </a:r>
          </a:p>
        </p:txBody>
      </p:sp>
      <p:cxnSp>
        <p:nvCxnSpPr>
          <p:cNvPr id="48" name="Straight Arrow Connector 47"/>
          <p:cNvCxnSpPr>
            <a:stCxn id="46" idx="1"/>
            <a:endCxn id="9" idx="0"/>
          </p:cNvCxnSpPr>
          <p:nvPr/>
        </p:nvCxnSpPr>
        <p:spPr>
          <a:xfrm flipH="1">
            <a:off x="1503045" y="2662238"/>
            <a:ext cx="2078354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12" idx="0"/>
          </p:cNvCxnSpPr>
          <p:nvPr/>
        </p:nvCxnSpPr>
        <p:spPr>
          <a:xfrm>
            <a:off x="4952997" y="2662238"/>
            <a:ext cx="2057402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17" idx="0"/>
          </p:cNvCxnSpPr>
          <p:nvPr/>
        </p:nvCxnSpPr>
        <p:spPr>
          <a:xfrm>
            <a:off x="4267198" y="2895600"/>
            <a:ext cx="0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PROCUREMENT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25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Purchase Order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6703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2057399" y="3648076"/>
            <a:ext cx="9525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2057399" y="3305176"/>
            <a:ext cx="2059304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1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Schedule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1" idx="2"/>
            <a:endCxn id="16" idx="0"/>
          </p:cNvCxnSpPr>
          <p:nvPr/>
        </p:nvCxnSpPr>
        <p:spPr>
          <a:xfrm>
            <a:off x="44196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2"/>
            <a:endCxn id="16" idx="0"/>
          </p:cNvCxnSpPr>
          <p:nvPr/>
        </p:nvCxnSpPr>
        <p:spPr>
          <a:xfrm flipH="1">
            <a:off x="4419600" y="2971800"/>
            <a:ext cx="182879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80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Absence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  <a:endCxn id="21" idx="0"/>
          </p:cNvCxnSpPr>
          <p:nvPr/>
        </p:nvCxnSpPr>
        <p:spPr>
          <a:xfrm>
            <a:off x="4419600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2600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Via Absence Engine (custom)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1" idx="3"/>
          </p:cNvCxnSpPr>
          <p:nvPr/>
        </p:nvCxnSpPr>
        <p:spPr>
          <a:xfrm flipH="1">
            <a:off x="5105399" y="4495800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1" y="5181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1" idx="2"/>
            <a:endCxn id="28" idx="0"/>
          </p:cNvCxnSpPr>
          <p:nvPr/>
        </p:nvCxnSpPr>
        <p:spPr>
          <a:xfrm>
            <a:off x="4419600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4112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Sickness Transaction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4112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Onleave</a:t>
            </a:r>
            <a:r>
              <a:rPr lang="en-US" sz="1200" dirty="0" smtClean="0">
                <a:solidFill>
                  <a:schemeClr val="tx1"/>
                </a:solidFill>
              </a:rPr>
              <a:t> Transaction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21" idx="1"/>
          </p:cNvCxnSpPr>
          <p:nvPr/>
        </p:nvCxnSpPr>
        <p:spPr>
          <a:xfrm>
            <a:off x="2712719" y="3581400"/>
            <a:ext cx="10210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21" idx="1"/>
          </p:cNvCxnSpPr>
          <p:nvPr/>
        </p:nvCxnSpPr>
        <p:spPr>
          <a:xfrm>
            <a:off x="2712719" y="4495800"/>
            <a:ext cx="1021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41121" y="520065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Overtime Transaction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  <a:endCxn id="28" idx="1"/>
          </p:cNvCxnSpPr>
          <p:nvPr/>
        </p:nvCxnSpPr>
        <p:spPr>
          <a:xfrm flipV="1">
            <a:off x="2712719" y="5410200"/>
            <a:ext cx="1021082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 -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5753" y="29622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 Process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Benefit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>
            <a:off x="2743198" y="3305175"/>
            <a:ext cx="13925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2"/>
            <a:endCxn id="9" idx="0"/>
          </p:cNvCxnSpPr>
          <p:nvPr/>
        </p:nvCxnSpPr>
        <p:spPr>
          <a:xfrm>
            <a:off x="2057399" y="3648076"/>
            <a:ext cx="0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TERIMA KASIH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94698" y="22860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Romy Andre,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Director of </a:t>
            </a:r>
            <a:r>
              <a:rPr lang="en-US" sz="1200" dirty="0" err="1" smtClean="0">
                <a:solidFill>
                  <a:schemeClr val="tx1"/>
                </a:solidFill>
              </a:rPr>
              <a:t>Prisma</a:t>
            </a:r>
            <a:r>
              <a:rPr lang="en-US" sz="1200" dirty="0" smtClean="0">
                <a:solidFill>
                  <a:schemeClr val="tx1"/>
                </a:solidFill>
              </a:rPr>
              <a:t> Group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94698" y="33528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Person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Septy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Dwi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Sulistiowati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Marketing of </a:t>
            </a:r>
            <a:r>
              <a:rPr lang="en-US" sz="1200" dirty="0" err="1" smtClean="0">
                <a:solidFill>
                  <a:schemeClr val="tx1"/>
                </a:solidFill>
              </a:rPr>
              <a:t>Prisma</a:t>
            </a:r>
            <a:r>
              <a:rPr lang="en-US" sz="1200" dirty="0" smtClean="0">
                <a:solidFill>
                  <a:schemeClr val="tx1"/>
                </a:solidFill>
              </a:rPr>
              <a:t> Group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45720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v3.1: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hlinkClick r:id="rId4"/>
              </a:rPr>
              <a:t>http://www.capellaerp.com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admin, password: qwerty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9278" y="4562475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v2.7: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http://erp.mozy.co.id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</a:t>
            </a:r>
            <a:r>
              <a:rPr lang="en-US" sz="1200" dirty="0" err="1" smtClean="0">
                <a:solidFill>
                  <a:schemeClr val="tx1"/>
                </a:solidFill>
              </a:rPr>
              <a:t>yayan</a:t>
            </a:r>
            <a:r>
              <a:rPr lang="en-US" sz="1200" dirty="0" smtClean="0">
                <a:solidFill>
                  <a:schemeClr val="tx1"/>
                </a:solidFill>
              </a:rPr>
              <a:t>, password: demo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39278" y="5562600"/>
            <a:ext cx="5420676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Special Price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Forum Member,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PHP Framework Indonesia, PHP Indonesia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021" y="3810000"/>
            <a:ext cx="7408333" cy="1286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Capella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aplikasi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terintegrasi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yang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mengkorelasikan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seluruh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departemen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di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institusi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Indonesia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2438400"/>
            <a:ext cx="4831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Apa</a:t>
            </a:r>
            <a:r>
              <a:rPr lang="en-US" sz="4400" dirty="0"/>
              <a:t> </a:t>
            </a:r>
            <a:r>
              <a:rPr lang="en-US" sz="4400" dirty="0" err="1"/>
              <a:t>sih</a:t>
            </a:r>
            <a:r>
              <a:rPr lang="en-US" sz="4400" dirty="0"/>
              <a:t> </a:t>
            </a:r>
            <a:r>
              <a:rPr lang="en-US" sz="4400" dirty="0" err="1"/>
              <a:t>Capella</a:t>
            </a:r>
            <a:r>
              <a:rPr lang="en-US" sz="4400" dirty="0"/>
              <a:t> </a:t>
            </a:r>
            <a:r>
              <a:rPr lang="en-US" sz="4400" dirty="0" err="1"/>
              <a:t>itu</a:t>
            </a:r>
            <a:r>
              <a:rPr lang="en-US" sz="4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609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3" y="1981200"/>
            <a:ext cx="83819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Investasi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relatif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ringan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Laporan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keuangan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stok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dilihat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realtime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Mengikuti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perkembangan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bisnis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ada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di Indonesia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Flexible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dalam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implementasi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sesuai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budget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customer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diterapkan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di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seluruh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jenis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perusahaan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: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kecil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menengah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besar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ukm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sv-SE" sz="2400" dirty="0">
                <a:latin typeface="Aharoni" pitchFamily="2" charset="-79"/>
                <a:cs typeface="Aharoni" pitchFamily="2" charset="-79"/>
              </a:rPr>
              <a:t>Dapat dipakai untuk menghubungkan antara pusat </a:t>
            </a:r>
            <a:r>
              <a:rPr lang="sv-SE" sz="2400" dirty="0" smtClean="0">
                <a:latin typeface="Aharoni" pitchFamily="2" charset="-79"/>
                <a:cs typeface="Aharoni" pitchFamily="2" charset="-79"/>
              </a:rPr>
              <a:t>dan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cabang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84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1" y="2590800"/>
            <a:ext cx="8381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nn-NO" dirty="0">
                <a:latin typeface="Aharoni" pitchFamily="2" charset="-79"/>
                <a:cs typeface="Aharoni" pitchFamily="2" charset="-79"/>
              </a:rPr>
              <a:t>Transparansi data, karena menggunakan satu </a:t>
            </a:r>
            <a:r>
              <a:rPr lang="nn-NO" dirty="0" smtClean="0">
                <a:latin typeface="Aharoni" pitchFamily="2" charset="-79"/>
                <a:cs typeface="Aharoni" pitchFamily="2" charset="-79"/>
              </a:rPr>
              <a:t>sumber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data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yang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sama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dirty="0">
                <a:latin typeface="Aharoni" pitchFamily="2" charset="-79"/>
                <a:cs typeface="Aharoni" pitchFamily="2" charset="-79"/>
              </a:rPr>
              <a:t>Menggunakan sistem multi currency, multi language, </a:t>
            </a:r>
            <a:r>
              <a:rPr lang="it-IT" dirty="0" smtClean="0">
                <a:latin typeface="Aharoni" pitchFamily="2" charset="-79"/>
                <a:cs typeface="Aharoni" pitchFamily="2" charset="-79"/>
              </a:rPr>
              <a:t>multi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platform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dicustomize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mudah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karena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didesain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modular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>
                <a:latin typeface="Aharoni" pitchFamily="2" charset="-79"/>
                <a:cs typeface="Aharoni" pitchFamily="2" charset="-79"/>
              </a:rPr>
              <a:t>Menggunakan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konsep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web based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user interface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memudahkan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mempelajari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modul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ada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>
                <a:latin typeface="Aharoni" pitchFamily="2" charset="-79"/>
                <a:cs typeface="Aharoni" pitchFamily="2" charset="-79"/>
              </a:rPr>
              <a:t>Bebas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User yang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didaftarkan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karyawan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digunakan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untuk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payroll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>
                <a:latin typeface="Aharoni" pitchFamily="2" charset="-79"/>
                <a:cs typeface="Aharoni" pitchFamily="2" charset="-79"/>
              </a:rPr>
              <a:t>Memiliki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dashboard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todo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list, user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favourite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menu,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user inbox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31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1050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Form Request (FR)</a:t>
            </a:r>
          </a:p>
        </p:txBody>
      </p:sp>
      <p:sp>
        <p:nvSpPr>
          <p:cNvPr id="11" name="Diamond 10"/>
          <p:cNvSpPr/>
          <p:nvPr/>
        </p:nvSpPr>
        <p:spPr>
          <a:xfrm>
            <a:off x="826770" y="3457575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1512570" y="2790825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6770" y="46767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Requisition (PR)</a:t>
            </a:r>
          </a:p>
        </p:txBody>
      </p: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 flipH="1">
            <a:off x="1512569" y="4229100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8" idx="3"/>
          </p:cNvCxnSpPr>
          <p:nvPr/>
        </p:nvCxnSpPr>
        <p:spPr>
          <a:xfrm flipV="1">
            <a:off x="2198369" y="2447925"/>
            <a:ext cx="12700" cy="139541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5556" y="3007131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91091" y="4273808"/>
            <a:ext cx="112614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809997" y="2076450"/>
            <a:ext cx="1981201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Order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Dan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supplier</a:t>
            </a:r>
          </a:p>
        </p:txBody>
      </p:sp>
      <p:cxnSp>
        <p:nvCxnSpPr>
          <p:cNvPr id="32" name="Elbow Connector 31"/>
          <p:cNvCxnSpPr>
            <a:stCxn id="18" idx="3"/>
            <a:endCxn id="30" idx="1"/>
          </p:cNvCxnSpPr>
          <p:nvPr/>
        </p:nvCxnSpPr>
        <p:spPr>
          <a:xfrm flipV="1">
            <a:off x="2198368" y="2419350"/>
            <a:ext cx="1611629" cy="2600325"/>
          </a:xfrm>
          <a:prstGeom prst="bentConnector3">
            <a:avLst>
              <a:gd name="adj1" fmla="val 819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0501" y="2257425"/>
            <a:ext cx="4191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6"/>
            <a:endCxn id="8" idx="1"/>
          </p:cNvCxnSpPr>
          <p:nvPr/>
        </p:nvCxnSpPr>
        <p:spPr>
          <a:xfrm>
            <a:off x="609601" y="2447925"/>
            <a:ext cx="21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09996" y="3207543"/>
            <a:ext cx="1981201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memproses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permintaan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material / </a:t>
            </a:r>
            <a:r>
              <a:rPr lang="en-US" sz="1200" dirty="0" err="1" smtClean="0">
                <a:solidFill>
                  <a:schemeClr val="tx1"/>
                </a:solidFill>
              </a:rPr>
              <a:t>jasa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0" idx="2"/>
            <a:endCxn id="43" idx="0"/>
          </p:cNvCxnSpPr>
          <p:nvPr/>
        </p:nvCxnSpPr>
        <p:spPr>
          <a:xfrm flipH="1">
            <a:off x="4800597" y="2762250"/>
            <a:ext cx="1" cy="44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4114796" y="4452937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43" idx="2"/>
            <a:endCxn id="49" idx="0"/>
          </p:cNvCxnSpPr>
          <p:nvPr/>
        </p:nvCxnSpPr>
        <p:spPr>
          <a:xfrm flipH="1">
            <a:off x="4800596" y="3893343"/>
            <a:ext cx="1" cy="55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62799" y="2076450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Received (GR)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pengakuan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barang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43" idx="3"/>
          </p:cNvCxnSpPr>
          <p:nvPr/>
        </p:nvCxnSpPr>
        <p:spPr>
          <a:xfrm flipV="1">
            <a:off x="5486395" y="3550443"/>
            <a:ext cx="304802" cy="1288257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1318" y="4090600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cxnSp>
        <p:nvCxnSpPr>
          <p:cNvPr id="60" name="Elbow Connector 59"/>
          <p:cNvCxnSpPr>
            <a:stCxn id="49" idx="2"/>
            <a:endCxn id="53" idx="1"/>
          </p:cNvCxnSpPr>
          <p:nvPr/>
        </p:nvCxnSpPr>
        <p:spPr>
          <a:xfrm rot="5400000" flipH="1" flipV="1">
            <a:off x="4612478" y="2674142"/>
            <a:ext cx="2738437" cy="2362203"/>
          </a:xfrm>
          <a:prstGeom prst="bentConnector4">
            <a:avLst>
              <a:gd name="adj1" fmla="val -8348"/>
              <a:gd name="adj2" fmla="val 790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53274" y="3259156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copy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</a:t>
            </a:r>
          </a:p>
        </p:txBody>
      </p:sp>
      <p:sp>
        <p:nvSpPr>
          <p:cNvPr id="65" name="Oval 64"/>
          <p:cNvSpPr/>
          <p:nvPr/>
        </p:nvSpPr>
        <p:spPr>
          <a:xfrm>
            <a:off x="7791450" y="4568125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4" idx="2"/>
            <a:endCxn id="65" idx="0"/>
          </p:cNvCxnSpPr>
          <p:nvPr/>
        </p:nvCxnSpPr>
        <p:spPr>
          <a:xfrm flipH="1">
            <a:off x="7948888" y="4078306"/>
            <a:ext cx="4486" cy="489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23635" y="2246168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/>
          <p:cNvCxnSpPr>
            <a:stCxn id="30" idx="3"/>
            <a:endCxn id="68" idx="2"/>
          </p:cNvCxnSpPr>
          <p:nvPr/>
        </p:nvCxnSpPr>
        <p:spPr>
          <a:xfrm>
            <a:off x="5791198" y="2419350"/>
            <a:ext cx="332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35012" y="5109388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45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276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PO </a:t>
            </a:r>
            <a:r>
              <a:rPr lang="en-US" sz="1200" dirty="0" err="1" smtClean="0">
                <a:solidFill>
                  <a:schemeClr val="tx1"/>
                </a:solidFill>
              </a:rPr>
              <a:t>serta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dari</a:t>
            </a:r>
            <a:r>
              <a:rPr lang="en-US" sz="1200" dirty="0" smtClean="0">
                <a:solidFill>
                  <a:schemeClr val="tx1"/>
                </a:solidFill>
              </a:rPr>
              <a:t> supplier</a:t>
            </a:r>
          </a:p>
        </p:txBody>
      </p:sp>
      <p:sp>
        <p:nvSpPr>
          <p:cNvPr id="9" name="Oval 8"/>
          <p:cNvSpPr/>
          <p:nvPr/>
        </p:nvSpPr>
        <p:spPr>
          <a:xfrm>
            <a:off x="3095937" y="2062924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2990850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3253375" y="2409288"/>
            <a:ext cx="1" cy="34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3"/>
          </p:cNvCxnSpPr>
          <p:nvPr/>
        </p:nvCxnSpPr>
        <p:spPr>
          <a:xfrm flipH="1" flipV="1">
            <a:off x="4053475" y="3162300"/>
            <a:ext cx="442325" cy="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1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invoice</a:t>
            </a:r>
          </a:p>
        </p:txBody>
      </p:sp>
      <p:cxnSp>
        <p:nvCxnSpPr>
          <p:cNvPr id="17" name="Straight Arrow Connector 16"/>
          <p:cNvCxnSpPr>
            <a:stCxn id="15" idx="3"/>
            <a:endCxn id="8" idx="1"/>
          </p:cNvCxnSpPr>
          <p:nvPr/>
        </p:nvCxnSpPr>
        <p:spPr>
          <a:xfrm>
            <a:off x="1981200" y="3162300"/>
            <a:ext cx="47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981200" y="3962400"/>
            <a:ext cx="2690224" cy="1447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Accounting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kesesuaian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beserta</a:t>
            </a:r>
            <a:r>
              <a:rPr lang="en-US" sz="1200" dirty="0" smtClean="0"/>
              <a:t> Term of Payment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8" idx="1"/>
            <a:endCxn id="15" idx="2"/>
          </p:cNvCxnSpPr>
          <p:nvPr/>
        </p:nvCxnSpPr>
        <p:spPr>
          <a:xfrm rot="10800000">
            <a:off x="1181102" y="3571876"/>
            <a:ext cx="800099" cy="1114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0490" y="4315599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78230" y="4038600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248400" y="2752725"/>
            <a:ext cx="2438400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sesuai</a:t>
            </a:r>
            <a:r>
              <a:rPr lang="en-US" sz="1200" dirty="0" smtClean="0">
                <a:solidFill>
                  <a:schemeClr val="tx1"/>
                </a:solidFill>
              </a:rPr>
              <a:t> Term of Payment</a:t>
            </a:r>
          </a:p>
        </p:txBody>
      </p:sp>
      <p:cxnSp>
        <p:nvCxnSpPr>
          <p:cNvPr id="25" name="Elbow Connector 24"/>
          <p:cNvCxnSpPr>
            <a:stCxn id="18" idx="3"/>
            <a:endCxn id="23" idx="1"/>
          </p:cNvCxnSpPr>
          <p:nvPr/>
        </p:nvCxnSpPr>
        <p:spPr>
          <a:xfrm flipV="1">
            <a:off x="4671424" y="3162300"/>
            <a:ext cx="1576976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48400" y="3867150"/>
            <a:ext cx="2438400" cy="58694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mencatat</a:t>
            </a:r>
            <a:r>
              <a:rPr lang="en-US" sz="1200" dirty="0" smtClean="0">
                <a:solidFill>
                  <a:schemeClr val="tx1"/>
                </a:solidFill>
              </a:rPr>
              <a:t> Invoice from Supplier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4810125"/>
            <a:ext cx="2438400" cy="58694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38" name="Straight Arrow Connector 37"/>
          <p:cNvCxnSpPr>
            <a:stCxn id="23" idx="2"/>
            <a:endCxn id="35" idx="0"/>
          </p:cNvCxnSpPr>
          <p:nvPr/>
        </p:nvCxnSpPr>
        <p:spPr>
          <a:xfrm>
            <a:off x="7467600" y="357187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7467600" y="4454098"/>
            <a:ext cx="0" cy="356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ORDER TO CASH (OTC)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1" y="2105025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Purchase Order (PO) / </a:t>
            </a:r>
            <a:r>
              <a:rPr lang="en-US" sz="1200" dirty="0" err="1" smtClean="0">
                <a:solidFill>
                  <a:schemeClr val="tx1"/>
                </a:solidFill>
              </a:rPr>
              <a:t>Surat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Perintah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Kerja</a:t>
            </a:r>
            <a:r>
              <a:rPr lang="en-US" sz="1200" dirty="0" smtClean="0">
                <a:solidFill>
                  <a:schemeClr val="tx1"/>
                </a:solidFill>
              </a:rPr>
              <a:t> (SPK)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2004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Sales Order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PO / SPK Customer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453515" y="2790825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81002" y="4343400"/>
            <a:ext cx="2145028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r>
              <a:rPr lang="en-US" sz="1200" dirty="0" smtClean="0"/>
              <a:t> </a:t>
            </a:r>
            <a:r>
              <a:rPr lang="en-US" sz="1200" dirty="0" err="1" smtClean="0"/>
              <a:t>jadi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>
            <a:off x="1453515" y="38862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6271" y="2987337"/>
            <a:ext cx="112614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3869341" y="2105025"/>
            <a:ext cx="123605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Proses Request To Payment (RTP)</a:t>
            </a:r>
          </a:p>
        </p:txBody>
      </p:sp>
      <p:cxnSp>
        <p:nvCxnSpPr>
          <p:cNvPr id="24" name="Elbow Connector 23"/>
          <p:cNvCxnSpPr>
            <a:stCxn id="13" idx="3"/>
            <a:endCxn id="19" idx="1"/>
          </p:cNvCxnSpPr>
          <p:nvPr/>
        </p:nvCxnSpPr>
        <p:spPr>
          <a:xfrm flipV="1">
            <a:off x="2526030" y="2447925"/>
            <a:ext cx="1343311" cy="22812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62676" y="5197822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3869340" y="4848999"/>
            <a:ext cx="2988660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Issue (GI),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customer. </a:t>
            </a:r>
            <a:r>
              <a:rPr lang="en-US" sz="1200" dirty="0" err="1" smtClean="0">
                <a:solidFill>
                  <a:schemeClr val="tx1"/>
                </a:solidFill>
              </a:rPr>
              <a:t>Salinan</a:t>
            </a:r>
            <a:r>
              <a:rPr lang="en-US" sz="1200" dirty="0" smtClean="0">
                <a:solidFill>
                  <a:schemeClr val="tx1"/>
                </a:solidFill>
              </a:rPr>
              <a:t> GI yang </a:t>
            </a:r>
            <a:r>
              <a:rPr lang="en-US" sz="1200" dirty="0" err="1" smtClean="0">
                <a:solidFill>
                  <a:schemeClr val="tx1"/>
                </a:solidFill>
              </a:rPr>
              <a:t>ditandatangani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diberikan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akunting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3" idx="2"/>
            <a:endCxn id="27" idx="1"/>
          </p:cNvCxnSpPr>
          <p:nvPr/>
        </p:nvCxnSpPr>
        <p:spPr>
          <a:xfrm>
            <a:off x="1453516" y="5114925"/>
            <a:ext cx="2415824" cy="76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27495" y="20955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</a:t>
            </a:r>
          </a:p>
        </p:txBody>
      </p:sp>
      <p:cxnSp>
        <p:nvCxnSpPr>
          <p:cNvPr id="35" name="Elbow Connector 34"/>
          <p:cNvCxnSpPr>
            <a:stCxn id="27" idx="0"/>
            <a:endCxn id="30" idx="1"/>
          </p:cNvCxnSpPr>
          <p:nvPr/>
        </p:nvCxnSpPr>
        <p:spPr>
          <a:xfrm rot="5400000" flipH="1" flipV="1">
            <a:off x="4790283" y="3011788"/>
            <a:ext cx="2410599" cy="1263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17971" y="33528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41" name="Straight Arrow Connector 40"/>
          <p:cNvCxnSpPr>
            <a:stCxn id="30" idx="2"/>
            <a:endCxn id="39" idx="0"/>
          </p:cNvCxnSpPr>
          <p:nvPr/>
        </p:nvCxnSpPr>
        <p:spPr>
          <a:xfrm flipH="1">
            <a:off x="7690486" y="2781300"/>
            <a:ext cx="952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436" y="2559843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pencatatan</a:t>
            </a:r>
            <a:r>
              <a:rPr lang="en-US" sz="1200" dirty="0" smtClean="0">
                <a:solidFill>
                  <a:schemeClr val="tx1"/>
                </a:solidFill>
              </a:rPr>
              <a:t> Employee, Employee Benefit, Payroll Period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435" y="3655218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payroll process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payroll period yang </a:t>
            </a:r>
            <a:r>
              <a:rPr lang="en-US" sz="1200" dirty="0" err="1" smtClean="0">
                <a:solidFill>
                  <a:schemeClr val="tx1"/>
                </a:solidFill>
              </a:rPr>
              <a:t>diinginkan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2979950" y="3245643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7435" y="4874418"/>
            <a:ext cx="2145029" cy="9144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</a:t>
            </a:r>
            <a:r>
              <a:rPr lang="en-US" sz="1200" dirty="0" err="1" smtClean="0">
                <a:solidFill>
                  <a:schemeClr val="tx1"/>
                </a:solidFill>
              </a:rPr>
              <a:t>akan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penggajian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gaji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2979949" y="4341018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5035" y="4979193"/>
            <a:ext cx="2362200" cy="7096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invoice yang </a:t>
            </a:r>
            <a:r>
              <a:rPr lang="en-US" sz="1200" dirty="0" err="1" smtClean="0">
                <a:solidFill>
                  <a:schemeClr val="tx1"/>
                </a:solidFill>
              </a:rPr>
              <a:t>dikirimkan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oleh</a:t>
            </a:r>
            <a:r>
              <a:rPr lang="en-US" sz="1200" dirty="0" smtClean="0">
                <a:solidFill>
                  <a:schemeClr val="tx1"/>
                </a:solidFill>
              </a:rPr>
              <a:t> HR</a:t>
            </a:r>
          </a:p>
        </p:txBody>
      </p:sp>
      <p:cxnSp>
        <p:nvCxnSpPr>
          <p:cNvPr id="17" name="Elbow Connector 16"/>
          <p:cNvCxnSpPr>
            <a:stCxn id="12" idx="3"/>
            <a:endCxn id="15" idx="1"/>
          </p:cNvCxnSpPr>
          <p:nvPr/>
        </p:nvCxnSpPr>
        <p:spPr>
          <a:xfrm>
            <a:off x="4052464" y="5331618"/>
            <a:ext cx="1512571" cy="2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MODUL YANG TERSEDIA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590800"/>
            <a:ext cx="76104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6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456</TotalTime>
  <Words>616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Capella ERP Indonesia versi 3.1.0</vt:lpstr>
      <vt:lpstr>Capella ERP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Capella ERP Indonesia versi 3.1.0</dc:title>
  <dc:creator>romy</dc:creator>
  <cp:lastModifiedBy>romy</cp:lastModifiedBy>
  <cp:revision>24</cp:revision>
  <dcterms:created xsi:type="dcterms:W3CDTF">2013-04-08T01:45:47Z</dcterms:created>
  <dcterms:modified xsi:type="dcterms:W3CDTF">2013-04-10T06:57:31Z</dcterms:modified>
</cp:coreProperties>
</file>