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26" r:id="rId4"/>
    <p:sldId id="257" r:id="rId5"/>
    <p:sldId id="259" r:id="rId6"/>
    <p:sldId id="269" r:id="rId7"/>
    <p:sldId id="26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1" r:id="rId17"/>
    <p:sldId id="300" r:id="rId18"/>
    <p:sldId id="301" r:id="rId19"/>
    <p:sldId id="302" r:id="rId20"/>
    <p:sldId id="303" r:id="rId21"/>
    <p:sldId id="262" r:id="rId22"/>
    <p:sldId id="263" r:id="rId23"/>
    <p:sldId id="325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4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265" r:id="rId47"/>
    <p:sldId id="315" r:id="rId48"/>
    <p:sldId id="316" r:id="rId49"/>
    <p:sldId id="317" r:id="rId50"/>
    <p:sldId id="318" r:id="rId51"/>
    <p:sldId id="319" r:id="rId52"/>
    <p:sldId id="320" r:id="rId53"/>
    <p:sldId id="266" r:id="rId54"/>
    <p:sldId id="268" r:id="rId55"/>
    <p:sldId id="267" r:id="rId56"/>
    <p:sldId id="321" r:id="rId57"/>
    <p:sldId id="323" r:id="rId58"/>
    <p:sldId id="324" r:id="rId59"/>
    <p:sldId id="32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FCB257-7FD0-49BD-A5D2-1EAD24A50C45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75D640-C4D6-4128-9B58-7279EA2E78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600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RANCANG BANGUN</a:t>
            </a:r>
            <a:br>
              <a:rPr lang="en-US" dirty="0" smtClean="0"/>
            </a:br>
            <a:r>
              <a:rPr lang="en-US" dirty="0" smtClean="0"/>
              <a:t>SISTEM INFORMASI BERBASIS WEB SIMKES(SISTEM INFORMASI KESEHATAN)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PERDANA KHAIRUL HP</a:t>
            </a:r>
          </a:p>
          <a:p>
            <a:r>
              <a:rPr lang="en-US" dirty="0" smtClean="0"/>
              <a:t>IQBAL FAHMI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:\data dana\simkes\data gambar\hasilmasterdok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9" y="1600200"/>
            <a:ext cx="8907462" cy="2570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:\data dana\simkes\data gambar\hasilmasterdos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15400" cy="2577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GIGI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D:\data dana\simkes\data gambar\hasilmasterlabgig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1715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data dana\simkes\data gambar\hasilmasteropt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095509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D:\data dana\simkes\data gambar\hasilmasterlaborator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04313" cy="1490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RUMAH SAKIT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D:\data dana\simkes\data gambar\hasilmasterrumahsak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76" y="1697039"/>
            <a:ext cx="9053124" cy="1731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Master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Kepegawaian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Bagian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Rayon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Tertanggung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data dana\simkes\data gambar\hasilmasterbagi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067800" cy="1864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KARYAWAN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D:\data dana\simkes\data gambar\hasilmasterkaryaw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3" y="1524000"/>
            <a:ext cx="8980487" cy="2767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D:\data dana\simkes\data gambar\hasilmasterray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2292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Simkes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</a:p>
          <a:p>
            <a:r>
              <a:rPr lang="en-US" dirty="0" smtClean="0"/>
              <a:t>Username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utama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TERTANGGUNG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D:\data dana\simkes\data gambar\hasilmastertertanggu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904291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Master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Item</a:t>
            </a:r>
            <a:endParaRPr lang="en-US" dirty="0"/>
          </a:p>
        </p:txBody>
      </p:sp>
      <p:pic>
        <p:nvPicPr>
          <p:cNvPr id="24578" name="Picture 2" descr="D:\data dana\simkes\data gambar\hasilmaster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79563"/>
            <a:ext cx="8967788" cy="2634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Menu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SIMKES. Menu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 err="1" smtClean="0"/>
              <a:t>Entri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Apotek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Dokter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Laboratorium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Lain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Optik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Penunjang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Kunjungan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D:\data dana\simkes\data gambar\entritransaksiapote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3394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data dana\simkes\data gambar\entritransaksida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747125" cy="4228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data dana\simkes\data gambar\entritransaksidok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3" y="1600200"/>
            <a:ext cx="8694737" cy="3397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GIGI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data dana\simkes\data gambar\entritransaksigig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7559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data dana\simkes\data gambar\entritransaksiopt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" y="1414463"/>
            <a:ext cx="8885237" cy="420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data dana\simkes\data gambar\entritransaksilaborator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1"/>
            <a:ext cx="9144000" cy="3605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AppServ\www\simkes\presentasi\Graphic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199"/>
            <a:ext cx="9144000" cy="5634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data dana\simkes\data gambar\entritransaksil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1"/>
            <a:ext cx="8839200" cy="346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data dana\simkes\data gambar\entritransaksipenunja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08321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REKAM MEDIS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data dana\simkes\data gambar\entritransaksiremam med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" y="1662114"/>
            <a:ext cx="9045575" cy="2873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RUMAH SAKIT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data dana\simkes\data gambar\entritransaksi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399"/>
            <a:ext cx="8988349" cy="4272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Apotek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Dokter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Laboratorium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Optik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Penunjang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Kunjungan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D:\data dana\simkes\data gambar\hasiltransaksiapote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0513"/>
            <a:ext cx="9116660" cy="1639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D:\data dana\simkes\data gambar\hasiltransaksida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1580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 descr="D:\data dana\simkes\data gambar\hasiltransaksidok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40" y="1600200"/>
            <a:ext cx="9107460" cy="1539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D:\data dana\simkes\data gambar\hasiltransaksigig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0"/>
            <a:ext cx="9144000" cy="1578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D:\data dana\simkes\data gambar\hasiltransaksilaborator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9010650" cy="1564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Item</a:t>
            </a:r>
          </a:p>
          <a:p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err="1" smtClean="0"/>
              <a:t>Laporan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D:\data dana\simkes\data gambar\hasiltransaksil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" y="1600200"/>
            <a:ext cx="8977313" cy="15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 descr="D:\data dana\simkes\data gambar\hasiltransaksiopt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1"/>
            <a:ext cx="8915399" cy="1590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D:\data dana\simkes\data gambar\hasiltransaksipenunja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1554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RUMAH SAKIT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D:\data dana\simkes\data gambar\hasiltransaksi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8991600" cy="1578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REKAM MEDIS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D:\data dana\simkes\data gambar\hasiltransaksirekammed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1648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KUNJUNGAN RUMAH SAKIT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D:\data dana\simkes\data gambar\hasiltransaksikunjungan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524000"/>
            <a:ext cx="8915399" cy="1548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Kesehatan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Audit 100 </a:t>
            </a:r>
            <a:r>
              <a:rPr lang="en-US" dirty="0" err="1" smtClean="0"/>
              <a:t>Obat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Diagnosa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Kunjungan</a:t>
            </a:r>
            <a:r>
              <a:rPr lang="en-US" dirty="0" smtClean="0"/>
              <a:t> DAK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Kunjungan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Inap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data dana\simkes\data gambar\laporandiagnosapasi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63" y="1676400"/>
            <a:ext cx="8902337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KUNJUNGAN KESEHATAN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 descr="D:\data dana\simkes\data gambar\laporankunjungankesehat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2828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RAWAT JALAN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D:\data dana\simkes\data gambar\laporanrawatjala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8915400" cy="24370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Master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Master Item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RAWAT JALAN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D:\data dana\simkes\data gambar\laporanrawatjala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15400" cy="2953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RAWAT INAP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D:\data dana\simkes\data gambar\laporanrawatina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" y="1600200"/>
            <a:ext cx="8893175" cy="1536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RAWAT INAP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D:\data dana\simkes\data gambar\laporanrawatina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8933885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Menu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Transaksi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Temuan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 </a:t>
            </a:r>
            <a:r>
              <a:rPr lang="en-US" dirty="0" err="1" smtClean="0"/>
              <a:t>Bagian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Rekap</a:t>
            </a:r>
            <a:r>
              <a:rPr lang="en-US" dirty="0" smtClean="0"/>
              <a:t> Provider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Total </a:t>
            </a:r>
            <a:r>
              <a:rPr lang="en-US" dirty="0" err="1" smtClean="0"/>
              <a:t>Biaya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Temuan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Temuan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Verifikasi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Poli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Resep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Shoping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Berlebih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Berobat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HET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</a:t>
            </a:r>
          </a:p>
          <a:p>
            <a:r>
              <a:rPr lang="en-US" dirty="0" err="1" smtClean="0"/>
              <a:t>Harian</a:t>
            </a:r>
            <a:r>
              <a:rPr lang="en-US" dirty="0" smtClean="0"/>
              <a:t>/</a:t>
            </a:r>
            <a:r>
              <a:rPr lang="en-US" dirty="0" err="1" smtClean="0"/>
              <a:t>Mingguan</a:t>
            </a:r>
            <a:endParaRPr lang="en-US" dirty="0" smtClean="0"/>
          </a:p>
          <a:p>
            <a:r>
              <a:rPr lang="en-US" dirty="0" err="1" smtClean="0"/>
              <a:t>Bulanan</a:t>
            </a:r>
            <a:endParaRPr lang="en-US" dirty="0" smtClean="0"/>
          </a:p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28 Sheet Fixed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D:\data dana\simkes\data gambar\laporans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1"/>
            <a:ext cx="8915400" cy="1651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MINGGUAN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58" name="Picture 2" descr="D:\data dana\simkes\data gambar\laporanminggu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8915400" cy="2068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D:\data dana\simkes\data gambar\laporanbulan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600200"/>
            <a:ext cx="8877661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LAPORAN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D:\data dana\simkes\data gambar\laporansummaryd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524000"/>
            <a:ext cx="8813800" cy="5011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Master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Kesehatan</a:t>
            </a:r>
            <a:endParaRPr lang="en-US" dirty="0" smtClean="0"/>
          </a:p>
          <a:p>
            <a:r>
              <a:rPr lang="en-US" dirty="0" err="1" smtClean="0"/>
              <a:t>Kepegawaian</a:t>
            </a:r>
            <a:endParaRPr lang="en-US" dirty="0" smtClean="0"/>
          </a:p>
          <a:p>
            <a:r>
              <a:rPr lang="en-US" dirty="0" smtClean="0"/>
              <a:t>Item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Master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Kesehatan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Menu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.</a:t>
            </a:r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Apotek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Diagnosa</a:t>
            </a:r>
            <a:r>
              <a:rPr lang="en-US" dirty="0" smtClean="0"/>
              <a:t> </a:t>
            </a:r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Dokter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Dosis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smtClean="0"/>
              <a:t>Lab </a:t>
            </a:r>
            <a:r>
              <a:rPr lang="en-US" dirty="0" err="1" smtClean="0"/>
              <a:t>Gigi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Optik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Laboratorium</a:t>
            </a:r>
            <a:endParaRPr lang="en-US" dirty="0" smtClean="0"/>
          </a:p>
          <a:p>
            <a:pPr marL="979488" indent="-514350">
              <a:buFont typeface="+mj-lt"/>
              <a:buAutoNum type="arabicPeriod"/>
            </a:pP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data dana\simkes\data gambar\hasilmasterapote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600201"/>
            <a:ext cx="8915399" cy="1569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data dana\simkes\data gambar\hasilmasterdiagno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72348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2639</TotalTime>
  <Words>209</Words>
  <Application>Microsoft Office PowerPoint</Application>
  <PresentationFormat>On-screen Show (4:3)</PresentationFormat>
  <Paragraphs>143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Flow</vt:lpstr>
      <vt:lpstr>RANCANG BANGUN SISTEM INFORMASI BERBASIS WEB SIMKES(SISTEM INFORMASI KESEHATAN)</vt:lpstr>
      <vt:lpstr>Modul Login</vt:lpstr>
      <vt:lpstr>Slide 3</vt:lpstr>
      <vt:lpstr>Menu Utama</vt:lpstr>
      <vt:lpstr>Menu Master Item</vt:lpstr>
      <vt:lpstr>Menu Master Item</vt:lpstr>
      <vt:lpstr>Menu Master Item</vt:lpstr>
      <vt:lpstr>APOTEK</vt:lpstr>
      <vt:lpstr>DIAGNOSA</vt:lpstr>
      <vt:lpstr>DOKTER</vt:lpstr>
      <vt:lpstr>DOSIS</vt:lpstr>
      <vt:lpstr>LAB GIGI</vt:lpstr>
      <vt:lpstr>OPTIK</vt:lpstr>
      <vt:lpstr>LABORATORIUM</vt:lpstr>
      <vt:lpstr>RUMAH SAKIT</vt:lpstr>
      <vt:lpstr>Menu Master Item</vt:lpstr>
      <vt:lpstr>BAGIAN</vt:lpstr>
      <vt:lpstr>DATA KARYAWAN</vt:lpstr>
      <vt:lpstr>RAYON</vt:lpstr>
      <vt:lpstr>TERTANGGUNG</vt:lpstr>
      <vt:lpstr>Menu Master Item</vt:lpstr>
      <vt:lpstr>Menu Transaksi</vt:lpstr>
      <vt:lpstr>Slide 23</vt:lpstr>
      <vt:lpstr>APOTEK</vt:lpstr>
      <vt:lpstr>DAK</vt:lpstr>
      <vt:lpstr>DOKTER</vt:lpstr>
      <vt:lpstr>LAB GIGI</vt:lpstr>
      <vt:lpstr>OPTIK</vt:lpstr>
      <vt:lpstr>LABORATORIUM</vt:lpstr>
      <vt:lpstr>LAIN</vt:lpstr>
      <vt:lpstr>PENUNJANG</vt:lpstr>
      <vt:lpstr>REKAM MEDIS</vt:lpstr>
      <vt:lpstr>RUMAH SAKIT</vt:lpstr>
      <vt:lpstr>Menu Transaksi</vt:lpstr>
      <vt:lpstr>APOTEK</vt:lpstr>
      <vt:lpstr>DAK</vt:lpstr>
      <vt:lpstr>DOKTER</vt:lpstr>
      <vt:lpstr>GIGI</vt:lpstr>
      <vt:lpstr>LABORATORIUM</vt:lpstr>
      <vt:lpstr>LAIN</vt:lpstr>
      <vt:lpstr>OPTIK</vt:lpstr>
      <vt:lpstr>PENUNJANG</vt:lpstr>
      <vt:lpstr>RUMAH SAKIT</vt:lpstr>
      <vt:lpstr>REKAM MEDIS</vt:lpstr>
      <vt:lpstr>KUNJUNGAN RUMAH SAKIT</vt:lpstr>
      <vt:lpstr>Menu Laporan</vt:lpstr>
      <vt:lpstr>DIAGNOSA</vt:lpstr>
      <vt:lpstr>KUNJUNGAN KESEHATAN</vt:lpstr>
      <vt:lpstr>RAWAT JALAN 1</vt:lpstr>
      <vt:lpstr>RAWAT JALAN 2</vt:lpstr>
      <vt:lpstr>RAWAT INAP 1</vt:lpstr>
      <vt:lpstr>RAWAT INAP 2</vt:lpstr>
      <vt:lpstr>Menu Laporan</vt:lpstr>
      <vt:lpstr>Menu Hasil Temuan</vt:lpstr>
      <vt:lpstr>Menu Laporan</vt:lpstr>
      <vt:lpstr>SAP</vt:lpstr>
      <vt:lpstr>MINGGUAN</vt:lpstr>
      <vt:lpstr>BULANAN</vt:lpstr>
      <vt:lpstr>LAPORAN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BERBASIS WEB SIMKES(SISTEM INFORMASI KESEHATAN)</dc:title>
  <dc:creator>gilang</dc:creator>
  <cp:lastModifiedBy>gilang</cp:lastModifiedBy>
  <cp:revision>86</cp:revision>
  <dcterms:created xsi:type="dcterms:W3CDTF">2013-01-16T05:05:53Z</dcterms:created>
  <dcterms:modified xsi:type="dcterms:W3CDTF">2013-02-06T03:56:11Z</dcterms:modified>
</cp:coreProperties>
</file>