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fe67a45c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fe67a45c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e67a45c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fe67a45c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17a8c798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17a8c798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17a8c798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17a8c798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17a8c798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17a8c798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17a8c798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17a8c798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17a8c798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17a8c798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17a8c798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17a8c798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7a8c798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7a8c798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17a8c798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17a8c798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e083853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3e083853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17a8c798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17a8c798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17a8c798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17a8c798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17a8c798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17a8c798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e083853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e083853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5fe67a45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5fe67a45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5fe67a45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5fe67a45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fe67a45c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fe67a45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e67a45c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e67a45c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e67a45c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fe67a45c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fe67a45c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fe67a45c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fe67a45c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fe67a45c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48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91521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learn.zybooks.com/zybook/NCSUECE309TuckFall2018/chapter/2/section/5" TargetMode="External"/><Relationship Id="rId4" Type="http://schemas.openxmlformats.org/officeDocument/2006/relationships/hyperlink" Target="https://learn.zybooks.com/zybook/NCSUECE309TuckFall2018/chapter/2/section/5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learn.zybooks.com/zybook/NCSUECE309TuckFall2018/chapter/2/section/6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learn.zybooks.com/zybook/NCSUECE309TuckFall2018/chapter/2/section/7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Linked Lists; Doubly Linked Lists</a:t>
            </a:r>
            <a:endParaRPr/>
          </a:p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ECE 309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Dr. James Tuck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List::insertAfter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87300" y="14079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void List::insertAfter(List::iterator it, Item item) // pseudocode in zyBook 11.3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if (it.node==NULL) { // special case to insert at the head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// point new node at current head of list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ListNode *node = new ListNode(item,head);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if (head==NULL) { // if head was NULL, tail was also NULL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tail = node;   // new node is now the tail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head = node;   // new node is now the head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} else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head = node;   // update head to new node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else // insert in the middle or at the tail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ListNode *node = new ListNode(item,it.node-&gt;next);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it.node-&gt;next = node;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if (tail==it.node) tail = node;  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List::insertAfter summary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57200" y="15375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Fully general iterator-based insert operation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It can insert at the head, tail, or in the middle of a list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Because it’s iterator based, the client doesn’t need to understand how to update the list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We need a special case to insert before the head because no node is before it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A nullptr iterator is a convenient trick for this purpose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Question: can we keep using an iterator object to traverse a list if we pass it to insertAfter?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Doubly-linked lists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Why should we be limited to traversing a list only in the forward direction?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If we had pointers going both directions, we could traverse a list in either the forward or reverse direction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Doubly-linked list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57200" y="3056925"/>
            <a:ext cx="8391900" cy="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Two invariant properties of our doubly-linked list: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Start at the tail and traverse to the head 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Start at the head and traverse to the tail 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750" y="1476385"/>
            <a:ext cx="53244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57200" y="45443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DList</a:t>
            </a:r>
            <a:r>
              <a:rPr lang="en"/>
              <a:t> classes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203625" y="1400525"/>
            <a:ext cx="3949500" cy="3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class DList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// add head and tail pointer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DListNode *head;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DListNode *tail;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class DListNode {...}; // ----&gt;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class iterator {...};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DList();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void append(Item a);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void insertAfter(iterator i, Item a);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void erase(iterator i);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bool empty();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5" name="Google Shape;115;p20"/>
          <p:cNvCxnSpPr/>
          <p:nvPr/>
        </p:nvCxnSpPr>
        <p:spPr>
          <a:xfrm flipH="1">
            <a:off x="4269700" y="1435000"/>
            <a:ext cx="15300" cy="3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20"/>
          <p:cNvSpPr txBox="1"/>
          <p:nvPr/>
        </p:nvSpPr>
        <p:spPr>
          <a:xfrm>
            <a:off x="4401600" y="1586225"/>
            <a:ext cx="4742400" cy="29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ListNode represents each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node of the list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DListNode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Item item; // data in the list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DListNode *next;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DListNode *prev;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DListNode(Item a, DListNode*n, DListNode*p)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 item = a; next=n; prev=p; 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Appending to the list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75" y="1440824"/>
            <a:ext cx="3028025" cy="370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675" y="1440825"/>
            <a:ext cx="4146170" cy="36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457200" y="37836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DList::append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457200" y="1035075"/>
            <a:ext cx="8229600" cy="3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DList::append(Item a) // </a:t>
            </a:r>
            <a:r>
              <a:rPr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zyBook 11.</a:t>
            </a:r>
            <a:r>
              <a:rPr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5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DListNode *node = new DListNode(a,nullptr,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); // set prev to tail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if (head==nullptr) {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 list is empty, so set head and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 tail to be node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head = node;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tail = node;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// put new node at end of list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tail-&gt;next = node;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tail = node;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457200" y="2943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DList::remove_front </a:t>
            </a:r>
            <a:r>
              <a:rPr lang="en" sz="2400"/>
              <a:t>(remove from head)</a:t>
            </a:r>
            <a:endParaRPr sz="2400"/>
          </a:p>
        </p:txBody>
      </p:sp>
      <p:sp>
        <p:nvSpPr>
          <p:cNvPr id="135" name="Google Shape;135;p23"/>
          <p:cNvSpPr txBox="1"/>
          <p:nvPr/>
        </p:nvSpPr>
        <p:spPr>
          <a:xfrm>
            <a:off x="273925" y="1057650"/>
            <a:ext cx="6817500" cy="37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DList::remove_front(Item &amp;copy) // remove the head of the list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(!empty()) // if list is not empty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copy = head-&gt;item; // return copy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DListNode *tmp = head-&gt;next;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delete head; // delete the node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head = tmp;  // update the head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(tmp==NULL) // removed last element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tail = NULL;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lse // only difference with singly-linked list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head-&gt;prev = NULL; // set prev of head to NULL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true;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false; // nothing in list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457200" y="38596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DList::insertAfter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490150" y="1239625"/>
            <a:ext cx="8471400" cy="23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void DList::insertAfter(DList::iterator it, Item item) // </a:t>
            </a:r>
            <a:r>
              <a:rPr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zyBook 11.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with some changes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if(it.node == nullptr) { // nullptr iterator means insert at head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DListNode *node = new DListNode(item,head); // next=head, prev=NULL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if (head==nullptr) // same as zyBook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head = tail = node;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else { // if inserting before head, it.node==nullptr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head-&gt;prev = node;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head = node;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}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 else if (it.node == tail)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DListNode *node = new DListNode(item,nullptr,tail); // next=nullptr, prev=old tail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tail-&gt;next = node;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tail = node;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} else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DListNode *node = new DListNode(item,it.node-&gt;next,it.node);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it.node-&gt;next = node;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node-&gt;next-&gt;prev = node;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457200" y="38596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List::insertAfter (alternative)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233450" y="1118775"/>
            <a:ext cx="8814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void DList::insertAfter(DList::iterator it, Item item) // Like our old one, with a few changes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if (it.node==NULL) { // special case to insert at the head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// point new node at current head of list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DListNode *node = new DListNode(item,head);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if (head==NULL) { // if head was NULL, tail was also NULL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tail = node;   // new node is now the tail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head = node;   // new node is now the head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} else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head-&gt;prev = node; // update old head’s prev to point to new node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head = node;   // update head to new node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else // insert after it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DLListNode *node = new DListNode(item,it.node-&gt;next,it.node);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it.node-&gt;next = node;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if (tail==it.node) tail = node;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node-&gt;next-&gt;prev = it.node;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// update next node’s prev 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5553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Use the iterator object to insert and remove arbitrary items from the singly linked list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Define doubly linked list and its purpose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Design common operations on a doubly linked list: 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insertion, removal, reverse traversal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DList::erase</a:t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100625" y="1860925"/>
            <a:ext cx="8817900" cy="26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DList::erase(DList::iterator it) // </a:t>
            </a:r>
            <a:r>
              <a:rPr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zyBook 11.7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(they call it remove)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DListNode * succ = it.node-&gt;next; // successor node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DListNode * pred = it.node-&gt;prev; // predecessor node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 (succ != nullptr)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succ-&gt;prev = pred;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 (pred != nullptr)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pred-&gt;next = succ;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(it.node == head)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head = succ; // head is following node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(it.node == tail)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tail = pred;// tail is previous node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it.node; // delete the node; not shown in zyBook, but necessary in C/C++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iterator is now invalid, caller should not use it again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bi-directional</a:t>
            </a:r>
            <a:r>
              <a:rPr lang="en"/>
              <a:t> iterator object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457200" y="1430250"/>
            <a:ext cx="8229600" cy="3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An iterator object that allows forward and reverse traversal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declared public inside DList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iterator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ListNode *node; // private, implementation details hidden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iterator(ListNode *n=nullptr) { node = n;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Item&amp; getItem() { return node-&gt;item;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next() { node = node-&gt;next; } // go forward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void prev() { node = node-&gt;prev; } // go reverse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bool end() { return node==nullptr;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457200" y="18789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Doubly-linked lists allow efficient traversal in forward and reverse directions; efficient erase operation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Efficiency gains of doubly-linked list come at the cost of additional memory overhead (prev pointer) and operations to keep them up to date on each insert or removal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1. ZyBook on Data Structures, chapters 11.1-11.4, 11.10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iterator helps support more advanced operations on the List object</a:t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20263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Removal of an arbitrary item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removeAfter(iterator i);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Insertion after an arbitrary item</a:t>
            </a:r>
            <a:endParaRPr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insertAfter(iterator i, Item item);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List::removeAfter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57200" y="15375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Three main cases for removeAfter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Remove the last node in the list, this requires updating the tail pointer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Remove a node in the middle of a list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Remove the head, this requires updating the head pointer and possibly the tail too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removeAfter examples</a:t>
            </a:r>
            <a:endParaRPr/>
          </a:p>
        </p:txBody>
      </p:sp>
      <p:pic>
        <p:nvPicPr>
          <p:cNvPr id="57" name="Google Shape;5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175" y="1476385"/>
            <a:ext cx="3314144" cy="3362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419" y="1568310"/>
            <a:ext cx="3180702" cy="3362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50886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List::removeAfter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487300" y="11472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void List::removeAfter(List::iterator it) // pseudocode in zyBook 11.4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if (empty() || it.node==tail) return; // defensive action, nothing to do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else if (it.node==nullptr) // special case to remove head, it’s not after any node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ListNode *remove = head;               // will remove the head   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head = head-&gt;next;      // advance head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if (head==NULL) tail = NULL; // if head is NULL now, list is empty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   delete remove;               // delete removed node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else // normal case, if not the head, then simply disconnect the node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ListNode *tmp = it.node;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   ListNode *remove = tmp-&gt;next; // next node to be removed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if (tail == remove)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tail = tmp;      // if removing tail, update tail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else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tmp-&gt;next = remove-&gt;next;   // point around node to be removed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delete remove; // delete node      // delete the removed node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List::removeAfter summary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457200" y="15375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Fully general iterator-based remove operation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It can remove at the head, tail, or in the middle of a list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Because it’s iterator based, the client doesn’t need to understand how to update the list upon removal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We need a special case to remove the head because no node is before it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A nullptr iterator is a convenient trick for this purpose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Question: can we keep using an iterator object to traverse a list if we pass it to removeAfter?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List::insertAfter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57200" y="15375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Three main cases for insertAfter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Insert at the end of the list (same as append)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Insert a node in the middle of a list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Insert before the head, this requires updating the head pointer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Must update the tail too if the list had been empty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insertAfter examples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995" y="1508460"/>
            <a:ext cx="3572797" cy="3362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42660"/>
            <a:ext cx="4433495" cy="336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state-ppt-template-16x9-horizontal-left-bric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