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5C15243-77F3-4244-999F-60AEEFD977D2}">
  <a:tblStyle styleId="{85C15243-77F3-4244-999F-60AEEFD977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2439a904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2439a904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2439a904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2439a904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2439a904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2439a904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dbab94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1dbab94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2439a904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2439a904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2439a904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2439a904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2439a904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2439a904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439a904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439a904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2439a904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2439a904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2439a904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2439a904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e0838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e0838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2439a904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2439a904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2439a904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2439a904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439a904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2439a904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2439a904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2439a904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2439a904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2439a904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2439a904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2439a904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2439a904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2439a904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2439a904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2439a904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2439a904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2439a904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2439a9044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2439a904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42439a90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42439a90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2439a904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2439a904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2439a904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2439a904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2439a904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2439a904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17a8c798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17a8c79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e08385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e08385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42439a90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42439a90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1dbab94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61dbab94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2439a90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2439a90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2439a904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2439a904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2439a904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2439a904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2439a904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2439a904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lang="en"/>
              <a:t>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/>
              <a:t> keyword; Operator Overloading</a:t>
            </a:r>
            <a:endParaRPr/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ECE 309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Dr. James Tuck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operator= is different from a copy constructor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57200" y="1730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Copy constructors create a new object, but operator= overwrites an existing object’s content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Two issues: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the assignment allocates new memory, we need to make sure we delete the memory previously allocated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we have a self-assignment, we should detect it, lest we delete the memory we’re trying to copy!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constructors, copy constructors, and operator=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28200" y="1612650"/>
            <a:ext cx="53553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The C++ compiler automatically adds a public default constructor, destructor, copy constructor, and operator= to a class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lang="en" sz="1400"/>
              <a:t>The copy and operator= perform a naive memory copy.</a:t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/>
              <a:t>         The default constructor and destructor do nothing!</a:t>
            </a:r>
            <a:endParaRPr sz="14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" sz="1400"/>
              <a:t>If these are sufficient, just use them!</a:t>
            </a:r>
            <a:endParaRPr b="1" i="1"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But, if we do write our own, they override the default versions and the compiler will not provide them.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Google Shape;95;p17"/>
          <p:cNvSpPr txBox="1"/>
          <p:nvPr/>
        </p:nvSpPr>
        <p:spPr>
          <a:xfrm>
            <a:off x="5987375" y="1111425"/>
            <a:ext cx="21156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int a;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5987375" y="2171613"/>
            <a:ext cx="22800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really the same as this...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5987375" y="2731350"/>
            <a:ext cx="3178800" cy="17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int a;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A() {} // no init of 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~A() {}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A(const A &amp;r){a = r.a;}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//same as a struct copy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A&amp; operator=(const A&amp; r)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{ a = r.a;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are copy constructors and operator= invoked?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57200" y="16396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copy constructor is used when:</a:t>
            </a:r>
            <a:endParaRPr/>
          </a:p>
          <a:p>
            <a:pPr indent="-355600" lvl="0" marL="914400" rtl="0" algn="l">
              <a:spcBef>
                <a:spcPts val="48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When declaring a new object (heap/local/global) from an existing object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Passing an object by value to a function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Returning an object by value 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Assignment (operator=) is used when:</a:t>
            </a:r>
            <a:endParaRPr/>
          </a:p>
          <a:p>
            <a:pPr indent="-381000" lvl="0" marL="9144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000"/>
              <a:t>Assigning one object to another object (both previously exist)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It is often invoked by copy constructors when they copy members by assignment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28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of Three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28200" y="1612650"/>
            <a:ext cx="53553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All objects recieve a default copy constructor, destructor, and assignment operator.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lang="en" sz="1400"/>
              <a:t>The default copy and operator= perform a naive memory copy.</a:t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/>
              <a:t>         The default constructor and destructor do nothing!</a:t>
            </a:r>
            <a:endParaRPr sz="14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" sz="1400"/>
              <a:t>If these are sufficient, just use them!</a:t>
            </a:r>
            <a:endParaRPr b="1" i="1"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800"/>
              <a:t>Rule of Three:</a:t>
            </a:r>
            <a:r>
              <a:rPr lang="en" sz="1800"/>
              <a:t> </a:t>
            </a:r>
            <a:r>
              <a:rPr i="1" lang="en" sz="1800"/>
              <a:t>if we implement either the copy constructor, destructor, or assignment operator, we should implement them all.</a:t>
            </a:r>
            <a:endParaRPr i="1"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19"/>
          <p:cNvSpPr txBox="1"/>
          <p:nvPr/>
        </p:nvSpPr>
        <p:spPr>
          <a:xfrm>
            <a:off x="5987375" y="878750"/>
            <a:ext cx="21156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int a;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5987375" y="1920700"/>
            <a:ext cx="22800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really the same as this...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987375" y="2486400"/>
            <a:ext cx="3178800" cy="17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int a;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A() {} // no init of 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~A() {}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A(const A &amp;r){a = r.a;}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//same as a struct copy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A&amp; operator=(const A&amp; r)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{ a = r.a;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3" name="Google Shape;113;p19"/>
          <p:cNvCxnSpPr/>
          <p:nvPr/>
        </p:nvCxnSpPr>
        <p:spPr>
          <a:xfrm>
            <a:off x="5743575" y="1011100"/>
            <a:ext cx="24600" cy="38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overloading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57200" y="1922575"/>
            <a:ext cx="84744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Operator overloading refers to the idea of changing how an operator works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Operator overloading is supported for many operators in C++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Examples: +, -, *, /, %, &lt;&lt;, &gt;&gt;, =, &gt;, &lt;,  ||, &amp;&amp;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Most of these operators take two operands and have a similar form as operator=:</a:t>
            </a:r>
            <a:endParaRPr sz="2000"/>
          </a:p>
          <a:p>
            <a:pPr indent="45720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classname operator+(const classname &amp;rhs) const;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classname operator*(const classname &amp;rhs) const;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57200" y="52813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overloading restrictions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57200" y="12682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</a:t>
            </a:r>
            <a:r>
              <a:rPr lang="en" sz="2000"/>
              <a:t>he overloaded operator must have at least one operand that is a user defined type.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This prevents overloading on standard types.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You can’t use an operator in a way that violates the syntax rules for the original operator.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e.g. You can’t turn a binary operator into a unary operator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The precedence rules for the original operator still hold 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Binary operators are assumed to happen to the left-side object; right-side is passed as an argument to operator function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You can’t create new operator symbols.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Some operators can’t be overloaded (pg. 573)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operator+ for IntArray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What would it mean to add two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IntArrays</a:t>
            </a:r>
            <a:r>
              <a:rPr lang="en"/>
              <a:t>? Add elements together?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IntArray a(4), b(4);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IntArray c(4);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 = a+b;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32" name="Google Shape;132;p22"/>
          <p:cNvGraphicFramePr/>
          <p:nvPr/>
        </p:nvGraphicFramePr>
        <p:xfrm>
          <a:off x="3467175" y="30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{85C15243-77F3-4244-999F-60AEEFD977D2}</a:tableStyleId>
              </a:tblPr>
              <a:tblGrid>
                <a:gridCol w="1084000"/>
                <a:gridCol w="1084000"/>
                <a:gridCol w="1084000"/>
                <a:gridCol w="1084000"/>
                <a:gridCol w="1084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Object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 = a + b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operator+ for IntArray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57200" y="2266950"/>
            <a:ext cx="41274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IntArray a(4), b(4);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IntArray c(4);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 = a+b;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//Equivalent to: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c.operator=(a.operator+(b));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4812750" y="1760050"/>
            <a:ext cx="3934500" cy="23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operator+ is called on object a with b passed as the argument.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Neither a nor b should be modified.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returns an object by value for assignment to c.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operator+ doesn’t actually assign the result to c. That’s done by operator=.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 for IntArray::operator+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44500" y="2684575"/>
            <a:ext cx="86322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IntArray operator+(const IntArray&amp; rhs) const;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6717350" y="3763525"/>
            <a:ext cx="23151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modify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/>
              <a:t> object.</a:t>
            </a:r>
            <a:endParaRPr/>
          </a:p>
        </p:txBody>
      </p:sp>
      <p:cxnSp>
        <p:nvCxnSpPr>
          <p:cNvPr id="147" name="Google Shape;147;p24"/>
          <p:cNvCxnSpPr/>
          <p:nvPr/>
        </p:nvCxnSpPr>
        <p:spPr>
          <a:xfrm rot="10800000">
            <a:off x="7914825" y="3295825"/>
            <a:ext cx="0" cy="44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4"/>
          <p:cNvSpPr txBox="1"/>
          <p:nvPr/>
        </p:nvSpPr>
        <p:spPr>
          <a:xfrm>
            <a:off x="5774875" y="1617400"/>
            <a:ext cx="23151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ass the object we’re adding by reference to avoid</a:t>
            </a:r>
            <a:r>
              <a:rPr lang="en"/>
              <a:t> unnecessary copies </a:t>
            </a:r>
            <a:endParaRPr/>
          </a:p>
        </p:txBody>
      </p:sp>
      <p:cxnSp>
        <p:nvCxnSpPr>
          <p:cNvPr id="149" name="Google Shape;149;p24"/>
          <p:cNvCxnSpPr/>
          <p:nvPr/>
        </p:nvCxnSpPr>
        <p:spPr>
          <a:xfrm flipH="1">
            <a:off x="6500975" y="2463400"/>
            <a:ext cx="45300" cy="43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4"/>
          <p:cNvSpPr txBox="1"/>
          <p:nvPr/>
        </p:nvSpPr>
        <p:spPr>
          <a:xfrm>
            <a:off x="2782550" y="1549325"/>
            <a:ext cx="26193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addition operation shouldn’t change an operand, so label it const (--good idea, but not mandatory)</a:t>
            </a:r>
            <a:endParaRPr/>
          </a:p>
        </p:txBody>
      </p:sp>
      <p:cxnSp>
        <p:nvCxnSpPr>
          <p:cNvPr id="151" name="Google Shape;151;p24"/>
          <p:cNvCxnSpPr/>
          <p:nvPr/>
        </p:nvCxnSpPr>
        <p:spPr>
          <a:xfrm>
            <a:off x="4003025" y="2474800"/>
            <a:ext cx="91200" cy="43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4"/>
          <p:cNvSpPr txBox="1"/>
          <p:nvPr/>
        </p:nvSpPr>
        <p:spPr>
          <a:xfrm>
            <a:off x="244500" y="3571725"/>
            <a:ext cx="24621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 of the addition must be in a new object; we pass it by value, rather than reference, to avoid potential for memory leaks. Destructor will delete array.</a:t>
            </a:r>
            <a:endParaRPr/>
          </a:p>
        </p:txBody>
      </p:sp>
      <p:cxnSp>
        <p:nvCxnSpPr>
          <p:cNvPr id="153" name="Google Shape;153;p24"/>
          <p:cNvCxnSpPr/>
          <p:nvPr/>
        </p:nvCxnSpPr>
        <p:spPr>
          <a:xfrm rot="10800000">
            <a:off x="1064775" y="3208725"/>
            <a:ext cx="0" cy="44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4"/>
          <p:cNvCxnSpPr/>
          <p:nvPr/>
        </p:nvCxnSpPr>
        <p:spPr>
          <a:xfrm rot="10800000">
            <a:off x="3535950" y="3208725"/>
            <a:ext cx="0" cy="44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4"/>
          <p:cNvSpPr txBox="1"/>
          <p:nvPr/>
        </p:nvSpPr>
        <p:spPr>
          <a:xfrm>
            <a:off x="3086700" y="3671625"/>
            <a:ext cx="898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symbol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IntArray::operator+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457200" y="1582675"/>
            <a:ext cx="8229600" cy="30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IntArray IntArray::operator + (const IntArray &amp;rhs) const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IntArray result(length); // make object to hold return value,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                       // make long enough to hold this object’s data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int i=0;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for(i=0; i&lt;length &amp;&amp; i&lt;rhs.length; i++)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result.array[i] = array[i] + rhs.array[i];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for(;i&lt;length;i++) // if rhs.length is shorter, copy rest of array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result.array[i] = array[i];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5553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/>
              <a:t> pointer and why it’s useful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Discuss operator=, how/when it’s used, tips for correctness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Define operator overloading, and explain the parts of the declaration and their meaning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Implement a few overloaded operators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Implement a non-member function overload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can support operands of different types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457200" y="19134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IntArray a(4), b(4);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// set elements of a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// then, multiply them all by 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a = b * 2; // multiply each element by 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// same as: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// a.operator=(b.operator*(2));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IntArray::operator*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457200" y="1582675"/>
            <a:ext cx="8229600" cy="30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IntArray IntArray::operator*(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factor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 const // multiply by an int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IntArray result(length); // make object to hold return value,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                       // make long enough to hold this object’s data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// multiply each element of array by factor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for(int i=0; i&lt;length &amp;&amp; i&lt;rhs.length; i++)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result.array[i] = array[i] * factor;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Overloaded o</a:t>
            </a:r>
            <a:r>
              <a:rPr lang="en"/>
              <a:t>perators are not commutative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457200" y="19134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IntArray a(4), b(4);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// set elements of a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// then, multiply them all by 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a = 2 * b; // syntax error! Must be b*2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We can solve this using a non-member overload operator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Non-member overload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457200" y="16183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Since this is not a member function, we must specify both the right-hand side and left-hand side operands; also, can’t access private members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IntArray operator*(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lhs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const IntArray&amp; rhs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IntArray result(rhs.getLength()); // make object to hold return value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               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// multiply each element of rhs by lhs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for(int i=0; i&lt;length &amp;&amp; i&lt;rhs.length; i++)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result.set(i,rhs.get(i) * lhs);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result;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access operator: IntArray::operator[]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It would be desirable to use the [] operator to access elements of the int array (and we can!)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IntArray x(100);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x[50] = 5; // set int at index 50 to 5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x[0] = x[1]; // copy x[0] into x[1]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access operator: IntArray::operator[]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457200" y="1833575"/>
            <a:ext cx="82296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int&amp; IntArray::operator[](int index) const;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98" name="Google Shape;198;p31"/>
          <p:cNvGraphicFramePr/>
          <p:nvPr/>
        </p:nvGraphicFramePr>
        <p:xfrm>
          <a:off x="482438" y="248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{85C15243-77F3-4244-999F-60AEEFD977D2}</a:tableStyleId>
              </a:tblPr>
              <a:tblGrid>
                <a:gridCol w="1905250"/>
                <a:gridCol w="3205350"/>
                <a:gridCol w="3068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Snippet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Re-written using operator[] function call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IntArray x(100);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x[5] = 5;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x.operator[](5) = 5;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a reference (lvalue) to the fifth element of the array and set it to 5. That’s a normal assignment operator.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x[i] = x[i+1];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x.operator[](i) = x.operator[](i+1);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opeator[] on both left side and right side.  Normal assignment operator on integers.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IntArray::operator[]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int&amp; IntArray::operator[](int index) const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// return reference to array[index]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return array[index];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457200" y="18097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A(int ax) { x = ax;}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 a = 5; // convert int to A using constructor, calls constructor A(5)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nt x = a; // illegal, no viable conversion from class A to int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Constructors convert to a class from their parameter type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457200" y="19305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Constructors </a:t>
            </a:r>
            <a:r>
              <a:rPr i="1" lang="en" u="sng"/>
              <a:t>that take a single argument </a:t>
            </a:r>
            <a:r>
              <a:rPr lang="en"/>
              <a:t>are interpreted as type converters to a class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A(int ax) { x = ax;} // convert from int to class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A(double d) { x = d; } // convert from double to class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A(const char* s) { x = atoi(s); } // convert from string to class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convert from a class to another type?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457200" y="17580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Conversion operators let us convert A back to another type: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A(int ax) { x = ax;} // convert from int to class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A(double d) { x= d; } // convert from double to class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A(const char* s) { x = atoi(s); } // convert from string to class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operator int() const { return x; }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// convert class A to int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/>
              <a:t> pointer</a:t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185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Member functions implicitly refer to members of an object, but how do we refer to the whole object?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Answer: we can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/>
              <a:t> pointer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It’s a special keyword that simply means “address of this object”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A(int ax) { x = ax;}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operator int() const { return x; }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// convert class A to int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 a = 5; // convert int to A using constructor, calls constructor A(5)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x = a; // now it works! Compiler calls operator int() function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printf(“%d”,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(int)a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); // also works here as an explicit cast!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printf(“%d”,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int(a)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); // alternative syntax: also works this way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your own type conversion 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457200" y="19995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Let’s say you want to convert to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en"/>
              <a:t>:</a:t>
            </a:r>
            <a:endParaRPr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operator typename();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conversion function must be a class member function.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conversion function must not specify a return type.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conversion function must take no arguments.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defined operator int() in a C++ file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A(int ax) { x = ax;}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operator int() const;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// convert class A to int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classname precedes operator keyword, just like with overloaded operators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but there’s a space before typename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A::operator int() const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800"/>
              <a:t> pointer is necessary in some cases, e.g. we need to return a reference to the current object as shown in operator=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operator= and copy constructors perform similar roles at different times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They are always defined for a class, either implicitly by the compiler or by the programmer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Prefer to override the default if your class contains references or pointers to objects that should not be shared by all copied objects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Operator overloading allows objects to customize C++ operators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They can be member functions or global functions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A number of restrictions apply (consider them carefully)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Prata, Chapter 11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 </a:t>
            </a:r>
            <a:r>
              <a:rPr lang="en"/>
              <a:t>pointer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57200" y="1388750"/>
            <a:ext cx="8461200" cy="31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This never needs to be declared, it’s always available in a member function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Write a member function that returns the address of its object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A * getObjectAddress() { return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A&amp; getObjectRef() { return *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 in a function somewhere: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 a;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A* ptr_to_a = a.getObjectAddress();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232675" y="675075"/>
            <a:ext cx="84540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implement a smart integer array</a:t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457200" y="18487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Implement a class that provides an integer array: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Name the class IntArray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Constructor takes a size as an argument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get(i): returns a reference to array at position 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Implement the copy constructor and destructor.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operator= member function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91250" y="1644150"/>
            <a:ext cx="86283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IntArray x;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IntArray y;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y = x; // invoke operator= member function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This is an example of operator overloading on the assignment operator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 assignment operator really invokes a member function: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IntArray&amp; operator=(const IntArray &amp;rvalue);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operator= is an essential overload because of the importance and frequency of assignment operations in code 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Mechanics of </a:t>
            </a:r>
            <a:r>
              <a:rPr lang="en"/>
              <a:t>operator= 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391250" y="1279200"/>
            <a:ext cx="8652600" cy="31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IntArray x;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IntArray y;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y = x; // invoke operator= member function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2000"/>
              <a:t> gets the content of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000"/>
              <a:t>, so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2000"/>
              <a:t> is the object we’re assigning to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operator=</a:t>
            </a:r>
            <a:r>
              <a:rPr lang="en" sz="2000"/>
              <a:t> is being called on object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2000"/>
              <a:t> with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000"/>
              <a:t> as the argument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000"/>
              <a:t> is an argument to operator=; it should be a reference to avoid invoking a copy constructor during assignment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2000"/>
              <a:t>isn’t modified, so this implies a type of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const IntArray &amp;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y.operator=(x); // same thing as y = x;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Mechanics of operator= (continued) 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91250" y="1476375"/>
            <a:ext cx="8652600" cy="31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IntArray x;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IntArray y;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IntArray z;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z = y = x; // invoke operator= twice!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 same thing as this: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z.operator=(y.operator=(x));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Return value of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y.operator=(x)</a:t>
            </a:r>
            <a:r>
              <a:rPr lang="en" sz="2000"/>
              <a:t> is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2000"/>
              <a:t>;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2000"/>
              <a:t> gets a copy of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operator=</a:t>
            </a:r>
            <a:r>
              <a:rPr lang="en" sz="2000"/>
              <a:t> should return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*this</a:t>
            </a:r>
            <a:r>
              <a:rPr lang="en" sz="2000"/>
              <a:t> (in most circumstances)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IntArray::operator=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192450" y="1772875"/>
            <a:ext cx="87591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IntArray&amp; operator=(const IntArray &amp;rhs)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// same code as in copy constructor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 (&amp;rhs == this) return *this; // avoid self assignment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length = rhs.length;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if (array) delete [] array; //delete previous memory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array = new int[length];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for(int i=0; i&lt;length; i++)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array[i] = rhs.array[i];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return *this; // reference to this object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95650" y="4308225"/>
            <a:ext cx="55317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-ppt-template-16x9-horizontal-left-bric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