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9C0D10-1F70-44C0-868F-AD795F22D9C5}">
  <a:tblStyle styleId="{229C0D10-1F70-44C0-868F-AD795F22D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850b7d2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850b7d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850b7d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850b7d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850b7d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850b7d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850b7d2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850b7d2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850b7d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850b7d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850b7d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850b7d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850b7d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850b7d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850b7d2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850b7d2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850b7d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850b7d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850b7d2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850b7d2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850b7d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850b7d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850b7d2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850b7d2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850b7d2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850b7d2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850b7d2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850b7d2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850b7d2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850b7d2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850b7d2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850b7d2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850b7d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850b7d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850b7d2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850b7d2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2f5f3d9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2f5f3d9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2f5f3d9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2f5f3d9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2f5f3d9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2f5f3d9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850b7d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850b7d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f5f3d9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f5f3d9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850b7d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850b7d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850b7d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850b7d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r>
              <a:rPr lang="en"/>
              <a:t>. Hash Tables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4523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hash table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18000" y="4620375"/>
            <a:ext cx="3627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Hash Table holds {231110, 59343, 67335, 122117}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504725" y="1068250"/>
            <a:ext cx="4490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what we want to put in the table;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can be anything, but it’s often a pointer or reference to avoid copying objects.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example uses an int as the data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is the part of the data used by the Hash function;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key should be </a:t>
            </a:r>
            <a:r>
              <a:rPr b="1" lang="en" sz="1200"/>
              <a:t>unique </a:t>
            </a:r>
            <a:r>
              <a:rPr lang="en" sz="1200"/>
              <a:t>for each unique data item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and data can be the same (we will assume this, but it’s not required)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key could be a single field of a larger data object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turns the key into an index in the hash table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is an array that holds the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entry in the table is called a </a:t>
            </a:r>
            <a:r>
              <a:rPr b="1" lang="en"/>
              <a:t>bucket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know how much data we expect to hold in advance so that we can make a large enough array.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75" y="1197003"/>
            <a:ext cx="2927125" cy="3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searching a hash table fast?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93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calculate an index in O(1)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lookup an array entry in O(1)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can compare keys (integral types) for a match in O(1)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Hence, an insertion, find, and removal can be done O(1)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operations on a hash table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833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insert(key,data):</a:t>
            </a:r>
            <a:r>
              <a:rPr lang="en"/>
              <a:t> add data to the hash table using key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If key and data are the same, only one argument is needed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Optional: whether to allow multiple insertions of the same data or not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search(key): </a:t>
            </a:r>
            <a:r>
              <a:rPr lang="en"/>
              <a:t>check to see if data with corresponding key is in the hash table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Many options for the return value of search: the data, true/false, an iterator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remove(key):</a:t>
            </a:r>
            <a:r>
              <a:rPr lang="en"/>
              <a:t> remove all data with corresponding key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implementation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937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There are many ways to implement a hash table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We’ll define an abstract base class that defines the basic interface and shared functionality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Then, we’ll implement it two different ways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 derived class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23125" y="1476375"/>
            <a:ext cx="8842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IntegerSetHT : public IntegerSet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size;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hash(int key) { return (key * 997) % size;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*table;  // pointer to the 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IntegerSetHT(int htsize=1000);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override ABC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insert(int) override; //override keyword asks compiler to do extra checks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find(int) const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remove(int)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"/>
              <a:t> keyword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"/>
              <a:t> keyword on virtual functions in derived classes (C++11 feature)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compiler will check to make sure the virtual function was overridden properly or issue an error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is only used on member function declarations, or member function definitions inside a class declaration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IntegerSetHT::IntegerSetHT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IntegerSetHT::IntegerSetHT(int htsize)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size = htsize;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 allocate table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table = new int[size];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 initialize table to be empty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for(int i=0; i&lt;size; i++)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 table[i] = -1; // -1 means empty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IntegerSetHT::insert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57200" y="15150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IntegerSetHT::insert(int data)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 store data in the table entry associated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 with its hash value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table[hash(data)] = data;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//any problems here? Is this complete?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return true;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have a collision?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2032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collision</a:t>
            </a:r>
            <a:r>
              <a:rPr lang="en"/>
              <a:t> occurs when two data items belong in the same bucket.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should we do on a collision?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Over-write</a:t>
            </a:r>
            <a:r>
              <a:rPr lang="en" sz="2000"/>
              <a:t> the old item as on prior slide (probably a bad approach)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Or, we could drop the new one and return false (a little better)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Or, we could add it somewhere else in the hash table (this is the best option in most cases) - we will come back to this</a:t>
            </a:r>
            <a:endParaRPr sz="20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Linear probing, Chaining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IntegerSetHT::insert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" y="1609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bool IntegerSetHT::insert(int data)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 insert into table if there’s no collision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if (table[hash(data)] == -1)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 table[hash(data)] = data;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return false;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01650" y="1555300"/>
            <a:ext cx="8597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a set and the functions commonly in its interface.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a hash table, its basic parts, and common operations.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purpose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"/>
              <a:t> keyword and use it in a program.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an abstract base class to specify the hash table interface and a derived class for its implementation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IntegerSetHT::search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609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IntegerSetHT::search(int data)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// is data in the table?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return table[hash(data)] == data;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IntegerSetHT::remove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609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IntegerSetHT::remove(int data)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if ( table[hash(data)] == data )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table[hash(data)] = -1; // set entry empty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7200" y="20086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Generate a list of 100 random numbers and guarantee there are no repeated numbers in the list.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to avoid collisions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146100" y="2213025"/>
            <a:ext cx="28989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If the default entry is occupied, go to the next empty index and use it instead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375" y="1430835"/>
            <a:ext cx="5601412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57200" y="5358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IntegerSetHT::insert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88525" y="1337175"/>
            <a:ext cx="8743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IntegerSetHT::insert(int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index = hash(data);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bucketsProbed=0;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(bucketsProbed++ &lt; 10) { // try 10 times (better if configurable)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(table[index] &lt;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table[index] = 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index = (index+1)%size; // (% size) lets us wrap around to first index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for search and remove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57200" y="196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Search and remove also need to change so that we can find data not in its default location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Does linear probing eliminate the O(1) behavior we want?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about this next time.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The set data type allows us to hold data in either ordered or un-ordered form, and typically supports a find/search operation.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Making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2000"/>
              <a:t> efficient is often very important.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A hash table is a data structure that makes inserting and search for data fast: O(1)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Components: hash table array, data, key, hash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hash table is commonly thought of as a set with insertion, find, and remove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must be careful to deal with </a:t>
            </a:r>
            <a:r>
              <a:rPr b="1" lang="en" sz="2000"/>
              <a:t>collisions</a:t>
            </a:r>
            <a:r>
              <a:rPr lang="en" sz="2000"/>
              <a:t>; linear probing looks for next available free index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 15.1-3.3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57200" y="1585850"/>
            <a:ext cx="40638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Chain all of the data in the same bucket together in a linked list.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is now an array of linked lists.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825" y="1045650"/>
            <a:ext cx="3452725" cy="3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IntegerSetCHT derived class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223125" y="1476375"/>
            <a:ext cx="8842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IntegerSetCHT : public IntegerSet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size;    // size of the 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 *table;  // pointer to the 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hash(int);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IntegerSetCHT(int htsize=1000);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override ABC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insert(int) override; //override keyword asks compiler to do extra checks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search(int)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remove(int)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 abstract data type 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33650" y="1370975"/>
            <a:ext cx="82767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Set is a collection of items; items may be stored either </a:t>
            </a:r>
            <a:r>
              <a:rPr b="1" lang="en"/>
              <a:t>ordered</a:t>
            </a:r>
            <a:r>
              <a:rPr lang="en"/>
              <a:t> or </a:t>
            </a:r>
            <a:r>
              <a:rPr b="1" lang="en"/>
              <a:t>un-ordered </a:t>
            </a:r>
            <a:r>
              <a:rPr lang="en"/>
              <a:t>with respect to their values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Examples of ordering: alphabetical, least to greatest, etc.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Sets support at least the following operations: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insert:</a:t>
            </a:r>
            <a:r>
              <a:rPr lang="en"/>
              <a:t> add an item to the set (may or may not allow duplicates)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find:</a:t>
            </a:r>
            <a:r>
              <a:rPr lang="en"/>
              <a:t> determine if an item is already in the 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remove: </a:t>
            </a:r>
            <a:r>
              <a:rPr lang="en"/>
              <a:t>remove an item in the set (if duplicates allowed, may remove only one or all matching items)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Abstract Base Class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7300" y="1375575"/>
            <a:ext cx="82590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generic abstract class for a set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Set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virtual bool insert(T) = 0;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virtual bool find(T) const =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virtual void remove(T) =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</a:t>
            </a:r>
            <a:r>
              <a:rPr lang="en"/>
              <a:t>Set Abstract Base Class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727300" y="1375575"/>
            <a:ext cx="76809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To keep things simple for now, we’ll just assume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integers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IntegerSet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virtual bool insert(int) =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virtual bool find(int) const =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virtual void remove(int) =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set operations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437075"/>
            <a:ext cx="82296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Consider a set holding integers (allowing duplicates)</a:t>
            </a:r>
            <a:endParaRPr/>
          </a:p>
        </p:txBody>
      </p:sp>
      <p:graphicFrame>
        <p:nvGraphicFramePr>
          <p:cNvPr id="64" name="Google Shape;64;p12"/>
          <p:cNvGraphicFramePr/>
          <p:nvPr/>
        </p:nvGraphicFramePr>
        <p:xfrm>
          <a:off x="952500" y="239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{229C0D10-1F70-44C0-868F-AD795F22D9C5}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 of Set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19}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19, 10}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10, 19}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10, 10, 19}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remove(19)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{5, 10, 19}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10}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10}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10}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{5, 10}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True, 5 is in the set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set using a linked list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21541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Create a derived implementation based on a linked list and evaluate the big-O for each function.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aren’t great for sets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715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linked list is effective at managing a collection in an order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Examples: Stack, Queue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But, it’s not efficient to </a:t>
            </a:r>
            <a:r>
              <a:rPr b="1" lang="en" u="sng"/>
              <a:t>find an item</a:t>
            </a:r>
            <a:r>
              <a:rPr b="1" lang="en"/>
              <a:t> in a list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if we </a:t>
            </a:r>
            <a:r>
              <a:rPr lang="en" u="sng"/>
              <a:t>don’t care about order</a:t>
            </a:r>
            <a:r>
              <a:rPr lang="en"/>
              <a:t> and we just </a:t>
            </a:r>
            <a:r>
              <a:rPr lang="en" u="sng"/>
              <a:t>want to find an item efficiently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Better approach: </a:t>
            </a:r>
            <a:r>
              <a:rPr b="1" lang="en"/>
              <a:t>Hash Table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overview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hash table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data structure that stores unordered items by mapping (or hashing) each item to a location in an array.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key advantage is that searching for an item is O(1) on average.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